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323" r:id="rId3"/>
    <p:sldId id="370" r:id="rId4"/>
    <p:sldId id="330" r:id="rId5"/>
    <p:sldId id="332" r:id="rId6"/>
    <p:sldId id="333" r:id="rId7"/>
    <p:sldId id="282" r:id="rId8"/>
    <p:sldId id="283" r:id="rId9"/>
    <p:sldId id="288" r:id="rId10"/>
    <p:sldId id="289" r:id="rId11"/>
    <p:sldId id="334" r:id="rId12"/>
    <p:sldId id="336" r:id="rId13"/>
    <p:sldId id="290" r:id="rId14"/>
    <p:sldId id="291" r:id="rId15"/>
    <p:sldId id="337" r:id="rId16"/>
    <p:sldId id="338" r:id="rId17"/>
    <p:sldId id="339" r:id="rId18"/>
    <p:sldId id="340" r:id="rId19"/>
    <p:sldId id="341" r:id="rId20"/>
    <p:sldId id="342" r:id="rId21"/>
    <p:sldId id="345" r:id="rId22"/>
    <p:sldId id="346" r:id="rId23"/>
    <p:sldId id="295" r:id="rId24"/>
    <p:sldId id="347" r:id="rId25"/>
    <p:sldId id="349" r:id="rId26"/>
    <p:sldId id="350" r:id="rId27"/>
    <p:sldId id="355" r:id="rId28"/>
    <p:sldId id="351" r:id="rId29"/>
    <p:sldId id="352" r:id="rId30"/>
    <p:sldId id="354" r:id="rId31"/>
    <p:sldId id="353" r:id="rId32"/>
    <p:sldId id="371" r:id="rId33"/>
    <p:sldId id="372" r:id="rId34"/>
    <p:sldId id="374" r:id="rId35"/>
    <p:sldId id="373" r:id="rId36"/>
    <p:sldId id="375" r:id="rId37"/>
    <p:sldId id="379" r:id="rId38"/>
    <p:sldId id="377" r:id="rId39"/>
    <p:sldId id="378" r:id="rId40"/>
    <p:sldId id="380" r:id="rId41"/>
    <p:sldId id="383" r:id="rId42"/>
    <p:sldId id="363" r:id="rId43"/>
    <p:sldId id="364" r:id="rId44"/>
    <p:sldId id="365" r:id="rId45"/>
    <p:sldId id="366" r:id="rId46"/>
    <p:sldId id="367" r:id="rId47"/>
    <p:sldId id="368" r:id="rId48"/>
    <p:sldId id="303" r:id="rId49"/>
    <p:sldId id="304" r:id="rId50"/>
    <p:sldId id="307" r:id="rId51"/>
    <p:sldId id="312" r:id="rId52"/>
    <p:sldId id="313" r:id="rId53"/>
    <p:sldId id="314" r:id="rId54"/>
    <p:sldId id="356" r:id="rId55"/>
    <p:sldId id="369" r:id="rId56"/>
    <p:sldId id="358" r:id="rId57"/>
    <p:sldId id="359" r:id="rId58"/>
    <p:sldId id="360" r:id="rId59"/>
    <p:sldId id="361" r:id="rId60"/>
    <p:sldId id="362" r:id="rId6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7F9"/>
    <a:srgbClr val="FFD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33" autoAdjust="0"/>
    <p:restoredTop sz="94660"/>
  </p:normalViewPr>
  <p:slideViewPr>
    <p:cSldViewPr snapToGrid="0">
      <p:cViewPr varScale="1">
        <p:scale>
          <a:sx n="65" d="100"/>
          <a:sy n="65" d="100"/>
        </p:scale>
        <p:origin x="7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C3B89-99A9-4403-B673-253308214B21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C07E2-1ED7-45DC-ABD4-BC9F5D52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753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C3B89-99A9-4403-B673-253308214B21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C07E2-1ED7-45DC-ABD4-BC9F5D52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836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C3B89-99A9-4403-B673-253308214B21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C07E2-1ED7-45DC-ABD4-BC9F5D52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671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7184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C3B89-99A9-4403-B673-253308214B21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C07E2-1ED7-45DC-ABD4-BC9F5D52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678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C3B89-99A9-4403-B673-253308214B21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C07E2-1ED7-45DC-ABD4-BC9F5D52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533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C3B89-99A9-4403-B673-253308214B21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C07E2-1ED7-45DC-ABD4-BC9F5D52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598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C3B89-99A9-4403-B673-253308214B21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C07E2-1ED7-45DC-ABD4-BC9F5D52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823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C3B89-99A9-4403-B673-253308214B21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C07E2-1ED7-45DC-ABD4-BC9F5D52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684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C3B89-99A9-4403-B673-253308214B21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C07E2-1ED7-45DC-ABD4-BC9F5D52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166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C3B89-99A9-4403-B673-253308214B21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C07E2-1ED7-45DC-ABD4-BC9F5D52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46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C3B89-99A9-4403-B673-253308214B21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C07E2-1ED7-45DC-ABD4-BC9F5D52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495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C3B89-99A9-4403-B673-253308214B21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C07E2-1ED7-45DC-ABD4-BC9F5D52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593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9" Type="http://schemas.openxmlformats.org/officeDocument/2006/relationships/image" Target="../media/image45.png"/><Relationship Id="rId21" Type="http://schemas.openxmlformats.org/officeDocument/2006/relationships/image" Target="../media/image27.png"/><Relationship Id="rId34" Type="http://schemas.openxmlformats.org/officeDocument/2006/relationships/image" Target="../media/image40.png"/><Relationship Id="rId42" Type="http://schemas.openxmlformats.org/officeDocument/2006/relationships/image" Target="../media/image48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6" Type="http://schemas.openxmlformats.org/officeDocument/2006/relationships/image" Target="../media/image22.png"/><Relationship Id="rId29" Type="http://schemas.openxmlformats.org/officeDocument/2006/relationships/image" Target="../media/image35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32" Type="http://schemas.openxmlformats.org/officeDocument/2006/relationships/image" Target="../media/image38.png"/><Relationship Id="rId37" Type="http://schemas.openxmlformats.org/officeDocument/2006/relationships/image" Target="../media/image43.png"/><Relationship Id="rId40" Type="http://schemas.openxmlformats.org/officeDocument/2006/relationships/image" Target="../media/image46.png"/><Relationship Id="rId45" Type="http://schemas.openxmlformats.org/officeDocument/2006/relationships/image" Target="../media/image51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34.png"/><Relationship Id="rId36" Type="http://schemas.openxmlformats.org/officeDocument/2006/relationships/image" Target="../media/image42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31" Type="http://schemas.openxmlformats.org/officeDocument/2006/relationships/image" Target="../media/image37.png"/><Relationship Id="rId44" Type="http://schemas.openxmlformats.org/officeDocument/2006/relationships/image" Target="../media/image50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33.png"/><Relationship Id="rId30" Type="http://schemas.openxmlformats.org/officeDocument/2006/relationships/image" Target="../media/image36.png"/><Relationship Id="rId35" Type="http://schemas.openxmlformats.org/officeDocument/2006/relationships/image" Target="../media/image41.png"/><Relationship Id="rId43" Type="http://schemas.openxmlformats.org/officeDocument/2006/relationships/image" Target="../media/image49.png"/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33" Type="http://schemas.openxmlformats.org/officeDocument/2006/relationships/image" Target="../media/image39.png"/><Relationship Id="rId38" Type="http://schemas.openxmlformats.org/officeDocument/2006/relationships/image" Target="../media/image44.png"/><Relationship Id="rId46" Type="http://schemas.openxmlformats.org/officeDocument/2006/relationships/image" Target="../media/image52.png"/><Relationship Id="rId20" Type="http://schemas.openxmlformats.org/officeDocument/2006/relationships/image" Target="../media/image26.png"/><Relationship Id="rId41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5.jpeg"/><Relationship Id="rId21" Type="http://schemas.openxmlformats.org/officeDocument/2006/relationships/image" Target="../media/image70.png"/><Relationship Id="rId42" Type="http://schemas.openxmlformats.org/officeDocument/2006/relationships/image" Target="../media/image91.png"/><Relationship Id="rId47" Type="http://schemas.openxmlformats.org/officeDocument/2006/relationships/image" Target="../media/image96.png"/><Relationship Id="rId63" Type="http://schemas.openxmlformats.org/officeDocument/2006/relationships/image" Target="../media/image112.png"/><Relationship Id="rId68" Type="http://schemas.openxmlformats.org/officeDocument/2006/relationships/image" Target="../media/image117.png"/><Relationship Id="rId84" Type="http://schemas.openxmlformats.org/officeDocument/2006/relationships/image" Target="../media/image133.png"/><Relationship Id="rId89" Type="http://schemas.openxmlformats.org/officeDocument/2006/relationships/image" Target="../media/image138.png"/><Relationship Id="rId16" Type="http://schemas.openxmlformats.org/officeDocument/2006/relationships/image" Target="../media/image65.png"/><Relationship Id="rId11" Type="http://schemas.openxmlformats.org/officeDocument/2006/relationships/image" Target="../media/image60.png"/><Relationship Id="rId32" Type="http://schemas.openxmlformats.org/officeDocument/2006/relationships/image" Target="../media/image81.png"/><Relationship Id="rId37" Type="http://schemas.openxmlformats.org/officeDocument/2006/relationships/image" Target="../media/image86.png"/><Relationship Id="rId53" Type="http://schemas.openxmlformats.org/officeDocument/2006/relationships/image" Target="../media/image102.png"/><Relationship Id="rId58" Type="http://schemas.openxmlformats.org/officeDocument/2006/relationships/image" Target="../media/image107.png"/><Relationship Id="rId74" Type="http://schemas.openxmlformats.org/officeDocument/2006/relationships/image" Target="../media/image123.png"/><Relationship Id="rId79" Type="http://schemas.openxmlformats.org/officeDocument/2006/relationships/image" Target="../media/image128.png"/><Relationship Id="rId5" Type="http://schemas.openxmlformats.org/officeDocument/2006/relationships/image" Target="../media/image56.png"/><Relationship Id="rId90" Type="http://schemas.openxmlformats.org/officeDocument/2006/relationships/image" Target="../media/image139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Relationship Id="rId27" Type="http://schemas.openxmlformats.org/officeDocument/2006/relationships/image" Target="../media/image76.png"/><Relationship Id="rId30" Type="http://schemas.openxmlformats.org/officeDocument/2006/relationships/image" Target="../media/image79.png"/><Relationship Id="rId35" Type="http://schemas.openxmlformats.org/officeDocument/2006/relationships/image" Target="../media/image84.png"/><Relationship Id="rId43" Type="http://schemas.openxmlformats.org/officeDocument/2006/relationships/image" Target="../media/image92.png"/><Relationship Id="rId48" Type="http://schemas.openxmlformats.org/officeDocument/2006/relationships/image" Target="../media/image97.png"/><Relationship Id="rId56" Type="http://schemas.openxmlformats.org/officeDocument/2006/relationships/image" Target="../media/image105.png"/><Relationship Id="rId64" Type="http://schemas.openxmlformats.org/officeDocument/2006/relationships/image" Target="../media/image113.png"/><Relationship Id="rId69" Type="http://schemas.openxmlformats.org/officeDocument/2006/relationships/image" Target="../media/image118.png"/><Relationship Id="rId77" Type="http://schemas.openxmlformats.org/officeDocument/2006/relationships/image" Target="../media/image126.png"/><Relationship Id="rId8" Type="http://schemas.openxmlformats.org/officeDocument/2006/relationships/image" Target="../media/image12.jpeg"/><Relationship Id="rId51" Type="http://schemas.openxmlformats.org/officeDocument/2006/relationships/image" Target="../media/image100.png"/><Relationship Id="rId72" Type="http://schemas.openxmlformats.org/officeDocument/2006/relationships/image" Target="../media/image121.png"/><Relationship Id="rId80" Type="http://schemas.openxmlformats.org/officeDocument/2006/relationships/image" Target="../media/image129.png"/><Relationship Id="rId85" Type="http://schemas.openxmlformats.org/officeDocument/2006/relationships/image" Target="../media/image134.png"/><Relationship Id="rId3" Type="http://schemas.openxmlformats.org/officeDocument/2006/relationships/image" Target="../media/image54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5" Type="http://schemas.openxmlformats.org/officeDocument/2006/relationships/image" Target="../media/image74.png"/><Relationship Id="rId33" Type="http://schemas.openxmlformats.org/officeDocument/2006/relationships/image" Target="../media/image82.png"/><Relationship Id="rId38" Type="http://schemas.openxmlformats.org/officeDocument/2006/relationships/image" Target="../media/image87.png"/><Relationship Id="rId46" Type="http://schemas.openxmlformats.org/officeDocument/2006/relationships/image" Target="../media/image95.png"/><Relationship Id="rId59" Type="http://schemas.openxmlformats.org/officeDocument/2006/relationships/image" Target="../media/image108.png"/><Relationship Id="rId67" Type="http://schemas.openxmlformats.org/officeDocument/2006/relationships/image" Target="../media/image116.png"/><Relationship Id="rId20" Type="http://schemas.openxmlformats.org/officeDocument/2006/relationships/image" Target="../media/image69.png"/><Relationship Id="rId41" Type="http://schemas.openxmlformats.org/officeDocument/2006/relationships/image" Target="../media/image90.png"/><Relationship Id="rId54" Type="http://schemas.openxmlformats.org/officeDocument/2006/relationships/image" Target="../media/image103.png"/><Relationship Id="rId62" Type="http://schemas.openxmlformats.org/officeDocument/2006/relationships/image" Target="../media/image111.png"/><Relationship Id="rId70" Type="http://schemas.openxmlformats.org/officeDocument/2006/relationships/image" Target="../media/image119.png"/><Relationship Id="rId75" Type="http://schemas.openxmlformats.org/officeDocument/2006/relationships/image" Target="../media/image124.png"/><Relationship Id="rId83" Type="http://schemas.openxmlformats.org/officeDocument/2006/relationships/image" Target="../media/image132.png"/><Relationship Id="rId88" Type="http://schemas.openxmlformats.org/officeDocument/2006/relationships/image" Target="../media/image137.png"/><Relationship Id="rId91" Type="http://schemas.openxmlformats.org/officeDocument/2006/relationships/image" Target="../media/image1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28" Type="http://schemas.openxmlformats.org/officeDocument/2006/relationships/image" Target="../media/image77.jpeg"/><Relationship Id="rId36" Type="http://schemas.openxmlformats.org/officeDocument/2006/relationships/image" Target="../media/image85.png"/><Relationship Id="rId49" Type="http://schemas.openxmlformats.org/officeDocument/2006/relationships/image" Target="../media/image98.png"/><Relationship Id="rId57" Type="http://schemas.openxmlformats.org/officeDocument/2006/relationships/image" Target="../media/image106.png"/><Relationship Id="rId10" Type="http://schemas.openxmlformats.org/officeDocument/2006/relationships/image" Target="../media/image59.jpeg"/><Relationship Id="rId31" Type="http://schemas.openxmlformats.org/officeDocument/2006/relationships/image" Target="../media/image80.png"/><Relationship Id="rId44" Type="http://schemas.openxmlformats.org/officeDocument/2006/relationships/image" Target="../media/image93.png"/><Relationship Id="rId52" Type="http://schemas.openxmlformats.org/officeDocument/2006/relationships/image" Target="../media/image101.png"/><Relationship Id="rId60" Type="http://schemas.openxmlformats.org/officeDocument/2006/relationships/image" Target="../media/image109.png"/><Relationship Id="rId65" Type="http://schemas.openxmlformats.org/officeDocument/2006/relationships/image" Target="../media/image114.png"/><Relationship Id="rId73" Type="http://schemas.openxmlformats.org/officeDocument/2006/relationships/image" Target="../media/image122.png"/><Relationship Id="rId78" Type="http://schemas.openxmlformats.org/officeDocument/2006/relationships/image" Target="../media/image127.png"/><Relationship Id="rId81" Type="http://schemas.openxmlformats.org/officeDocument/2006/relationships/image" Target="../media/image130.png"/><Relationship Id="rId86" Type="http://schemas.openxmlformats.org/officeDocument/2006/relationships/image" Target="../media/image135.png"/><Relationship Id="rId4" Type="http://schemas.openxmlformats.org/officeDocument/2006/relationships/image" Target="../media/image55.png"/><Relationship Id="rId9" Type="http://schemas.openxmlformats.org/officeDocument/2006/relationships/image" Target="../media/image58.jpe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9" Type="http://schemas.openxmlformats.org/officeDocument/2006/relationships/image" Target="../media/image88.png"/><Relationship Id="rId34" Type="http://schemas.openxmlformats.org/officeDocument/2006/relationships/image" Target="../media/image83.png"/><Relationship Id="rId50" Type="http://schemas.openxmlformats.org/officeDocument/2006/relationships/image" Target="../media/image99.png"/><Relationship Id="rId55" Type="http://schemas.openxmlformats.org/officeDocument/2006/relationships/image" Target="../media/image104.png"/><Relationship Id="rId76" Type="http://schemas.openxmlformats.org/officeDocument/2006/relationships/image" Target="../media/image125.png"/><Relationship Id="rId7" Type="http://schemas.openxmlformats.org/officeDocument/2006/relationships/image" Target="../media/image35.jpeg"/><Relationship Id="rId71" Type="http://schemas.openxmlformats.org/officeDocument/2006/relationships/image" Target="../media/image120.png"/><Relationship Id="rId92" Type="http://schemas.openxmlformats.org/officeDocument/2006/relationships/image" Target="../media/image141.png"/><Relationship Id="rId2" Type="http://schemas.openxmlformats.org/officeDocument/2006/relationships/image" Target="../media/image53.png"/><Relationship Id="rId29" Type="http://schemas.openxmlformats.org/officeDocument/2006/relationships/image" Target="../media/image78.png"/><Relationship Id="rId24" Type="http://schemas.openxmlformats.org/officeDocument/2006/relationships/image" Target="../media/image73.png"/><Relationship Id="rId40" Type="http://schemas.openxmlformats.org/officeDocument/2006/relationships/image" Target="../media/image89.png"/><Relationship Id="rId45" Type="http://schemas.openxmlformats.org/officeDocument/2006/relationships/image" Target="../media/image94.png"/><Relationship Id="rId66" Type="http://schemas.openxmlformats.org/officeDocument/2006/relationships/image" Target="../media/image115.png"/><Relationship Id="rId87" Type="http://schemas.openxmlformats.org/officeDocument/2006/relationships/image" Target="../media/image136.png"/><Relationship Id="rId61" Type="http://schemas.openxmlformats.org/officeDocument/2006/relationships/image" Target="../media/image110.png"/><Relationship Id="rId82" Type="http://schemas.openxmlformats.org/officeDocument/2006/relationships/image" Target="../media/image131.png"/><Relationship Id="rId19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3.png"/><Relationship Id="rId18" Type="http://schemas.openxmlformats.org/officeDocument/2006/relationships/image" Target="../media/image158.png"/><Relationship Id="rId26" Type="http://schemas.openxmlformats.org/officeDocument/2006/relationships/image" Target="../media/image166.png"/><Relationship Id="rId39" Type="http://schemas.openxmlformats.org/officeDocument/2006/relationships/image" Target="../media/image179.png"/><Relationship Id="rId21" Type="http://schemas.openxmlformats.org/officeDocument/2006/relationships/image" Target="../media/image161.png"/><Relationship Id="rId34" Type="http://schemas.openxmlformats.org/officeDocument/2006/relationships/image" Target="../media/image174.png"/><Relationship Id="rId42" Type="http://schemas.openxmlformats.org/officeDocument/2006/relationships/image" Target="../media/image182.png"/><Relationship Id="rId47" Type="http://schemas.openxmlformats.org/officeDocument/2006/relationships/image" Target="../media/image187.png"/><Relationship Id="rId50" Type="http://schemas.openxmlformats.org/officeDocument/2006/relationships/image" Target="../media/image190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6" Type="http://schemas.openxmlformats.org/officeDocument/2006/relationships/image" Target="../media/image156.png"/><Relationship Id="rId29" Type="http://schemas.openxmlformats.org/officeDocument/2006/relationships/image" Target="../media/image169.png"/><Relationship Id="rId11" Type="http://schemas.openxmlformats.org/officeDocument/2006/relationships/image" Target="../media/image151.png"/><Relationship Id="rId24" Type="http://schemas.openxmlformats.org/officeDocument/2006/relationships/image" Target="../media/image164.png"/><Relationship Id="rId32" Type="http://schemas.openxmlformats.org/officeDocument/2006/relationships/image" Target="../media/image172.png"/><Relationship Id="rId37" Type="http://schemas.openxmlformats.org/officeDocument/2006/relationships/image" Target="../media/image177.png"/><Relationship Id="rId40" Type="http://schemas.openxmlformats.org/officeDocument/2006/relationships/image" Target="../media/image180.png"/><Relationship Id="rId45" Type="http://schemas.openxmlformats.org/officeDocument/2006/relationships/image" Target="../media/image185.png"/><Relationship Id="rId5" Type="http://schemas.openxmlformats.org/officeDocument/2006/relationships/image" Target="../media/image145.png"/><Relationship Id="rId15" Type="http://schemas.openxmlformats.org/officeDocument/2006/relationships/image" Target="../media/image155.jpeg"/><Relationship Id="rId23" Type="http://schemas.openxmlformats.org/officeDocument/2006/relationships/image" Target="../media/image163.png"/><Relationship Id="rId28" Type="http://schemas.openxmlformats.org/officeDocument/2006/relationships/image" Target="../media/image168.png"/><Relationship Id="rId36" Type="http://schemas.openxmlformats.org/officeDocument/2006/relationships/image" Target="../media/image176.png"/><Relationship Id="rId49" Type="http://schemas.openxmlformats.org/officeDocument/2006/relationships/image" Target="../media/image189.png"/><Relationship Id="rId10" Type="http://schemas.openxmlformats.org/officeDocument/2006/relationships/image" Target="../media/image150.png"/><Relationship Id="rId19" Type="http://schemas.openxmlformats.org/officeDocument/2006/relationships/image" Target="../media/image159.png"/><Relationship Id="rId31" Type="http://schemas.openxmlformats.org/officeDocument/2006/relationships/image" Target="../media/image171.png"/><Relationship Id="rId44" Type="http://schemas.openxmlformats.org/officeDocument/2006/relationships/image" Target="../media/image184.png"/><Relationship Id="rId52" Type="http://schemas.openxmlformats.org/officeDocument/2006/relationships/image" Target="../media/image192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Relationship Id="rId22" Type="http://schemas.openxmlformats.org/officeDocument/2006/relationships/image" Target="../media/image162.png"/><Relationship Id="rId27" Type="http://schemas.openxmlformats.org/officeDocument/2006/relationships/image" Target="../media/image167.png"/><Relationship Id="rId30" Type="http://schemas.openxmlformats.org/officeDocument/2006/relationships/image" Target="../media/image170.png"/><Relationship Id="rId35" Type="http://schemas.openxmlformats.org/officeDocument/2006/relationships/image" Target="../media/image175.png"/><Relationship Id="rId43" Type="http://schemas.openxmlformats.org/officeDocument/2006/relationships/image" Target="../media/image183.png"/><Relationship Id="rId48" Type="http://schemas.openxmlformats.org/officeDocument/2006/relationships/image" Target="../media/image188.png"/><Relationship Id="rId8" Type="http://schemas.openxmlformats.org/officeDocument/2006/relationships/image" Target="../media/image148.png"/><Relationship Id="rId51" Type="http://schemas.openxmlformats.org/officeDocument/2006/relationships/image" Target="../media/image191.png"/><Relationship Id="rId3" Type="http://schemas.openxmlformats.org/officeDocument/2006/relationships/image" Target="../media/image143.jpeg"/><Relationship Id="rId12" Type="http://schemas.openxmlformats.org/officeDocument/2006/relationships/image" Target="../media/image152.png"/><Relationship Id="rId17" Type="http://schemas.openxmlformats.org/officeDocument/2006/relationships/image" Target="../media/image157.png"/><Relationship Id="rId25" Type="http://schemas.openxmlformats.org/officeDocument/2006/relationships/image" Target="../media/image165.png"/><Relationship Id="rId33" Type="http://schemas.openxmlformats.org/officeDocument/2006/relationships/image" Target="../media/image173.png"/><Relationship Id="rId38" Type="http://schemas.openxmlformats.org/officeDocument/2006/relationships/image" Target="../media/image178.png"/><Relationship Id="rId46" Type="http://schemas.openxmlformats.org/officeDocument/2006/relationships/image" Target="../media/image186.png"/><Relationship Id="rId20" Type="http://schemas.openxmlformats.org/officeDocument/2006/relationships/image" Target="../media/image160.png"/><Relationship Id="rId41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6.jpe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2.png"/><Relationship Id="rId18" Type="http://schemas.openxmlformats.org/officeDocument/2006/relationships/image" Target="../media/image207.png"/><Relationship Id="rId26" Type="http://schemas.openxmlformats.org/officeDocument/2006/relationships/image" Target="../media/image214.png"/><Relationship Id="rId39" Type="http://schemas.openxmlformats.org/officeDocument/2006/relationships/image" Target="../media/image227.png"/><Relationship Id="rId21" Type="http://schemas.openxmlformats.org/officeDocument/2006/relationships/image" Target="../media/image210.png"/><Relationship Id="rId34" Type="http://schemas.openxmlformats.org/officeDocument/2006/relationships/image" Target="../media/image222.png"/><Relationship Id="rId42" Type="http://schemas.openxmlformats.org/officeDocument/2006/relationships/image" Target="../media/image230.png"/><Relationship Id="rId47" Type="http://schemas.openxmlformats.org/officeDocument/2006/relationships/image" Target="../media/image235.png"/><Relationship Id="rId50" Type="http://schemas.openxmlformats.org/officeDocument/2006/relationships/image" Target="../media/image236.png"/><Relationship Id="rId7" Type="http://schemas.openxmlformats.org/officeDocument/2006/relationships/image" Target="../media/image196.png"/><Relationship Id="rId2" Type="http://schemas.openxmlformats.org/officeDocument/2006/relationships/image" Target="../media/image193.png"/><Relationship Id="rId16" Type="http://schemas.openxmlformats.org/officeDocument/2006/relationships/image" Target="../media/image205.png"/><Relationship Id="rId29" Type="http://schemas.openxmlformats.org/officeDocument/2006/relationships/image" Target="../media/image217.png"/><Relationship Id="rId11" Type="http://schemas.openxmlformats.org/officeDocument/2006/relationships/image" Target="../media/image200.png"/><Relationship Id="rId24" Type="http://schemas.openxmlformats.org/officeDocument/2006/relationships/image" Target="../media/image213.png"/><Relationship Id="rId32" Type="http://schemas.openxmlformats.org/officeDocument/2006/relationships/image" Target="../media/image220.png"/><Relationship Id="rId37" Type="http://schemas.openxmlformats.org/officeDocument/2006/relationships/image" Target="../media/image225.png"/><Relationship Id="rId40" Type="http://schemas.openxmlformats.org/officeDocument/2006/relationships/image" Target="../media/image228.png"/><Relationship Id="rId45" Type="http://schemas.openxmlformats.org/officeDocument/2006/relationships/image" Target="../media/image233.png"/><Relationship Id="rId53" Type="http://schemas.openxmlformats.org/officeDocument/2006/relationships/image" Target="../media/image190.png"/><Relationship Id="rId5" Type="http://schemas.openxmlformats.org/officeDocument/2006/relationships/image" Target="../media/image155.jpeg"/><Relationship Id="rId10" Type="http://schemas.openxmlformats.org/officeDocument/2006/relationships/image" Target="../media/image199.png"/><Relationship Id="rId19" Type="http://schemas.openxmlformats.org/officeDocument/2006/relationships/image" Target="../media/image208.png"/><Relationship Id="rId31" Type="http://schemas.openxmlformats.org/officeDocument/2006/relationships/image" Target="../media/image219.png"/><Relationship Id="rId44" Type="http://schemas.openxmlformats.org/officeDocument/2006/relationships/image" Target="../media/image232.png"/><Relationship Id="rId52" Type="http://schemas.openxmlformats.org/officeDocument/2006/relationships/image" Target="../media/image238.png"/><Relationship Id="rId4" Type="http://schemas.openxmlformats.org/officeDocument/2006/relationships/image" Target="../media/image194.png"/><Relationship Id="rId9" Type="http://schemas.openxmlformats.org/officeDocument/2006/relationships/image" Target="../media/image198.png"/><Relationship Id="rId14" Type="http://schemas.openxmlformats.org/officeDocument/2006/relationships/image" Target="../media/image203.png"/><Relationship Id="rId22" Type="http://schemas.openxmlformats.org/officeDocument/2006/relationships/image" Target="../media/image211.png"/><Relationship Id="rId27" Type="http://schemas.openxmlformats.org/officeDocument/2006/relationships/image" Target="../media/image215.png"/><Relationship Id="rId30" Type="http://schemas.openxmlformats.org/officeDocument/2006/relationships/image" Target="../media/image218.png"/><Relationship Id="rId35" Type="http://schemas.openxmlformats.org/officeDocument/2006/relationships/image" Target="../media/image223.png"/><Relationship Id="rId43" Type="http://schemas.openxmlformats.org/officeDocument/2006/relationships/image" Target="../media/image231.png"/><Relationship Id="rId48" Type="http://schemas.openxmlformats.org/officeDocument/2006/relationships/image" Target="../media/image188.png"/><Relationship Id="rId8" Type="http://schemas.openxmlformats.org/officeDocument/2006/relationships/image" Target="../media/image197.png"/><Relationship Id="rId51" Type="http://schemas.openxmlformats.org/officeDocument/2006/relationships/image" Target="../media/image237.png"/><Relationship Id="rId3" Type="http://schemas.openxmlformats.org/officeDocument/2006/relationships/image" Target="../media/image143.jpeg"/><Relationship Id="rId12" Type="http://schemas.openxmlformats.org/officeDocument/2006/relationships/image" Target="../media/image201.png"/><Relationship Id="rId17" Type="http://schemas.openxmlformats.org/officeDocument/2006/relationships/image" Target="../media/image206.png"/><Relationship Id="rId25" Type="http://schemas.openxmlformats.org/officeDocument/2006/relationships/image" Target="../media/image156.png"/><Relationship Id="rId33" Type="http://schemas.openxmlformats.org/officeDocument/2006/relationships/image" Target="../media/image221.png"/><Relationship Id="rId38" Type="http://schemas.openxmlformats.org/officeDocument/2006/relationships/image" Target="../media/image226.png"/><Relationship Id="rId46" Type="http://schemas.openxmlformats.org/officeDocument/2006/relationships/image" Target="../media/image234.png"/><Relationship Id="rId20" Type="http://schemas.openxmlformats.org/officeDocument/2006/relationships/image" Target="../media/image209.png"/><Relationship Id="rId41" Type="http://schemas.openxmlformats.org/officeDocument/2006/relationships/image" Target="../media/image2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5.png"/><Relationship Id="rId15" Type="http://schemas.openxmlformats.org/officeDocument/2006/relationships/image" Target="../media/image204.png"/><Relationship Id="rId23" Type="http://schemas.openxmlformats.org/officeDocument/2006/relationships/image" Target="../media/image212.png"/><Relationship Id="rId28" Type="http://schemas.openxmlformats.org/officeDocument/2006/relationships/image" Target="../media/image216.png"/><Relationship Id="rId36" Type="http://schemas.openxmlformats.org/officeDocument/2006/relationships/image" Target="../media/image224.png"/><Relationship Id="rId49" Type="http://schemas.openxmlformats.org/officeDocument/2006/relationships/image" Target="../media/image18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jpe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jpg"/><Relationship Id="rId13" Type="http://schemas.openxmlformats.org/officeDocument/2006/relationships/image" Target="../media/image254.png"/><Relationship Id="rId3" Type="http://schemas.openxmlformats.org/officeDocument/2006/relationships/image" Target="../media/image2.png"/><Relationship Id="rId7" Type="http://schemas.openxmlformats.org/officeDocument/2006/relationships/image" Target="../media/image249.jpg"/><Relationship Id="rId12" Type="http://schemas.openxmlformats.org/officeDocument/2006/relationships/image" Target="../media/image253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jpg"/><Relationship Id="rId11" Type="http://schemas.openxmlformats.org/officeDocument/2006/relationships/image" Target="../media/image252.png"/><Relationship Id="rId5" Type="http://schemas.openxmlformats.org/officeDocument/2006/relationships/image" Target="../media/image5.PNG"/><Relationship Id="rId10" Type="http://schemas.openxmlformats.org/officeDocument/2006/relationships/image" Target="../media/image251.png"/><Relationship Id="rId4" Type="http://schemas.openxmlformats.org/officeDocument/2006/relationships/image" Target="../media/image4.png"/><Relationship Id="rId9" Type="http://schemas.openxmlformats.org/officeDocument/2006/relationships/image" Target="../media/image24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263.png"/><Relationship Id="rId3" Type="http://schemas.openxmlformats.org/officeDocument/2006/relationships/image" Target="../media/image256.jpeg"/><Relationship Id="rId7" Type="http://schemas.openxmlformats.org/officeDocument/2006/relationships/image" Target="../media/image257.png"/><Relationship Id="rId12" Type="http://schemas.openxmlformats.org/officeDocument/2006/relationships/image" Target="../media/image262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61.png"/><Relationship Id="rId5" Type="http://schemas.openxmlformats.org/officeDocument/2006/relationships/image" Target="../media/image4.png"/><Relationship Id="rId10" Type="http://schemas.openxmlformats.org/officeDocument/2006/relationships/image" Target="../media/image260.png"/><Relationship Id="rId4" Type="http://schemas.openxmlformats.org/officeDocument/2006/relationships/image" Target="../media/image2.png"/><Relationship Id="rId9" Type="http://schemas.openxmlformats.org/officeDocument/2006/relationships/image" Target="../media/image25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2.png"/><Relationship Id="rId7" Type="http://schemas.openxmlformats.org/officeDocument/2006/relationships/image" Target="../media/image263.png"/><Relationship Id="rId12" Type="http://schemas.openxmlformats.org/officeDocument/2006/relationships/image" Target="../media/image257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2.png"/><Relationship Id="rId11" Type="http://schemas.openxmlformats.org/officeDocument/2006/relationships/image" Target="../media/image267.png"/><Relationship Id="rId5" Type="http://schemas.openxmlformats.org/officeDocument/2006/relationships/image" Target="../media/image5.PNG"/><Relationship Id="rId10" Type="http://schemas.openxmlformats.org/officeDocument/2006/relationships/image" Target="../media/image266.jpeg"/><Relationship Id="rId4" Type="http://schemas.openxmlformats.org/officeDocument/2006/relationships/image" Target="../media/image4.png"/><Relationship Id="rId9" Type="http://schemas.openxmlformats.org/officeDocument/2006/relationships/image" Target="../media/image26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4.png"/><Relationship Id="rId7" Type="http://schemas.openxmlformats.org/officeDocument/2006/relationships/image" Target="../media/image2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72.png"/><Relationship Id="rId5" Type="http://schemas.openxmlformats.org/officeDocument/2006/relationships/image" Target="../media/image11.png"/><Relationship Id="rId10" Type="http://schemas.openxmlformats.org/officeDocument/2006/relationships/image" Target="../media/image271.png"/><Relationship Id="rId4" Type="http://schemas.openxmlformats.org/officeDocument/2006/relationships/image" Target="../media/image5.PNG"/><Relationship Id="rId9" Type="http://schemas.openxmlformats.org/officeDocument/2006/relationships/image" Target="../media/image27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1749"/>
            <a:ext cx="12192000" cy="3385349"/>
          </a:xfrm>
          <a:prstGeom prst="rect">
            <a:avLst/>
          </a:prstGeom>
        </p:spPr>
      </p:pic>
      <p:sp>
        <p:nvSpPr>
          <p:cNvPr id="17" name="AutoShape 2" descr="30 + 무료 하트 구름 &amp; 구름 이미지 - Pixabay"/>
          <p:cNvSpPr>
            <a:spLocks noChangeAspect="1" noChangeArrowheads="1"/>
          </p:cNvSpPr>
          <p:nvPr/>
        </p:nvSpPr>
        <p:spPr bwMode="auto">
          <a:xfrm>
            <a:off x="155575" y="-2206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5681" y="757714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1571358" y="2908853"/>
            <a:ext cx="8743012" cy="2692349"/>
          </a:xfrm>
          <a:prstGeom prst="roundRect">
            <a:avLst/>
          </a:prstGeom>
          <a:solidFill>
            <a:srgbClr val="F8F7F9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821" y="3145713"/>
            <a:ext cx="8346737" cy="23324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11675887" y="93260"/>
            <a:ext cx="216131" cy="18678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!</a:t>
            </a:r>
            <a:endParaRPr lang="ko-KR" altLang="en-US" sz="1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9999558" y="221053"/>
            <a:ext cx="6890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ko-KR" altLang="en-US" sz="1000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544368" y="210265"/>
            <a:ext cx="7637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ko-KR" altLang="en-US" sz="1000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919796" y="5232609"/>
            <a:ext cx="2046136" cy="480543"/>
          </a:xfrm>
          <a:prstGeom prst="roundRect">
            <a:avLst/>
          </a:prstGeom>
          <a:solidFill>
            <a:srgbClr val="F8F7F9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검색하기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1761688" y="5000450"/>
            <a:ext cx="2332138" cy="376938"/>
          </a:xfrm>
          <a:prstGeom prst="roundRect">
            <a:avLst/>
          </a:prstGeom>
          <a:solidFill>
            <a:srgbClr val="F8F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xmlns="" id="{599B664A-B268-D06B-BA97-DDFB93D35167}"/>
              </a:ext>
            </a:extLst>
          </p:cNvPr>
          <p:cNvSpPr/>
          <p:nvPr/>
        </p:nvSpPr>
        <p:spPr>
          <a:xfrm>
            <a:off x="9762966" y="462054"/>
            <a:ext cx="1802308" cy="374418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xmlns="" id="{96501B26-CAFE-1155-F9EC-C42AEA0092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66" t="23151" r="19906" b="29018"/>
          <a:stretch/>
        </p:blipFill>
        <p:spPr>
          <a:xfrm>
            <a:off x="9842068" y="555378"/>
            <a:ext cx="537165" cy="350044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BFB64BD6-ECCC-5B24-5FCD-03FB42EBB459}"/>
              </a:ext>
            </a:extLst>
          </p:cNvPr>
          <p:cNvSpPr txBox="1"/>
          <p:nvPr/>
        </p:nvSpPr>
        <p:spPr>
          <a:xfrm>
            <a:off x="10432837" y="727421"/>
            <a:ext cx="1013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u="sng" dirty="0">
                <a:solidFill>
                  <a:schemeClr val="accent5"/>
                </a:solidFill>
              </a:rPr>
              <a:t>마이 페이지</a:t>
            </a: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xmlns="" id="{E14AFF29-CD69-EFCB-0422-8353F1366D9E}"/>
              </a:ext>
            </a:extLst>
          </p:cNvPr>
          <p:cNvCxnSpPr>
            <a:cxnSpLocks/>
          </p:cNvCxnSpPr>
          <p:nvPr/>
        </p:nvCxnSpPr>
        <p:spPr>
          <a:xfrm>
            <a:off x="9919509" y="1690420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4C4FC3B3-41E3-931A-78C8-A25320A8B15B}"/>
              </a:ext>
            </a:extLst>
          </p:cNvPr>
          <p:cNvSpPr txBox="1"/>
          <p:nvPr/>
        </p:nvSpPr>
        <p:spPr>
          <a:xfrm>
            <a:off x="9838569" y="2385088"/>
            <a:ext cx="1802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badi" panose="020B0604020202020204" pitchFamily="34" charset="0"/>
              </a:rPr>
              <a:t>가이드 등록하기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C464FDDC-363C-5E32-065C-37223496D4E1}"/>
              </a:ext>
            </a:extLst>
          </p:cNvPr>
          <p:cNvSpPr txBox="1"/>
          <p:nvPr/>
        </p:nvSpPr>
        <p:spPr>
          <a:xfrm>
            <a:off x="9858832" y="3358494"/>
            <a:ext cx="1086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badi" panose="020B0604020202020204" pitchFamily="34" charset="0"/>
              </a:rPr>
              <a:t>로그인</a:t>
            </a: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xmlns="" id="{891CF833-D258-F472-217C-4452B18263E0}"/>
              </a:ext>
            </a:extLst>
          </p:cNvPr>
          <p:cNvCxnSpPr>
            <a:cxnSpLocks/>
          </p:cNvCxnSpPr>
          <p:nvPr/>
        </p:nvCxnSpPr>
        <p:spPr>
          <a:xfrm>
            <a:off x="9924288" y="2208284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0241F19D-B8E3-436A-1184-351DF74E185D}"/>
              </a:ext>
            </a:extLst>
          </p:cNvPr>
          <p:cNvSpPr txBox="1"/>
          <p:nvPr/>
        </p:nvSpPr>
        <p:spPr>
          <a:xfrm>
            <a:off x="9858831" y="1830809"/>
            <a:ext cx="1802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badi" panose="020B0604020202020204" pitchFamily="34" charset="0"/>
              </a:rPr>
              <a:t>메시지함</a:t>
            </a:r>
            <a:endParaRPr lang="en-US" altLang="ko-KR" sz="1200" dirty="0">
              <a:latin typeface="Abadi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9782A9DE-452B-6967-5E4A-B5BF9816D56B}"/>
              </a:ext>
            </a:extLst>
          </p:cNvPr>
          <p:cNvSpPr txBox="1"/>
          <p:nvPr/>
        </p:nvSpPr>
        <p:spPr>
          <a:xfrm>
            <a:off x="9842087" y="2864951"/>
            <a:ext cx="1231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Abadi" panose="020B0604020202020204" pitchFamily="34" charset="0"/>
              </a:rPr>
              <a:t>숙소 등록하기</a:t>
            </a:r>
            <a:endParaRPr lang="ko-KR" altLang="en-US" sz="1200" dirty="0">
              <a:latin typeface="Abadi" panose="020B0604020202020204" pitchFamily="34" charset="0"/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xmlns="" id="{9D2867E6-6A41-57D3-8E72-743DF301DEBB}"/>
              </a:ext>
            </a:extLst>
          </p:cNvPr>
          <p:cNvCxnSpPr>
            <a:cxnSpLocks/>
          </p:cNvCxnSpPr>
          <p:nvPr/>
        </p:nvCxnSpPr>
        <p:spPr>
          <a:xfrm>
            <a:off x="9858831" y="3224750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FA552E22-46E2-915E-3615-4A3141170D36}"/>
              </a:ext>
            </a:extLst>
          </p:cNvPr>
          <p:cNvSpPr txBox="1"/>
          <p:nvPr/>
        </p:nvSpPr>
        <p:spPr>
          <a:xfrm>
            <a:off x="9858832" y="3798226"/>
            <a:ext cx="1086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badi" panose="020B0604020202020204" pitchFamily="34" charset="0"/>
              </a:rPr>
              <a:t>회원가입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E14AFF29-CD69-EFCB-0422-8353F1366D9E}"/>
              </a:ext>
            </a:extLst>
          </p:cNvPr>
          <p:cNvCxnSpPr>
            <a:cxnSpLocks/>
          </p:cNvCxnSpPr>
          <p:nvPr/>
        </p:nvCxnSpPr>
        <p:spPr>
          <a:xfrm>
            <a:off x="9902746" y="1111300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241F19D-B8E3-436A-1184-351DF74E185D}"/>
              </a:ext>
            </a:extLst>
          </p:cNvPr>
          <p:cNvSpPr txBox="1"/>
          <p:nvPr/>
        </p:nvSpPr>
        <p:spPr>
          <a:xfrm>
            <a:off x="9885794" y="1281858"/>
            <a:ext cx="1802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Abadi" panose="020B0604020202020204" pitchFamily="34" charset="0"/>
              </a:rPr>
              <a:t>내 여행</a:t>
            </a:r>
            <a:endParaRPr lang="en-US" altLang="ko-KR" sz="1200" dirty="0">
              <a:latin typeface="Abadi" panose="020B0604020202020204" pitchFamily="34" charset="0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3567388" y="621646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6" name="타원 35"/>
          <p:cNvSpPr/>
          <p:nvPr/>
        </p:nvSpPr>
        <p:spPr>
          <a:xfrm>
            <a:off x="4572554" y="635070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7" name="타원 36"/>
          <p:cNvSpPr/>
          <p:nvPr/>
        </p:nvSpPr>
        <p:spPr>
          <a:xfrm>
            <a:off x="5738926" y="635069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8" name="타원 37"/>
          <p:cNvSpPr/>
          <p:nvPr/>
        </p:nvSpPr>
        <p:spPr>
          <a:xfrm>
            <a:off x="6921379" y="602644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39" name="타원 38"/>
          <p:cNvSpPr/>
          <p:nvPr/>
        </p:nvSpPr>
        <p:spPr>
          <a:xfrm>
            <a:off x="9885794" y="-133272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0" name="타원 39"/>
          <p:cNvSpPr/>
          <p:nvPr/>
        </p:nvSpPr>
        <p:spPr>
          <a:xfrm>
            <a:off x="10633106" y="-17698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41" name="타원 40"/>
          <p:cNvSpPr/>
          <p:nvPr/>
        </p:nvSpPr>
        <p:spPr>
          <a:xfrm>
            <a:off x="11487518" y="-264555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42" name="타원 41"/>
          <p:cNvSpPr/>
          <p:nvPr/>
        </p:nvSpPr>
        <p:spPr>
          <a:xfrm>
            <a:off x="1647635" y="3852279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43" name="타원 42"/>
          <p:cNvSpPr/>
          <p:nvPr/>
        </p:nvSpPr>
        <p:spPr>
          <a:xfrm>
            <a:off x="924964" y="1766609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776613" y="880467"/>
            <a:ext cx="82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숙소</a:t>
            </a:r>
            <a:endParaRPr lang="ko-KR" altLang="en-US" sz="1400" dirty="0"/>
          </a:p>
        </p:txBody>
      </p:sp>
      <p:sp>
        <p:nvSpPr>
          <p:cNvPr id="56" name="TextBox 55"/>
          <p:cNvSpPr txBox="1"/>
          <p:nvPr/>
        </p:nvSpPr>
        <p:spPr>
          <a:xfrm>
            <a:off x="4805941" y="905422"/>
            <a:ext cx="82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투어</a:t>
            </a:r>
            <a:endParaRPr lang="ko-KR" altLang="en-US" sz="1400" dirty="0"/>
          </a:p>
        </p:txBody>
      </p:sp>
      <p:sp>
        <p:nvSpPr>
          <p:cNvPr id="57" name="TextBox 56"/>
          <p:cNvSpPr txBox="1"/>
          <p:nvPr/>
        </p:nvSpPr>
        <p:spPr>
          <a:xfrm>
            <a:off x="5930763" y="905422"/>
            <a:ext cx="82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여행지</a:t>
            </a:r>
            <a:endParaRPr lang="ko-KR" altLang="en-US" sz="1400" dirty="0"/>
          </a:p>
        </p:txBody>
      </p:sp>
      <p:sp>
        <p:nvSpPr>
          <p:cNvPr id="58" name="TextBox 57"/>
          <p:cNvSpPr txBox="1"/>
          <p:nvPr/>
        </p:nvSpPr>
        <p:spPr>
          <a:xfrm>
            <a:off x="7055585" y="924084"/>
            <a:ext cx="82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게시판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8629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30 + 무료 하트 구름 &amp; 구름 이미지 - Pixabay">
            <a:extLst>
              <a:ext uri="{FF2B5EF4-FFF2-40B4-BE49-F238E27FC236}">
                <a16:creationId xmlns:a16="http://schemas.microsoft.com/office/drawing/2014/main" xmlns="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20C7ABE-BAA0-C12F-E2DA-1ACED7EC6C06}"/>
              </a:ext>
            </a:extLst>
          </p:cNvPr>
          <p:cNvSpPr txBox="1"/>
          <p:nvPr/>
        </p:nvSpPr>
        <p:spPr>
          <a:xfrm>
            <a:off x="117332" y="1493355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82B3F0B-CFE6-95BB-AB7F-9274CA309146}"/>
              </a:ext>
            </a:extLst>
          </p:cNvPr>
          <p:cNvSpPr txBox="1"/>
          <p:nvPr/>
        </p:nvSpPr>
        <p:spPr>
          <a:xfrm>
            <a:off x="2663826" y="1493355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sp>
        <p:nvSpPr>
          <p:cNvPr id="9" name="모서리가 둥근 직사각형 11">
            <a:extLst>
              <a:ext uri="{FF2B5EF4-FFF2-40B4-BE49-F238E27FC236}">
                <a16:creationId xmlns:a16="http://schemas.microsoft.com/office/drawing/2014/main" xmlns="" id="{C7099976-D015-4AD4-AD4C-E94DC0483E8B}"/>
              </a:ext>
            </a:extLst>
          </p:cNvPr>
          <p:cNvSpPr/>
          <p:nvPr/>
        </p:nvSpPr>
        <p:spPr>
          <a:xfrm>
            <a:off x="5326346" y="2899901"/>
            <a:ext cx="3054486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비밀번호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830340A-BC03-E6F5-F187-0B461A7BCAA5}"/>
              </a:ext>
            </a:extLst>
          </p:cNvPr>
          <p:cNvSpPr txBox="1"/>
          <p:nvPr/>
        </p:nvSpPr>
        <p:spPr>
          <a:xfrm>
            <a:off x="5184290" y="2335379"/>
            <a:ext cx="3338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비밀번호를 입력해주세요</a:t>
            </a:r>
          </a:p>
        </p:txBody>
      </p:sp>
      <p:sp>
        <p:nvSpPr>
          <p:cNvPr id="14" name="모서리가 둥근 직사각형 30">
            <a:extLst>
              <a:ext uri="{FF2B5EF4-FFF2-40B4-BE49-F238E27FC236}">
                <a16:creationId xmlns:a16="http://schemas.microsoft.com/office/drawing/2014/main" xmlns="" id="{054E9853-797B-251F-D856-B67B67499C96}"/>
              </a:ext>
            </a:extLst>
          </p:cNvPr>
          <p:cNvSpPr/>
          <p:nvPr/>
        </p:nvSpPr>
        <p:spPr>
          <a:xfrm>
            <a:off x="6178756" y="3646814"/>
            <a:ext cx="1349666" cy="31128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정보 관리하기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03585B72-BBB3-F597-03A0-B9F323B5EAC9}"/>
              </a:ext>
            </a:extLst>
          </p:cNvPr>
          <p:cNvSpPr/>
          <p:nvPr/>
        </p:nvSpPr>
        <p:spPr>
          <a:xfrm>
            <a:off x="117332" y="2057399"/>
            <a:ext cx="1994183" cy="14639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문의하기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979104" y="2741559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4" name="타원 33"/>
          <p:cNvSpPr/>
          <p:nvPr/>
        </p:nvSpPr>
        <p:spPr>
          <a:xfrm>
            <a:off x="5930763" y="3930192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776613" y="880467"/>
            <a:ext cx="82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숙소</a:t>
            </a:r>
            <a:endParaRPr lang="ko-KR" altLang="en-US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4805941" y="905422"/>
            <a:ext cx="82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투어</a:t>
            </a:r>
            <a:endParaRPr lang="ko-KR" altLang="en-US" sz="1400" dirty="0"/>
          </a:p>
        </p:txBody>
      </p:sp>
      <p:sp>
        <p:nvSpPr>
          <p:cNvPr id="42" name="TextBox 41"/>
          <p:cNvSpPr txBox="1"/>
          <p:nvPr/>
        </p:nvSpPr>
        <p:spPr>
          <a:xfrm>
            <a:off x="5930763" y="905422"/>
            <a:ext cx="82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여행지</a:t>
            </a:r>
            <a:endParaRPr lang="ko-KR" altLang="en-US" sz="1400" dirty="0"/>
          </a:p>
        </p:txBody>
      </p:sp>
      <p:sp>
        <p:nvSpPr>
          <p:cNvPr id="43" name="TextBox 42"/>
          <p:cNvSpPr txBox="1"/>
          <p:nvPr/>
        </p:nvSpPr>
        <p:spPr>
          <a:xfrm>
            <a:off x="7055585" y="924084"/>
            <a:ext cx="82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게시판</a:t>
            </a:r>
            <a:endParaRPr lang="ko-KR" altLang="en-US" sz="1400" dirty="0"/>
          </a:p>
        </p:txBody>
      </p:sp>
      <p:sp>
        <p:nvSpPr>
          <p:cNvPr id="44" name="TextBox 43"/>
          <p:cNvSpPr txBox="1"/>
          <p:nvPr/>
        </p:nvSpPr>
        <p:spPr>
          <a:xfrm>
            <a:off x="10675404" y="129608"/>
            <a:ext cx="6890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로그아웃</a:t>
            </a:r>
            <a:endParaRPr lang="ko-KR" altLang="en-US" sz="1000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999558" y="130491"/>
            <a:ext cx="6890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문의하기</a:t>
            </a:r>
            <a:endParaRPr lang="ko-KR" altLang="en-US" sz="1000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253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30 + 무료 하트 구름 &amp; 구름 이미지 - Pixabay">
            <a:extLst>
              <a:ext uri="{FF2B5EF4-FFF2-40B4-BE49-F238E27FC236}">
                <a16:creationId xmlns:a16="http://schemas.microsoft.com/office/drawing/2014/main" xmlns="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1FBFC9A8-49E3-18D0-16B6-13FEC634F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676" y="2009581"/>
            <a:ext cx="1886234" cy="15718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20C7ABE-BAA0-C12F-E2DA-1ACED7EC6C06}"/>
              </a:ext>
            </a:extLst>
          </p:cNvPr>
          <p:cNvSpPr txBox="1"/>
          <p:nvPr/>
        </p:nvSpPr>
        <p:spPr>
          <a:xfrm>
            <a:off x="117332" y="1493355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82B3F0B-CFE6-95BB-AB7F-9274CA309146}"/>
              </a:ext>
            </a:extLst>
          </p:cNvPr>
          <p:cNvSpPr txBox="1"/>
          <p:nvPr/>
        </p:nvSpPr>
        <p:spPr>
          <a:xfrm>
            <a:off x="2663826" y="1493355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내 프로필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3997348E-12FD-A9AE-5543-DCC3BE1E0F4E}"/>
              </a:ext>
            </a:extLst>
          </p:cNvPr>
          <p:cNvSpPr txBox="1"/>
          <p:nvPr/>
        </p:nvSpPr>
        <p:spPr>
          <a:xfrm>
            <a:off x="3224006" y="4262986"/>
            <a:ext cx="690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아이디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E7355AFE-737A-6F90-1109-9F208F4E61CA}"/>
              </a:ext>
            </a:extLst>
          </p:cNvPr>
          <p:cNvSpPr txBox="1"/>
          <p:nvPr/>
        </p:nvSpPr>
        <p:spPr>
          <a:xfrm>
            <a:off x="3217320" y="3704795"/>
            <a:ext cx="690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3F5E52F9-5932-B8F7-2BB4-274190CAE75A}"/>
              </a:ext>
            </a:extLst>
          </p:cNvPr>
          <p:cNvSpPr txBox="1"/>
          <p:nvPr/>
        </p:nvSpPr>
        <p:spPr>
          <a:xfrm>
            <a:off x="3217320" y="4813856"/>
            <a:ext cx="118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전화번호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C640D27-028D-8A64-D395-6FC8413FFFEE}"/>
              </a:ext>
            </a:extLst>
          </p:cNvPr>
          <p:cNvSpPr txBox="1"/>
          <p:nvPr/>
        </p:nvSpPr>
        <p:spPr>
          <a:xfrm>
            <a:off x="4674485" y="3704794"/>
            <a:ext cx="690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김정현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DCCB06D8-3C2C-6310-D964-6F08EBA90552}"/>
              </a:ext>
            </a:extLst>
          </p:cNvPr>
          <p:cNvSpPr txBox="1"/>
          <p:nvPr/>
        </p:nvSpPr>
        <p:spPr>
          <a:xfrm>
            <a:off x="4686803" y="4248654"/>
            <a:ext cx="884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abcdefg</a:t>
            </a:r>
            <a:endParaRPr lang="ko-KR" altLang="en-US" sz="12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5B85E286-188C-7E69-AA63-9D24E59CB88D}"/>
              </a:ext>
            </a:extLst>
          </p:cNvPr>
          <p:cNvSpPr txBox="1"/>
          <p:nvPr/>
        </p:nvSpPr>
        <p:spPr>
          <a:xfrm>
            <a:off x="4686803" y="4768657"/>
            <a:ext cx="1580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010 – 1111 - 1111</a:t>
            </a:r>
            <a:endParaRPr lang="ko-KR" altLang="en-US" sz="12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159ECD48-3532-3A09-AB46-BBF50B936619}"/>
              </a:ext>
            </a:extLst>
          </p:cNvPr>
          <p:cNvSpPr txBox="1"/>
          <p:nvPr/>
        </p:nvSpPr>
        <p:spPr>
          <a:xfrm>
            <a:off x="3224006" y="6335957"/>
            <a:ext cx="769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계좌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BC399378-CDAA-2FDD-943F-C85D4FF76852}"/>
              </a:ext>
            </a:extLst>
          </p:cNvPr>
          <p:cNvSpPr txBox="1"/>
          <p:nvPr/>
        </p:nvSpPr>
        <p:spPr>
          <a:xfrm>
            <a:off x="4683408" y="6335956"/>
            <a:ext cx="1916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국민 </a:t>
            </a:r>
            <a:r>
              <a:rPr lang="en-US" altLang="ko-KR" sz="1200" dirty="0"/>
              <a:t>123-12321-123123</a:t>
            </a:r>
            <a:endParaRPr lang="ko-KR" alt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7317A0B0-31A2-1B4F-3707-D735FBD1083A}"/>
              </a:ext>
            </a:extLst>
          </p:cNvPr>
          <p:cNvSpPr txBox="1"/>
          <p:nvPr/>
        </p:nvSpPr>
        <p:spPr>
          <a:xfrm>
            <a:off x="6630582" y="6335956"/>
            <a:ext cx="1069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계좌 없음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xmlns="" id="{DA033FDE-7EA1-242B-AE3E-9FC92E2736A8}"/>
              </a:ext>
            </a:extLst>
          </p:cNvPr>
          <p:cNvSpPr/>
          <p:nvPr/>
        </p:nvSpPr>
        <p:spPr>
          <a:xfrm>
            <a:off x="4695826" y="2737708"/>
            <a:ext cx="1219199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사진 등록하기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xmlns="" id="{FD2A656B-1A73-9E90-6248-2D5116EB4B61}"/>
              </a:ext>
            </a:extLst>
          </p:cNvPr>
          <p:cNvSpPr/>
          <p:nvPr/>
        </p:nvSpPr>
        <p:spPr>
          <a:xfrm>
            <a:off x="7803818" y="6335956"/>
            <a:ext cx="1219199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계좌 </a:t>
            </a:r>
            <a:r>
              <a:rPr lang="ko-KR" altLang="en-US" sz="1200" dirty="0" smtClean="0">
                <a:solidFill>
                  <a:schemeClr val="tx1"/>
                </a:solidFill>
              </a:rPr>
              <a:t>변경하기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BC4F985-4264-0C09-1222-23DF65ADD0D0}"/>
              </a:ext>
            </a:extLst>
          </p:cNvPr>
          <p:cNvSpPr txBox="1"/>
          <p:nvPr/>
        </p:nvSpPr>
        <p:spPr>
          <a:xfrm>
            <a:off x="3215988" y="5420858"/>
            <a:ext cx="841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7CD71C9-DB6A-A2A6-BC8B-F88FAC84E80E}"/>
              </a:ext>
            </a:extLst>
          </p:cNvPr>
          <p:cNvSpPr txBox="1"/>
          <p:nvPr/>
        </p:nvSpPr>
        <p:spPr>
          <a:xfrm>
            <a:off x="3224006" y="5843721"/>
            <a:ext cx="1186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 확인</a:t>
            </a:r>
          </a:p>
        </p:txBody>
      </p:sp>
      <p:sp>
        <p:nvSpPr>
          <p:cNvPr id="14" name="모서리가 둥근 직사각형 11">
            <a:extLst>
              <a:ext uri="{FF2B5EF4-FFF2-40B4-BE49-F238E27FC236}">
                <a16:creationId xmlns:a16="http://schemas.microsoft.com/office/drawing/2014/main" xmlns="" id="{F3590E1C-39BE-205C-01A0-123936C15BA7}"/>
              </a:ext>
            </a:extLst>
          </p:cNvPr>
          <p:cNvSpPr/>
          <p:nvPr/>
        </p:nvSpPr>
        <p:spPr>
          <a:xfrm>
            <a:off x="4753220" y="5386570"/>
            <a:ext cx="2508312" cy="29414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비밀번호</a:t>
            </a:r>
          </a:p>
        </p:txBody>
      </p:sp>
      <p:sp>
        <p:nvSpPr>
          <p:cNvPr id="15" name="모서리가 둥근 직사각형 11">
            <a:extLst>
              <a:ext uri="{FF2B5EF4-FFF2-40B4-BE49-F238E27FC236}">
                <a16:creationId xmlns:a16="http://schemas.microsoft.com/office/drawing/2014/main" xmlns="" id="{19C939AC-1923-01F4-86B2-27A11A3FA8D9}"/>
              </a:ext>
            </a:extLst>
          </p:cNvPr>
          <p:cNvSpPr/>
          <p:nvPr/>
        </p:nvSpPr>
        <p:spPr>
          <a:xfrm>
            <a:off x="4753220" y="5826193"/>
            <a:ext cx="2508312" cy="29414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비밀번호 확인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1EE877DB-0E21-4D4F-4FF2-7FD93CCD33F2}"/>
              </a:ext>
            </a:extLst>
          </p:cNvPr>
          <p:cNvSpPr/>
          <p:nvPr/>
        </p:nvSpPr>
        <p:spPr>
          <a:xfrm>
            <a:off x="6286081" y="6949418"/>
            <a:ext cx="1414194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프로필 변경하기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8A674AF0-2E8D-C47C-D758-B066C2CD40D5}"/>
              </a:ext>
            </a:extLst>
          </p:cNvPr>
          <p:cNvCxnSpPr>
            <a:cxnSpLocks/>
          </p:cNvCxnSpPr>
          <p:nvPr/>
        </p:nvCxnSpPr>
        <p:spPr>
          <a:xfrm>
            <a:off x="5957366" y="3104388"/>
            <a:ext cx="2512625" cy="18027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6BA4756E-E546-4AB7-47F0-5BDA782DD63A}"/>
              </a:ext>
            </a:extLst>
          </p:cNvPr>
          <p:cNvCxnSpPr>
            <a:cxnSpLocks/>
          </p:cNvCxnSpPr>
          <p:nvPr/>
        </p:nvCxnSpPr>
        <p:spPr>
          <a:xfrm flipV="1">
            <a:off x="4277485" y="1973680"/>
            <a:ext cx="4804105" cy="4632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2623F902-6308-EA2F-6F1C-9109680AC514}"/>
              </a:ext>
            </a:extLst>
          </p:cNvPr>
          <p:cNvSpPr/>
          <p:nvPr/>
        </p:nvSpPr>
        <p:spPr>
          <a:xfrm>
            <a:off x="9284508" y="674428"/>
            <a:ext cx="2592762" cy="27545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843EB98-8FB8-58C2-52AF-17C095D79BC6}"/>
              </a:ext>
            </a:extLst>
          </p:cNvPr>
          <p:cNvSpPr/>
          <p:nvPr/>
        </p:nvSpPr>
        <p:spPr>
          <a:xfrm>
            <a:off x="9284508" y="674428"/>
            <a:ext cx="2592762" cy="2728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프로필 보기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F96FFAE3-819F-3C36-86F8-21B6E0316C78}"/>
              </a:ext>
            </a:extLst>
          </p:cNvPr>
          <p:cNvSpPr/>
          <p:nvPr/>
        </p:nvSpPr>
        <p:spPr>
          <a:xfrm>
            <a:off x="11646038" y="674429"/>
            <a:ext cx="231232" cy="2728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8D8842BA-57C5-915E-D12F-682942353DAB}"/>
              </a:ext>
            </a:extLst>
          </p:cNvPr>
          <p:cNvSpPr/>
          <p:nvPr/>
        </p:nvSpPr>
        <p:spPr>
          <a:xfrm>
            <a:off x="8641477" y="3844732"/>
            <a:ext cx="3941455" cy="19989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BECE6F42-A3DE-E5BA-3A08-1EC8E412A3CA}"/>
              </a:ext>
            </a:extLst>
          </p:cNvPr>
          <p:cNvSpPr/>
          <p:nvPr/>
        </p:nvSpPr>
        <p:spPr>
          <a:xfrm>
            <a:off x="8638881" y="3855177"/>
            <a:ext cx="3941455" cy="1980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사진 찾기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6DBD716C-0656-C122-F39B-73EFBF41DA7A}"/>
              </a:ext>
            </a:extLst>
          </p:cNvPr>
          <p:cNvSpPr/>
          <p:nvPr/>
        </p:nvSpPr>
        <p:spPr>
          <a:xfrm>
            <a:off x="12228823" y="3860267"/>
            <a:ext cx="351513" cy="198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6AE02407-9877-C635-9841-06A149C29A0F}"/>
              </a:ext>
            </a:extLst>
          </p:cNvPr>
          <p:cNvSpPr/>
          <p:nvPr/>
        </p:nvSpPr>
        <p:spPr>
          <a:xfrm>
            <a:off x="9433103" y="5559357"/>
            <a:ext cx="2444167" cy="198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파일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이름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3057EF27-EC20-B51F-AA34-28DBB7E99695}"/>
              </a:ext>
            </a:extLst>
          </p:cNvPr>
          <p:cNvSpPr/>
          <p:nvPr/>
        </p:nvSpPr>
        <p:spPr>
          <a:xfrm>
            <a:off x="8710787" y="4107985"/>
            <a:ext cx="624460" cy="14513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파일 목록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3E149AAB-C078-604E-7135-D39EFC4F5D43}"/>
              </a:ext>
            </a:extLst>
          </p:cNvPr>
          <p:cNvSpPr/>
          <p:nvPr/>
        </p:nvSpPr>
        <p:spPr>
          <a:xfrm>
            <a:off x="11917871" y="5559355"/>
            <a:ext cx="624460" cy="1980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>
                <a:solidFill>
                  <a:schemeClr val="tx1"/>
                </a:solidFill>
              </a:rPr>
              <a:t>올리기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48DC8E48-4306-DA62-913B-1699D8D37852}"/>
              </a:ext>
            </a:extLst>
          </p:cNvPr>
          <p:cNvSpPr txBox="1"/>
          <p:nvPr/>
        </p:nvSpPr>
        <p:spPr>
          <a:xfrm>
            <a:off x="8638738" y="5557454"/>
            <a:ext cx="8216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파일 이름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4265365C-4721-4D35-D47A-A2EC539BC2A9}"/>
              </a:ext>
            </a:extLst>
          </p:cNvPr>
          <p:cNvSpPr/>
          <p:nvPr/>
        </p:nvSpPr>
        <p:spPr>
          <a:xfrm>
            <a:off x="9433103" y="1076325"/>
            <a:ext cx="2282647" cy="2171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03585B72-BBB3-F597-03A0-B9F323B5EAC9}"/>
              </a:ext>
            </a:extLst>
          </p:cNvPr>
          <p:cNvSpPr/>
          <p:nvPr/>
        </p:nvSpPr>
        <p:spPr>
          <a:xfrm>
            <a:off x="117332" y="2057399"/>
            <a:ext cx="1994183" cy="14639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문의하기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2992717" y="3579022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2" name="타원 51"/>
          <p:cNvSpPr/>
          <p:nvPr/>
        </p:nvSpPr>
        <p:spPr>
          <a:xfrm>
            <a:off x="2967838" y="5170946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53" name="타원 52"/>
          <p:cNvSpPr/>
          <p:nvPr/>
        </p:nvSpPr>
        <p:spPr>
          <a:xfrm>
            <a:off x="2992717" y="6219095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58" name="타원 57"/>
          <p:cNvSpPr/>
          <p:nvPr/>
        </p:nvSpPr>
        <p:spPr>
          <a:xfrm>
            <a:off x="7708048" y="7235499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72" name="타원 71"/>
          <p:cNvSpPr/>
          <p:nvPr/>
        </p:nvSpPr>
        <p:spPr>
          <a:xfrm>
            <a:off x="208244" y="1774499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3" name="타원 72"/>
          <p:cNvSpPr/>
          <p:nvPr/>
        </p:nvSpPr>
        <p:spPr>
          <a:xfrm>
            <a:off x="4831443" y="2451502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3776613" y="880467"/>
            <a:ext cx="82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숙소</a:t>
            </a:r>
            <a:endParaRPr lang="ko-KR" altLang="en-US" sz="1400" dirty="0"/>
          </a:p>
        </p:txBody>
      </p:sp>
      <p:sp>
        <p:nvSpPr>
          <p:cNvPr id="80" name="TextBox 79"/>
          <p:cNvSpPr txBox="1"/>
          <p:nvPr/>
        </p:nvSpPr>
        <p:spPr>
          <a:xfrm>
            <a:off x="4805941" y="905422"/>
            <a:ext cx="82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투어</a:t>
            </a:r>
            <a:endParaRPr lang="ko-KR" altLang="en-US" sz="1400" dirty="0"/>
          </a:p>
        </p:txBody>
      </p:sp>
      <p:sp>
        <p:nvSpPr>
          <p:cNvPr id="81" name="TextBox 80"/>
          <p:cNvSpPr txBox="1"/>
          <p:nvPr/>
        </p:nvSpPr>
        <p:spPr>
          <a:xfrm>
            <a:off x="5930763" y="905422"/>
            <a:ext cx="82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여행지</a:t>
            </a:r>
            <a:endParaRPr lang="ko-KR" altLang="en-US" sz="1400" dirty="0"/>
          </a:p>
        </p:txBody>
      </p:sp>
      <p:sp>
        <p:nvSpPr>
          <p:cNvPr id="82" name="TextBox 81"/>
          <p:cNvSpPr txBox="1"/>
          <p:nvPr/>
        </p:nvSpPr>
        <p:spPr>
          <a:xfrm>
            <a:off x="7055585" y="924084"/>
            <a:ext cx="82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게시판</a:t>
            </a:r>
            <a:endParaRPr lang="ko-KR" altLang="en-US" sz="1400" dirty="0"/>
          </a:p>
        </p:txBody>
      </p:sp>
      <p:sp>
        <p:nvSpPr>
          <p:cNvPr id="83" name="TextBox 82"/>
          <p:cNvSpPr txBox="1"/>
          <p:nvPr/>
        </p:nvSpPr>
        <p:spPr>
          <a:xfrm>
            <a:off x="10675404" y="129608"/>
            <a:ext cx="6890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로그아웃</a:t>
            </a:r>
            <a:endParaRPr lang="ko-KR" altLang="en-US" sz="1000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999558" y="130491"/>
            <a:ext cx="6890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문의하기</a:t>
            </a:r>
            <a:endParaRPr lang="ko-KR" altLang="en-US" sz="1000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049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30 + 무료 하트 구름 &amp; 구름 이미지 - Pixabay">
            <a:extLst>
              <a:ext uri="{FF2B5EF4-FFF2-40B4-BE49-F238E27FC236}">
                <a16:creationId xmlns:a16="http://schemas.microsoft.com/office/drawing/2014/main" xmlns="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20C7ABE-BAA0-C12F-E2DA-1ACED7EC6C06}"/>
              </a:ext>
            </a:extLst>
          </p:cNvPr>
          <p:cNvSpPr txBox="1"/>
          <p:nvPr/>
        </p:nvSpPr>
        <p:spPr>
          <a:xfrm>
            <a:off x="117332" y="1493355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82B3F0B-CFE6-95BB-AB7F-9274CA309146}"/>
              </a:ext>
            </a:extLst>
          </p:cNvPr>
          <p:cNvSpPr txBox="1"/>
          <p:nvPr/>
        </p:nvSpPr>
        <p:spPr>
          <a:xfrm>
            <a:off x="2662255" y="1502880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내 프로필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85F4C65-FAB5-6EA0-E286-532BE2D093D0}"/>
              </a:ext>
            </a:extLst>
          </p:cNvPr>
          <p:cNvSpPr txBox="1"/>
          <p:nvPr/>
        </p:nvSpPr>
        <p:spPr>
          <a:xfrm>
            <a:off x="5184290" y="2335379"/>
            <a:ext cx="3338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정보 수정을 완료하였습니다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다시 로그인 해주세요</a:t>
            </a:r>
            <a:r>
              <a:rPr lang="en-US" altLang="ko-KR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1AF0A9F-A0F9-17B6-3E43-34D4F35FD6D1}"/>
              </a:ext>
            </a:extLst>
          </p:cNvPr>
          <p:cNvSpPr txBox="1"/>
          <p:nvPr/>
        </p:nvSpPr>
        <p:spPr>
          <a:xfrm>
            <a:off x="5222632" y="3753534"/>
            <a:ext cx="330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u="sng" dirty="0"/>
              <a:t>로그인 하기</a:t>
            </a:r>
            <a:endParaRPr lang="en-US" altLang="ko-KR" u="sng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03585B72-BBB3-F597-03A0-B9F323B5EAC9}"/>
              </a:ext>
            </a:extLst>
          </p:cNvPr>
          <p:cNvSpPr/>
          <p:nvPr/>
        </p:nvSpPr>
        <p:spPr>
          <a:xfrm>
            <a:off x="117332" y="2057399"/>
            <a:ext cx="1994183" cy="14639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문의하기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222632" y="200269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5" name="타원 34"/>
          <p:cNvSpPr/>
          <p:nvPr/>
        </p:nvSpPr>
        <p:spPr>
          <a:xfrm>
            <a:off x="6097015" y="3463405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776613" y="880467"/>
            <a:ext cx="82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숙소</a:t>
            </a:r>
            <a:endParaRPr lang="ko-KR" alt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4805941" y="905422"/>
            <a:ext cx="82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투어</a:t>
            </a:r>
            <a:endParaRPr lang="ko-KR" altLang="en-US" sz="1400" dirty="0"/>
          </a:p>
        </p:txBody>
      </p:sp>
      <p:sp>
        <p:nvSpPr>
          <p:cNvPr id="40" name="TextBox 39"/>
          <p:cNvSpPr txBox="1"/>
          <p:nvPr/>
        </p:nvSpPr>
        <p:spPr>
          <a:xfrm>
            <a:off x="5930763" y="905422"/>
            <a:ext cx="82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여행지</a:t>
            </a:r>
            <a:endParaRPr lang="ko-KR" altLang="en-US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7055585" y="924084"/>
            <a:ext cx="82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게시판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3997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30 + 무료 하트 구름 &amp; 구름 이미지 - Pixabay">
            <a:extLst>
              <a:ext uri="{FF2B5EF4-FFF2-40B4-BE49-F238E27FC236}">
                <a16:creationId xmlns:a16="http://schemas.microsoft.com/office/drawing/2014/main" xmlns="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20C7ABE-BAA0-C12F-E2DA-1ACED7EC6C06}"/>
              </a:ext>
            </a:extLst>
          </p:cNvPr>
          <p:cNvSpPr txBox="1"/>
          <p:nvPr/>
        </p:nvSpPr>
        <p:spPr>
          <a:xfrm>
            <a:off x="79375" y="14859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82B3F0B-CFE6-95BB-AB7F-9274CA309146}"/>
              </a:ext>
            </a:extLst>
          </p:cNvPr>
          <p:cNvSpPr txBox="1"/>
          <p:nvPr/>
        </p:nvSpPr>
        <p:spPr>
          <a:xfrm>
            <a:off x="2635066" y="1497187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내 여행</a:t>
            </a:r>
          </a:p>
        </p:txBody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xmlns="" id="{48C9085A-7926-5CED-4293-1DCF3EF2C8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451815"/>
              </p:ext>
            </p:extLst>
          </p:nvPr>
        </p:nvGraphicFramePr>
        <p:xfrm>
          <a:off x="2695575" y="2343840"/>
          <a:ext cx="869632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4081">
                  <a:extLst>
                    <a:ext uri="{9D8B030D-6E8A-4147-A177-3AD203B41FA5}">
                      <a16:colId xmlns:a16="http://schemas.microsoft.com/office/drawing/2014/main" xmlns="" val="1567571686"/>
                    </a:ext>
                  </a:extLst>
                </a:gridCol>
                <a:gridCol w="2174081">
                  <a:extLst>
                    <a:ext uri="{9D8B030D-6E8A-4147-A177-3AD203B41FA5}">
                      <a16:colId xmlns:a16="http://schemas.microsoft.com/office/drawing/2014/main" xmlns="" val="2941552330"/>
                    </a:ext>
                  </a:extLst>
                </a:gridCol>
                <a:gridCol w="2174081">
                  <a:extLst>
                    <a:ext uri="{9D8B030D-6E8A-4147-A177-3AD203B41FA5}">
                      <a16:colId xmlns:a16="http://schemas.microsoft.com/office/drawing/2014/main" xmlns="" val="500493597"/>
                    </a:ext>
                  </a:extLst>
                </a:gridCol>
                <a:gridCol w="2174081">
                  <a:extLst>
                    <a:ext uri="{9D8B030D-6E8A-4147-A177-3AD203B41FA5}">
                      <a16:colId xmlns:a16="http://schemas.microsoft.com/office/drawing/2014/main" xmlns="" val="2539232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출발 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도착 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결제 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숙소이름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75501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2023-3-31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2023-4-2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2023-3-21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오사카로 떠나요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2970744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9716961-97BD-0B80-4833-DECE9B47BED1}"/>
              </a:ext>
            </a:extLst>
          </p:cNvPr>
          <p:cNvSpPr txBox="1"/>
          <p:nvPr/>
        </p:nvSpPr>
        <p:spPr>
          <a:xfrm>
            <a:off x="2680338" y="1972374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예정된 여행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5E68122-8D60-DEBF-A550-59BD67DD4450}"/>
              </a:ext>
            </a:extLst>
          </p:cNvPr>
          <p:cNvSpPr txBox="1"/>
          <p:nvPr/>
        </p:nvSpPr>
        <p:spPr>
          <a:xfrm>
            <a:off x="2650304" y="3296349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다녀온 여행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F49D598-D8F9-8643-618E-F06CBBCCB39F}"/>
              </a:ext>
            </a:extLst>
          </p:cNvPr>
          <p:cNvSpPr txBox="1"/>
          <p:nvPr/>
        </p:nvSpPr>
        <p:spPr>
          <a:xfrm>
            <a:off x="2635066" y="4709628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취소된 여행</a:t>
            </a:r>
          </a:p>
        </p:txBody>
      </p:sp>
      <p:graphicFrame>
        <p:nvGraphicFramePr>
          <p:cNvPr id="21" name="표 13">
            <a:extLst>
              <a:ext uri="{FF2B5EF4-FFF2-40B4-BE49-F238E27FC236}">
                <a16:creationId xmlns:a16="http://schemas.microsoft.com/office/drawing/2014/main" xmlns="" id="{C2D53545-5381-F785-4947-B5558924B2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620458"/>
              </p:ext>
            </p:extLst>
          </p:nvPr>
        </p:nvGraphicFramePr>
        <p:xfrm>
          <a:off x="2695575" y="3714572"/>
          <a:ext cx="869632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4081">
                  <a:extLst>
                    <a:ext uri="{9D8B030D-6E8A-4147-A177-3AD203B41FA5}">
                      <a16:colId xmlns:a16="http://schemas.microsoft.com/office/drawing/2014/main" xmlns="" val="1567571686"/>
                    </a:ext>
                  </a:extLst>
                </a:gridCol>
                <a:gridCol w="2174081">
                  <a:extLst>
                    <a:ext uri="{9D8B030D-6E8A-4147-A177-3AD203B41FA5}">
                      <a16:colId xmlns:a16="http://schemas.microsoft.com/office/drawing/2014/main" xmlns="" val="2941552330"/>
                    </a:ext>
                  </a:extLst>
                </a:gridCol>
                <a:gridCol w="2174081">
                  <a:extLst>
                    <a:ext uri="{9D8B030D-6E8A-4147-A177-3AD203B41FA5}">
                      <a16:colId xmlns:a16="http://schemas.microsoft.com/office/drawing/2014/main" xmlns="" val="500493597"/>
                    </a:ext>
                  </a:extLst>
                </a:gridCol>
                <a:gridCol w="2174081">
                  <a:extLst>
                    <a:ext uri="{9D8B030D-6E8A-4147-A177-3AD203B41FA5}">
                      <a16:colId xmlns:a16="http://schemas.microsoft.com/office/drawing/2014/main" xmlns="" val="2539232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출발 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도착 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결제 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숙소이름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75501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2023-1-1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2023-1-3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2022-12-20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도쿄로 떠나요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29707443"/>
                  </a:ext>
                </a:extLst>
              </a:tr>
            </a:tbl>
          </a:graphicData>
        </a:graphic>
      </p:graphicFrame>
      <p:graphicFrame>
        <p:nvGraphicFramePr>
          <p:cNvPr id="23" name="표 13">
            <a:extLst>
              <a:ext uri="{FF2B5EF4-FFF2-40B4-BE49-F238E27FC236}">
                <a16:creationId xmlns:a16="http://schemas.microsoft.com/office/drawing/2014/main" xmlns="" id="{352C379D-F811-640E-B516-7A58B97FD6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316443"/>
              </p:ext>
            </p:extLst>
          </p:nvPr>
        </p:nvGraphicFramePr>
        <p:xfrm>
          <a:off x="2695575" y="5188518"/>
          <a:ext cx="869632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9265">
                  <a:extLst>
                    <a:ext uri="{9D8B030D-6E8A-4147-A177-3AD203B41FA5}">
                      <a16:colId xmlns:a16="http://schemas.microsoft.com/office/drawing/2014/main" xmlns="" val="1567571686"/>
                    </a:ext>
                  </a:extLst>
                </a:gridCol>
                <a:gridCol w="1739265">
                  <a:extLst>
                    <a:ext uri="{9D8B030D-6E8A-4147-A177-3AD203B41FA5}">
                      <a16:colId xmlns:a16="http://schemas.microsoft.com/office/drawing/2014/main" xmlns="" val="2941552330"/>
                    </a:ext>
                  </a:extLst>
                </a:gridCol>
                <a:gridCol w="1739265">
                  <a:extLst>
                    <a:ext uri="{9D8B030D-6E8A-4147-A177-3AD203B41FA5}">
                      <a16:colId xmlns:a16="http://schemas.microsoft.com/office/drawing/2014/main" xmlns="" val="500493597"/>
                    </a:ext>
                  </a:extLst>
                </a:gridCol>
                <a:gridCol w="1739265">
                  <a:extLst>
                    <a:ext uri="{9D8B030D-6E8A-4147-A177-3AD203B41FA5}">
                      <a16:colId xmlns:a16="http://schemas.microsoft.com/office/drawing/2014/main" xmlns="" val="1856471853"/>
                    </a:ext>
                  </a:extLst>
                </a:gridCol>
                <a:gridCol w="1739265">
                  <a:extLst>
                    <a:ext uri="{9D8B030D-6E8A-4147-A177-3AD203B41FA5}">
                      <a16:colId xmlns:a16="http://schemas.microsoft.com/office/drawing/2014/main" xmlns="" val="2539232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출발 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도착 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결제 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취소 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숙소이름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75501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2023-1-1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2023-1-3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2022-12-20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2022-12-30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상해로 떠나요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2970744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3A2D7E1-D949-8256-9CAA-ED0562A9E5B1}"/>
              </a:ext>
            </a:extLst>
          </p:cNvPr>
          <p:cNvSpPr/>
          <p:nvPr/>
        </p:nvSpPr>
        <p:spPr>
          <a:xfrm>
            <a:off x="155575" y="2057401"/>
            <a:ext cx="1994183" cy="22383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예정된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다녀온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취소된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문의하기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82600" y="2650174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6" name="타원 35"/>
          <p:cNvSpPr/>
          <p:nvPr/>
        </p:nvSpPr>
        <p:spPr>
          <a:xfrm>
            <a:off x="2303799" y="2110733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776613" y="880467"/>
            <a:ext cx="82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숙소</a:t>
            </a:r>
            <a:endParaRPr lang="ko-KR" alt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4805941" y="905422"/>
            <a:ext cx="82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투어</a:t>
            </a:r>
            <a:endParaRPr lang="ko-KR" alt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5930763" y="905422"/>
            <a:ext cx="82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여행지</a:t>
            </a:r>
            <a:endParaRPr lang="ko-KR" altLang="en-US" sz="1400" dirty="0"/>
          </a:p>
        </p:txBody>
      </p:sp>
      <p:sp>
        <p:nvSpPr>
          <p:cNvPr id="40" name="TextBox 39"/>
          <p:cNvSpPr txBox="1"/>
          <p:nvPr/>
        </p:nvSpPr>
        <p:spPr>
          <a:xfrm>
            <a:off x="7055585" y="924084"/>
            <a:ext cx="82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게시판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7173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30 + 무료 하트 구름 &amp; 구름 이미지 - Pixabay">
            <a:extLst>
              <a:ext uri="{FF2B5EF4-FFF2-40B4-BE49-F238E27FC236}">
                <a16:creationId xmlns:a16="http://schemas.microsoft.com/office/drawing/2014/main" xmlns="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20C7ABE-BAA0-C12F-E2DA-1ACED7EC6C06}"/>
              </a:ext>
            </a:extLst>
          </p:cNvPr>
          <p:cNvSpPr txBox="1"/>
          <p:nvPr/>
        </p:nvSpPr>
        <p:spPr>
          <a:xfrm>
            <a:off x="79375" y="14859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82B3F0B-CFE6-95BB-AB7F-9274CA309146}"/>
              </a:ext>
            </a:extLst>
          </p:cNvPr>
          <p:cNvSpPr txBox="1"/>
          <p:nvPr/>
        </p:nvSpPr>
        <p:spPr>
          <a:xfrm>
            <a:off x="2680338" y="1511604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메시지 보관함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D16EBEB-0C8B-3CBF-87B5-E9CEB27FFD74}"/>
              </a:ext>
            </a:extLst>
          </p:cNvPr>
          <p:cNvSpPr/>
          <p:nvPr/>
        </p:nvSpPr>
        <p:spPr>
          <a:xfrm>
            <a:off x="2819399" y="2057402"/>
            <a:ext cx="2200273" cy="76199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여행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4257758B-D877-4D6C-ED77-BF10DCF4EE28}"/>
              </a:ext>
            </a:extLst>
          </p:cNvPr>
          <p:cNvSpPr/>
          <p:nvPr/>
        </p:nvSpPr>
        <p:spPr>
          <a:xfrm>
            <a:off x="5019673" y="2057399"/>
            <a:ext cx="6496052" cy="45574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DC54CCE0-0302-4BE1-0E55-C1CBD32A8847}"/>
              </a:ext>
            </a:extLst>
          </p:cNvPr>
          <p:cNvSpPr/>
          <p:nvPr/>
        </p:nvSpPr>
        <p:spPr>
          <a:xfrm>
            <a:off x="2819394" y="2817780"/>
            <a:ext cx="2200273" cy="76199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가나다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6D38BF97-132A-B42D-BAE8-7217949CA1E0}"/>
              </a:ext>
            </a:extLst>
          </p:cNvPr>
          <p:cNvSpPr/>
          <p:nvPr/>
        </p:nvSpPr>
        <p:spPr>
          <a:xfrm>
            <a:off x="2819390" y="3576536"/>
            <a:ext cx="2200273" cy="76199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트립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65840FFB-27A3-4838-5183-88408BCE54B1}"/>
              </a:ext>
            </a:extLst>
          </p:cNvPr>
          <p:cNvSpPr/>
          <p:nvPr/>
        </p:nvSpPr>
        <p:spPr>
          <a:xfrm>
            <a:off x="2819390" y="4336914"/>
            <a:ext cx="2200273" cy="76199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오마이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35F5D71F-EE21-91F8-A575-0E3F0F6ECC54}"/>
              </a:ext>
            </a:extLst>
          </p:cNvPr>
          <p:cNvSpPr/>
          <p:nvPr/>
        </p:nvSpPr>
        <p:spPr>
          <a:xfrm>
            <a:off x="2819389" y="5095670"/>
            <a:ext cx="2200273" cy="76199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여행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7134501E-487E-615A-DCB7-8B1B55CBB7BB}"/>
              </a:ext>
            </a:extLst>
          </p:cNvPr>
          <p:cNvSpPr/>
          <p:nvPr/>
        </p:nvSpPr>
        <p:spPr>
          <a:xfrm>
            <a:off x="2819378" y="5852806"/>
            <a:ext cx="2200273" cy="76199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안녕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D4D4AA28-84B0-CD5C-DF82-9D8EBEE69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588" y="2100344"/>
            <a:ext cx="752474" cy="65214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F54C1782-89D6-01F8-BAA8-B273CA3F1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588" y="2855349"/>
            <a:ext cx="752474" cy="65214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94413471-EA62-0076-F4EB-060A03B59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588" y="3639776"/>
            <a:ext cx="752474" cy="65214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524C7269-2189-7802-9A5C-1011381BA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588" y="4400153"/>
            <a:ext cx="752474" cy="65214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xmlns="" id="{BEA9BA47-77A7-2227-6E3C-A5879DBBD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864" y="5142285"/>
            <a:ext cx="752474" cy="65214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12352B65-0F37-77EF-C105-B11BE6407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588" y="5910164"/>
            <a:ext cx="752474" cy="65214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AF22B63A-BB42-1044-9E69-CB21287C4660}"/>
              </a:ext>
            </a:extLst>
          </p:cNvPr>
          <p:cNvSpPr/>
          <p:nvPr/>
        </p:nvSpPr>
        <p:spPr>
          <a:xfrm>
            <a:off x="5032136" y="2058211"/>
            <a:ext cx="6483589" cy="5592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        여행</a:t>
            </a:r>
            <a:r>
              <a:rPr lang="en-US" altLang="ko-KR" dirty="0"/>
              <a:t>1 </a:t>
            </a:r>
            <a:r>
              <a:rPr lang="ko-KR" altLang="en-US" dirty="0"/>
              <a:t>님과의 채팅</a:t>
            </a:r>
          </a:p>
        </p:txBody>
      </p:sp>
      <p:sp>
        <p:nvSpPr>
          <p:cNvPr id="39" name="사각형: 잘린 한쪽 모서리 38">
            <a:extLst>
              <a:ext uri="{FF2B5EF4-FFF2-40B4-BE49-F238E27FC236}">
                <a16:creationId xmlns:a16="http://schemas.microsoft.com/office/drawing/2014/main" xmlns="" id="{BF483796-0E18-E2CF-C7C4-D0740DE7BF09}"/>
              </a:ext>
            </a:extLst>
          </p:cNvPr>
          <p:cNvSpPr/>
          <p:nvPr/>
        </p:nvSpPr>
        <p:spPr>
          <a:xfrm>
            <a:off x="10334625" y="3535396"/>
            <a:ext cx="1026954" cy="504825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안녕</a:t>
            </a:r>
          </a:p>
        </p:txBody>
      </p:sp>
      <p:sp>
        <p:nvSpPr>
          <p:cNvPr id="40" name="사각형: 잘린 한쪽 모서리 39">
            <a:extLst>
              <a:ext uri="{FF2B5EF4-FFF2-40B4-BE49-F238E27FC236}">
                <a16:creationId xmlns:a16="http://schemas.microsoft.com/office/drawing/2014/main" xmlns="" id="{ADFAA2F8-C3A7-8B65-93FA-E2FDD03B5FE2}"/>
              </a:ext>
            </a:extLst>
          </p:cNvPr>
          <p:cNvSpPr/>
          <p:nvPr/>
        </p:nvSpPr>
        <p:spPr>
          <a:xfrm>
            <a:off x="9610725" y="4197486"/>
            <a:ext cx="1750854" cy="504825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안녕하세요</a:t>
            </a:r>
          </a:p>
        </p:txBody>
      </p:sp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xmlns="" id="{9B83CBF8-A321-4F23-E5BB-B17ABE363544}"/>
              </a:ext>
            </a:extLst>
          </p:cNvPr>
          <p:cNvSpPr/>
          <p:nvPr/>
        </p:nvSpPr>
        <p:spPr>
          <a:xfrm>
            <a:off x="8639174" y="4843257"/>
            <a:ext cx="2728635" cy="504825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안녕하세요요요요요</a:t>
            </a:r>
            <a:r>
              <a:rPr lang="en-US" altLang="ko-KR" dirty="0"/>
              <a:t>!!!!</a:t>
            </a:r>
            <a:endParaRPr lang="ko-KR" altLang="en-US" dirty="0"/>
          </a:p>
        </p:txBody>
      </p:sp>
      <p:sp>
        <p:nvSpPr>
          <p:cNvPr id="42" name="사각형: 잘린 한쪽 모서리 41">
            <a:extLst>
              <a:ext uri="{FF2B5EF4-FFF2-40B4-BE49-F238E27FC236}">
                <a16:creationId xmlns:a16="http://schemas.microsoft.com/office/drawing/2014/main" xmlns="" id="{120298D6-CA16-CFC0-58A1-9A7689A5BDB7}"/>
              </a:ext>
            </a:extLst>
          </p:cNvPr>
          <p:cNvSpPr/>
          <p:nvPr/>
        </p:nvSpPr>
        <p:spPr>
          <a:xfrm flipH="1">
            <a:off x="5052702" y="2929008"/>
            <a:ext cx="1748148" cy="504825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안녕</a:t>
            </a:r>
            <a:r>
              <a:rPr lang="en-US" altLang="ko-KR" dirty="0"/>
              <a:t>???????</a:t>
            </a:r>
            <a:endParaRPr lang="ko-KR" altLang="en-US" dirty="0"/>
          </a:p>
        </p:txBody>
      </p:sp>
      <p:sp>
        <p:nvSpPr>
          <p:cNvPr id="43" name="사각형: 잘린 한쪽 모서리 42">
            <a:extLst>
              <a:ext uri="{FF2B5EF4-FFF2-40B4-BE49-F238E27FC236}">
                <a16:creationId xmlns:a16="http://schemas.microsoft.com/office/drawing/2014/main" xmlns="" id="{3A33BC3E-9A59-D930-E063-BB0DD8A0682A}"/>
              </a:ext>
            </a:extLst>
          </p:cNvPr>
          <p:cNvSpPr/>
          <p:nvPr/>
        </p:nvSpPr>
        <p:spPr>
          <a:xfrm flipH="1">
            <a:off x="5052702" y="5480219"/>
            <a:ext cx="1676840" cy="504825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안녕</a:t>
            </a:r>
            <a:r>
              <a:rPr lang="en-US" altLang="ko-KR" dirty="0"/>
              <a:t>!!!!!!!!!!!!!!</a:t>
            </a:r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B6F87042-1AE6-11C4-34F5-004EF7A0367C}"/>
              </a:ext>
            </a:extLst>
          </p:cNvPr>
          <p:cNvSpPr/>
          <p:nvPr/>
        </p:nvSpPr>
        <p:spPr>
          <a:xfrm>
            <a:off x="5019651" y="6219824"/>
            <a:ext cx="6483589" cy="3917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&gt;</a:t>
            </a:r>
            <a:r>
              <a:rPr lang="ko-KR" altLang="en-US" dirty="0"/>
              <a:t> 보내기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D66B3B0A-C7E1-9980-0EB5-746BC576957E}"/>
              </a:ext>
            </a:extLst>
          </p:cNvPr>
          <p:cNvSpPr/>
          <p:nvPr/>
        </p:nvSpPr>
        <p:spPr>
          <a:xfrm>
            <a:off x="10677525" y="6219825"/>
            <a:ext cx="838200" cy="3869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전송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C2D73144-AE9F-293B-4CFB-859E26251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000" y="2004513"/>
            <a:ext cx="752474" cy="65214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03585B72-BBB3-F597-03A0-B9F323B5EAC9}"/>
              </a:ext>
            </a:extLst>
          </p:cNvPr>
          <p:cNvSpPr/>
          <p:nvPr/>
        </p:nvSpPr>
        <p:spPr>
          <a:xfrm>
            <a:off x="117332" y="2057399"/>
            <a:ext cx="1994183" cy="14639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문의하기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7733312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8" name="타원 47"/>
          <p:cNvSpPr/>
          <p:nvPr/>
        </p:nvSpPr>
        <p:spPr>
          <a:xfrm>
            <a:off x="8177073" y="-1863849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49" name="타원 48"/>
          <p:cNvSpPr/>
          <p:nvPr/>
        </p:nvSpPr>
        <p:spPr>
          <a:xfrm>
            <a:off x="8629822" y="-1863958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50" name="타원 49"/>
          <p:cNvSpPr/>
          <p:nvPr/>
        </p:nvSpPr>
        <p:spPr>
          <a:xfrm>
            <a:off x="9133363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51" name="타원 50"/>
          <p:cNvSpPr/>
          <p:nvPr/>
        </p:nvSpPr>
        <p:spPr>
          <a:xfrm>
            <a:off x="963690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52" name="타원 51"/>
          <p:cNvSpPr/>
          <p:nvPr/>
        </p:nvSpPr>
        <p:spPr>
          <a:xfrm>
            <a:off x="10131459" y="-1844297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53" name="타원 52"/>
          <p:cNvSpPr/>
          <p:nvPr/>
        </p:nvSpPr>
        <p:spPr>
          <a:xfrm>
            <a:off x="10670685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54" name="타원 53"/>
          <p:cNvSpPr/>
          <p:nvPr/>
        </p:nvSpPr>
        <p:spPr>
          <a:xfrm>
            <a:off x="1120825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10</a:t>
            </a:r>
            <a:endParaRPr lang="ko-KR" altLang="en-US" sz="800" dirty="0"/>
          </a:p>
        </p:txBody>
      </p:sp>
      <p:sp>
        <p:nvSpPr>
          <p:cNvPr id="55" name="타원 54"/>
          <p:cNvSpPr/>
          <p:nvPr/>
        </p:nvSpPr>
        <p:spPr>
          <a:xfrm>
            <a:off x="2665837" y="1959913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6" name="타원 55"/>
          <p:cNvSpPr/>
          <p:nvPr/>
        </p:nvSpPr>
        <p:spPr>
          <a:xfrm>
            <a:off x="10503882" y="5945347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3776613" y="880467"/>
            <a:ext cx="82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숙소</a:t>
            </a:r>
            <a:endParaRPr lang="ko-KR" altLang="en-US" sz="1400" dirty="0"/>
          </a:p>
        </p:txBody>
      </p:sp>
      <p:sp>
        <p:nvSpPr>
          <p:cNvPr id="66" name="TextBox 65"/>
          <p:cNvSpPr txBox="1"/>
          <p:nvPr/>
        </p:nvSpPr>
        <p:spPr>
          <a:xfrm>
            <a:off x="4805941" y="905422"/>
            <a:ext cx="82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투어</a:t>
            </a:r>
            <a:endParaRPr lang="ko-KR" altLang="en-US" sz="1400" dirty="0"/>
          </a:p>
        </p:txBody>
      </p:sp>
      <p:sp>
        <p:nvSpPr>
          <p:cNvPr id="67" name="TextBox 66"/>
          <p:cNvSpPr txBox="1"/>
          <p:nvPr/>
        </p:nvSpPr>
        <p:spPr>
          <a:xfrm>
            <a:off x="5930763" y="905422"/>
            <a:ext cx="82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여행지</a:t>
            </a:r>
            <a:endParaRPr lang="ko-KR" altLang="en-US" sz="1400" dirty="0"/>
          </a:p>
        </p:txBody>
      </p:sp>
      <p:sp>
        <p:nvSpPr>
          <p:cNvPr id="68" name="TextBox 67"/>
          <p:cNvSpPr txBox="1"/>
          <p:nvPr/>
        </p:nvSpPr>
        <p:spPr>
          <a:xfrm>
            <a:off x="7055585" y="924084"/>
            <a:ext cx="82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게시판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4538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AF8664C1-3263-1116-0DFD-514D585F5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625" y="1425967"/>
            <a:ext cx="4248150" cy="590550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2B393B56-7150-75AE-3E47-B026C769571B}"/>
              </a:ext>
            </a:extLst>
          </p:cNvPr>
          <p:cNvSpPr/>
          <p:nvPr/>
        </p:nvSpPr>
        <p:spPr>
          <a:xfrm>
            <a:off x="2486770" y="1853922"/>
            <a:ext cx="9512447" cy="14083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:a16="http://schemas.microsoft.com/office/drawing/2014/main" xmlns="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1FBFC9A8-49E3-18D0-16B6-13FEC634F0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95" t="11591" r="15580" b="22294"/>
          <a:stretch/>
        </p:blipFill>
        <p:spPr>
          <a:xfrm>
            <a:off x="2981869" y="1992241"/>
            <a:ext cx="1134096" cy="103923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20C7ABE-BAA0-C12F-E2DA-1ACED7EC6C06}"/>
              </a:ext>
            </a:extLst>
          </p:cNvPr>
          <p:cNvSpPr txBox="1"/>
          <p:nvPr/>
        </p:nvSpPr>
        <p:spPr>
          <a:xfrm>
            <a:off x="117332" y="1493355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82B3F0B-CFE6-95BB-AB7F-9274CA309146}"/>
              </a:ext>
            </a:extLst>
          </p:cNvPr>
          <p:cNvSpPr txBox="1"/>
          <p:nvPr/>
        </p:nvSpPr>
        <p:spPr>
          <a:xfrm>
            <a:off x="2663825" y="1493355"/>
            <a:ext cx="194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가이드 등록하기</a:t>
            </a:r>
            <a:endParaRPr lang="ko-KR" altLang="en-US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3997348E-12FD-A9AE-5543-DCC3BE1E0F4E}"/>
              </a:ext>
            </a:extLst>
          </p:cNvPr>
          <p:cNvSpPr txBox="1"/>
          <p:nvPr/>
        </p:nvSpPr>
        <p:spPr>
          <a:xfrm>
            <a:off x="3224006" y="4262986"/>
            <a:ext cx="690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아이디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E7355AFE-737A-6F90-1109-9F208F4E61CA}"/>
              </a:ext>
            </a:extLst>
          </p:cNvPr>
          <p:cNvSpPr txBox="1"/>
          <p:nvPr/>
        </p:nvSpPr>
        <p:spPr>
          <a:xfrm>
            <a:off x="3217320" y="3704795"/>
            <a:ext cx="690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3F5E52F9-5932-B8F7-2BB4-274190CAE75A}"/>
              </a:ext>
            </a:extLst>
          </p:cNvPr>
          <p:cNvSpPr txBox="1"/>
          <p:nvPr/>
        </p:nvSpPr>
        <p:spPr>
          <a:xfrm>
            <a:off x="3217320" y="4813856"/>
            <a:ext cx="118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전화번호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C640D27-028D-8A64-D395-6FC8413FFFEE}"/>
              </a:ext>
            </a:extLst>
          </p:cNvPr>
          <p:cNvSpPr txBox="1"/>
          <p:nvPr/>
        </p:nvSpPr>
        <p:spPr>
          <a:xfrm>
            <a:off x="4683406" y="3704794"/>
            <a:ext cx="690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김정현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DCCB06D8-3C2C-6310-D964-6F08EBA90552}"/>
              </a:ext>
            </a:extLst>
          </p:cNvPr>
          <p:cNvSpPr txBox="1"/>
          <p:nvPr/>
        </p:nvSpPr>
        <p:spPr>
          <a:xfrm>
            <a:off x="4686803" y="4248654"/>
            <a:ext cx="884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abcdefg</a:t>
            </a:r>
            <a:endParaRPr lang="ko-KR" altLang="en-US" sz="12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5B85E286-188C-7E69-AA63-9D24E59CB88D}"/>
              </a:ext>
            </a:extLst>
          </p:cNvPr>
          <p:cNvSpPr txBox="1"/>
          <p:nvPr/>
        </p:nvSpPr>
        <p:spPr>
          <a:xfrm>
            <a:off x="4695826" y="4760424"/>
            <a:ext cx="1580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010 – 1111 - 1111</a:t>
            </a:r>
            <a:endParaRPr lang="ko-KR" altLang="en-US" sz="1200" dirty="0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xmlns="" id="{DA033FDE-7EA1-242B-AE3E-9FC92E2736A8}"/>
              </a:ext>
            </a:extLst>
          </p:cNvPr>
          <p:cNvSpPr/>
          <p:nvPr/>
        </p:nvSpPr>
        <p:spPr>
          <a:xfrm>
            <a:off x="3184899" y="3330477"/>
            <a:ext cx="1219199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사진 등록하기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8A674AF0-2E8D-C47C-D758-B066C2CD40D5}"/>
              </a:ext>
            </a:extLst>
          </p:cNvPr>
          <p:cNvCxnSpPr>
            <a:cxnSpLocks/>
          </p:cNvCxnSpPr>
          <p:nvPr/>
        </p:nvCxnSpPr>
        <p:spPr>
          <a:xfrm>
            <a:off x="6343495" y="3544291"/>
            <a:ext cx="2678786" cy="701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6BA4756E-E546-4AB7-47F0-5BDA782DD63A}"/>
              </a:ext>
            </a:extLst>
          </p:cNvPr>
          <p:cNvCxnSpPr>
            <a:cxnSpLocks/>
          </p:cNvCxnSpPr>
          <p:nvPr/>
        </p:nvCxnSpPr>
        <p:spPr>
          <a:xfrm flipV="1">
            <a:off x="4277485" y="1973680"/>
            <a:ext cx="4804105" cy="4632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2623F902-6308-EA2F-6F1C-9109680AC514}"/>
              </a:ext>
            </a:extLst>
          </p:cNvPr>
          <p:cNvSpPr/>
          <p:nvPr/>
        </p:nvSpPr>
        <p:spPr>
          <a:xfrm>
            <a:off x="9284508" y="674428"/>
            <a:ext cx="2592762" cy="27545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843EB98-8FB8-58C2-52AF-17C095D79BC6}"/>
              </a:ext>
            </a:extLst>
          </p:cNvPr>
          <p:cNvSpPr/>
          <p:nvPr/>
        </p:nvSpPr>
        <p:spPr>
          <a:xfrm>
            <a:off x="9284508" y="674428"/>
            <a:ext cx="2592762" cy="2728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프로필 보기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F96FFAE3-819F-3C36-86F8-21B6E0316C78}"/>
              </a:ext>
            </a:extLst>
          </p:cNvPr>
          <p:cNvSpPr/>
          <p:nvPr/>
        </p:nvSpPr>
        <p:spPr>
          <a:xfrm>
            <a:off x="11646038" y="674429"/>
            <a:ext cx="231232" cy="2728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8D8842BA-57C5-915E-D12F-682942353DAB}"/>
              </a:ext>
            </a:extLst>
          </p:cNvPr>
          <p:cNvSpPr/>
          <p:nvPr/>
        </p:nvSpPr>
        <p:spPr>
          <a:xfrm>
            <a:off x="9078157" y="3678495"/>
            <a:ext cx="3941455" cy="19989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BECE6F42-A3DE-E5BA-3A08-1EC8E412A3CA}"/>
              </a:ext>
            </a:extLst>
          </p:cNvPr>
          <p:cNvSpPr/>
          <p:nvPr/>
        </p:nvSpPr>
        <p:spPr>
          <a:xfrm>
            <a:off x="9075561" y="3688940"/>
            <a:ext cx="3941455" cy="1980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사진 찾기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6DBD716C-0656-C122-F39B-73EFBF41DA7A}"/>
              </a:ext>
            </a:extLst>
          </p:cNvPr>
          <p:cNvSpPr/>
          <p:nvPr/>
        </p:nvSpPr>
        <p:spPr>
          <a:xfrm>
            <a:off x="12665503" y="3694030"/>
            <a:ext cx="351513" cy="198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6AE02407-9877-C635-9841-06A149C29A0F}"/>
              </a:ext>
            </a:extLst>
          </p:cNvPr>
          <p:cNvSpPr/>
          <p:nvPr/>
        </p:nvSpPr>
        <p:spPr>
          <a:xfrm>
            <a:off x="9869783" y="5393120"/>
            <a:ext cx="2444167" cy="198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파일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이름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3057EF27-EC20-B51F-AA34-28DBB7E99695}"/>
              </a:ext>
            </a:extLst>
          </p:cNvPr>
          <p:cNvSpPr/>
          <p:nvPr/>
        </p:nvSpPr>
        <p:spPr>
          <a:xfrm>
            <a:off x="9147467" y="3941748"/>
            <a:ext cx="624460" cy="14513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파일 목록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3E149AAB-C078-604E-7135-D39EFC4F5D43}"/>
              </a:ext>
            </a:extLst>
          </p:cNvPr>
          <p:cNvSpPr/>
          <p:nvPr/>
        </p:nvSpPr>
        <p:spPr>
          <a:xfrm>
            <a:off x="12354551" y="5393118"/>
            <a:ext cx="624460" cy="1980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>
                <a:solidFill>
                  <a:schemeClr val="tx1"/>
                </a:solidFill>
              </a:rPr>
              <a:t>올리기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48DC8E48-4306-DA62-913B-1699D8D37852}"/>
              </a:ext>
            </a:extLst>
          </p:cNvPr>
          <p:cNvSpPr txBox="1"/>
          <p:nvPr/>
        </p:nvSpPr>
        <p:spPr>
          <a:xfrm>
            <a:off x="9075418" y="5391217"/>
            <a:ext cx="8216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파일 이름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F3FB43F1-9033-0C3F-7D26-D16396ECCA4B}"/>
              </a:ext>
            </a:extLst>
          </p:cNvPr>
          <p:cNvSpPr txBox="1"/>
          <p:nvPr/>
        </p:nvSpPr>
        <p:spPr>
          <a:xfrm>
            <a:off x="12313950" y="1266861"/>
            <a:ext cx="1009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사각형으로 사진을 보여줌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4265365C-4721-4D35-D47A-A2EC539BC2A9}"/>
              </a:ext>
            </a:extLst>
          </p:cNvPr>
          <p:cNvSpPr/>
          <p:nvPr/>
        </p:nvSpPr>
        <p:spPr>
          <a:xfrm>
            <a:off x="9433103" y="1076325"/>
            <a:ext cx="2282647" cy="2171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102F8A08-3C89-5086-9449-ABE322552C7B}"/>
              </a:ext>
            </a:extLst>
          </p:cNvPr>
          <p:cNvSpPr txBox="1"/>
          <p:nvPr/>
        </p:nvSpPr>
        <p:spPr>
          <a:xfrm>
            <a:off x="12979011" y="4005772"/>
            <a:ext cx="1009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.jpg </a:t>
            </a:r>
            <a:r>
              <a:rPr lang="ko-KR" altLang="en-US" dirty="0"/>
              <a:t>파일만 올리기 가능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EFE5EAB-27FA-3A87-F5D6-57A733261A4C}"/>
              </a:ext>
            </a:extLst>
          </p:cNvPr>
          <p:cNvSpPr txBox="1"/>
          <p:nvPr/>
        </p:nvSpPr>
        <p:spPr>
          <a:xfrm>
            <a:off x="3217320" y="5372234"/>
            <a:ext cx="1275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자격증 및 경력</a:t>
            </a:r>
            <a:endParaRPr lang="ko-KR" altLang="en-US" sz="12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F67598CB-6848-E182-D366-A852D1264224}"/>
              </a:ext>
            </a:extLst>
          </p:cNvPr>
          <p:cNvSpPr/>
          <p:nvPr/>
        </p:nvSpPr>
        <p:spPr>
          <a:xfrm>
            <a:off x="3295651" y="5675949"/>
            <a:ext cx="5690295" cy="10818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EFAF3797-0F85-27D7-923C-C952D947F750}"/>
              </a:ext>
            </a:extLst>
          </p:cNvPr>
          <p:cNvSpPr/>
          <p:nvPr/>
        </p:nvSpPr>
        <p:spPr>
          <a:xfrm>
            <a:off x="3388096" y="5788298"/>
            <a:ext cx="5470154" cy="5424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텍스트를 입력하세요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r>
              <a:rPr lang="ko-KR" altLang="en-US" sz="1100" dirty="0">
                <a:solidFill>
                  <a:schemeClr val="tx1"/>
                </a:solidFill>
              </a:rPr>
              <a:t> 자격증은 </a:t>
            </a:r>
            <a:r>
              <a:rPr lang="en-US" altLang="ko-KR" sz="1100" dirty="0">
                <a:solidFill>
                  <a:schemeClr val="tx1"/>
                </a:solidFill>
              </a:rPr>
              <a:t>pdf </a:t>
            </a:r>
            <a:r>
              <a:rPr lang="ko-KR" altLang="en-US" sz="1100" dirty="0">
                <a:solidFill>
                  <a:schemeClr val="tx1"/>
                </a:solidFill>
              </a:rPr>
              <a:t>파일로 첨부해주세요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88E8E974-2E0B-1EBE-CF97-CE8CD82C3FDA}"/>
              </a:ext>
            </a:extLst>
          </p:cNvPr>
          <p:cNvSpPr/>
          <p:nvPr/>
        </p:nvSpPr>
        <p:spPr>
          <a:xfrm>
            <a:off x="9049817" y="6476687"/>
            <a:ext cx="1152628" cy="2624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파일 올리기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4A292EDF-92F3-7E65-A879-E47915C10438}"/>
              </a:ext>
            </a:extLst>
          </p:cNvPr>
          <p:cNvSpPr/>
          <p:nvPr/>
        </p:nvSpPr>
        <p:spPr>
          <a:xfrm>
            <a:off x="3388096" y="6479567"/>
            <a:ext cx="351513" cy="198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+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0466CE42-A303-5511-5A82-0CCD3A229805}"/>
              </a:ext>
            </a:extLst>
          </p:cNvPr>
          <p:cNvSpPr/>
          <p:nvPr/>
        </p:nvSpPr>
        <p:spPr>
          <a:xfrm>
            <a:off x="3855112" y="6473975"/>
            <a:ext cx="5003138" cy="2162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파일</a:t>
            </a:r>
            <a:r>
              <a:rPr lang="en-US" altLang="ko-KR" sz="1400" dirty="0">
                <a:solidFill>
                  <a:schemeClr val="tx1"/>
                </a:solidFill>
              </a:rPr>
              <a:t>.pdf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xmlns="" id="{D7212DB7-39E8-D455-C510-FE83DC3AEE58}"/>
              </a:ext>
            </a:extLst>
          </p:cNvPr>
          <p:cNvCxnSpPr>
            <a:cxnSpLocks/>
          </p:cNvCxnSpPr>
          <p:nvPr/>
        </p:nvCxnSpPr>
        <p:spPr>
          <a:xfrm flipV="1">
            <a:off x="10266316" y="5788298"/>
            <a:ext cx="760259" cy="750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35D89A3E-F67B-43C1-7A0B-B4E2E81CD317}"/>
              </a:ext>
            </a:extLst>
          </p:cNvPr>
          <p:cNvSpPr txBox="1"/>
          <p:nvPr/>
        </p:nvSpPr>
        <p:spPr>
          <a:xfrm>
            <a:off x="10684140" y="6104155"/>
            <a:ext cx="1009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.pdf </a:t>
            </a:r>
            <a:r>
              <a:rPr lang="ko-KR" altLang="en-US" dirty="0"/>
              <a:t>파일만 올리기 가능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xmlns="" id="{CC54B59E-8E00-0553-F0CE-5B9139B8F982}"/>
              </a:ext>
            </a:extLst>
          </p:cNvPr>
          <p:cNvSpPr/>
          <p:nvPr/>
        </p:nvSpPr>
        <p:spPr>
          <a:xfrm>
            <a:off x="4660693" y="3333292"/>
            <a:ext cx="1550208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배경사진 등록하기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xmlns="" id="{4843DC5F-6CAE-6D75-717D-11A160A056A7}"/>
              </a:ext>
            </a:extLst>
          </p:cNvPr>
          <p:cNvCxnSpPr>
            <a:cxnSpLocks/>
          </p:cNvCxnSpPr>
          <p:nvPr/>
        </p:nvCxnSpPr>
        <p:spPr>
          <a:xfrm>
            <a:off x="4404098" y="3694030"/>
            <a:ext cx="4581848" cy="7194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09142DFF-833F-D362-043D-8E7FD151E42D}"/>
              </a:ext>
            </a:extLst>
          </p:cNvPr>
          <p:cNvSpPr/>
          <p:nvPr/>
        </p:nvSpPr>
        <p:spPr>
          <a:xfrm>
            <a:off x="167694" y="2040720"/>
            <a:ext cx="1994183" cy="21118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등록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투어 신청하기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문의하기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2837657" y="5510733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68" name="타원 67"/>
          <p:cNvSpPr/>
          <p:nvPr/>
        </p:nvSpPr>
        <p:spPr>
          <a:xfrm>
            <a:off x="50356" y="285449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0" name="타원 69"/>
          <p:cNvSpPr/>
          <p:nvPr/>
        </p:nvSpPr>
        <p:spPr>
          <a:xfrm>
            <a:off x="2791552" y="3391872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779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:a16="http://schemas.microsoft.com/office/drawing/2014/main" xmlns="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20C7ABE-BAA0-C12F-E2DA-1ACED7EC6C06}"/>
              </a:ext>
            </a:extLst>
          </p:cNvPr>
          <p:cNvSpPr txBox="1"/>
          <p:nvPr/>
        </p:nvSpPr>
        <p:spPr>
          <a:xfrm>
            <a:off x="79375" y="14859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F96021A-4C5F-A9C5-8F24-6BEAF4A6953E}"/>
              </a:ext>
            </a:extLst>
          </p:cNvPr>
          <p:cNvSpPr txBox="1"/>
          <p:nvPr/>
        </p:nvSpPr>
        <p:spPr>
          <a:xfrm>
            <a:off x="2543473" y="1485902"/>
            <a:ext cx="196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가이드 등록하기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D029021-215C-1BF9-9CC0-F5C6681E3929}"/>
              </a:ext>
            </a:extLst>
          </p:cNvPr>
          <p:cNvSpPr txBox="1"/>
          <p:nvPr/>
        </p:nvSpPr>
        <p:spPr>
          <a:xfrm>
            <a:off x="2682863" y="2113914"/>
            <a:ext cx="1078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가이드 지역</a:t>
            </a:r>
            <a:endParaRPr lang="ko-KR" altLang="en-US" sz="1200" dirty="0"/>
          </a:p>
        </p:txBody>
      </p:sp>
      <p:sp>
        <p:nvSpPr>
          <p:cNvPr id="15" name="모서리가 둥근 직사각형 30">
            <a:extLst>
              <a:ext uri="{FF2B5EF4-FFF2-40B4-BE49-F238E27FC236}">
                <a16:creationId xmlns:a16="http://schemas.microsoft.com/office/drawing/2014/main" xmlns="" id="{D7D3E49A-DBF6-E70F-F0F4-9AD831058251}"/>
              </a:ext>
            </a:extLst>
          </p:cNvPr>
          <p:cNvSpPr/>
          <p:nvPr/>
        </p:nvSpPr>
        <p:spPr>
          <a:xfrm>
            <a:off x="3791275" y="2113914"/>
            <a:ext cx="1299046" cy="31544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가이드 지역 선택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CF077F6D-A7B6-8776-F401-F8DAB722A7A8}"/>
              </a:ext>
            </a:extLst>
          </p:cNvPr>
          <p:cNvSpPr/>
          <p:nvPr/>
        </p:nvSpPr>
        <p:spPr>
          <a:xfrm>
            <a:off x="2748478" y="2539264"/>
            <a:ext cx="1894168" cy="8704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DF05A5AD-B912-7385-B1DE-336683302ECA}"/>
              </a:ext>
            </a:extLst>
          </p:cNvPr>
          <p:cNvSpPr/>
          <p:nvPr/>
        </p:nvSpPr>
        <p:spPr>
          <a:xfrm>
            <a:off x="3137696" y="2663259"/>
            <a:ext cx="1365816" cy="240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뉴욕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39D915F0-1491-7FD6-B647-CC9D04A7CFE1}"/>
              </a:ext>
            </a:extLst>
          </p:cNvPr>
          <p:cNvSpPr/>
          <p:nvPr/>
        </p:nvSpPr>
        <p:spPr>
          <a:xfrm>
            <a:off x="2817988" y="2663259"/>
            <a:ext cx="319708" cy="240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-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34DA0D9C-A2EA-0029-BA16-8D1B00767164}"/>
              </a:ext>
            </a:extLst>
          </p:cNvPr>
          <p:cNvSpPr/>
          <p:nvPr/>
        </p:nvSpPr>
        <p:spPr>
          <a:xfrm>
            <a:off x="9187933" y="1480041"/>
            <a:ext cx="3941455" cy="2172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AF31AF05-9E8F-E0C0-4C55-A4438445A035}"/>
              </a:ext>
            </a:extLst>
          </p:cNvPr>
          <p:cNvSpPr/>
          <p:nvPr/>
        </p:nvSpPr>
        <p:spPr>
          <a:xfrm>
            <a:off x="9185337" y="1490486"/>
            <a:ext cx="3941455" cy="1980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지역 선택하기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F55411E4-CB1E-304C-4A99-40247F1C7991}"/>
              </a:ext>
            </a:extLst>
          </p:cNvPr>
          <p:cNvSpPr/>
          <p:nvPr/>
        </p:nvSpPr>
        <p:spPr>
          <a:xfrm>
            <a:off x="12775279" y="1495576"/>
            <a:ext cx="351513" cy="198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3004B6E5-4CEC-D971-AFCF-D6AA453D4A03}"/>
              </a:ext>
            </a:extLst>
          </p:cNvPr>
          <p:cNvSpPr/>
          <p:nvPr/>
        </p:nvSpPr>
        <p:spPr>
          <a:xfrm>
            <a:off x="9888304" y="1791186"/>
            <a:ext cx="2609838" cy="1988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검색하기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BE0E93A9-3CF8-6888-C364-76D56F941C2B}"/>
              </a:ext>
            </a:extLst>
          </p:cNvPr>
          <p:cNvSpPr/>
          <p:nvPr/>
        </p:nvSpPr>
        <p:spPr>
          <a:xfrm>
            <a:off x="12604727" y="1768018"/>
            <a:ext cx="476110" cy="1980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>
                <a:solidFill>
                  <a:schemeClr val="tx1"/>
                </a:solidFill>
              </a:rPr>
              <a:t>검색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2C31037-DF7C-9DEE-C71D-CBC6F13593D6}"/>
              </a:ext>
            </a:extLst>
          </p:cNvPr>
          <p:cNvSpPr txBox="1"/>
          <p:nvPr/>
        </p:nvSpPr>
        <p:spPr>
          <a:xfrm>
            <a:off x="9158522" y="1791186"/>
            <a:ext cx="8216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지역 이름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0072FC0A-1053-F826-F9A2-DDF3CB1D466D}"/>
              </a:ext>
            </a:extLst>
          </p:cNvPr>
          <p:cNvSpPr/>
          <p:nvPr/>
        </p:nvSpPr>
        <p:spPr>
          <a:xfrm>
            <a:off x="9302586" y="2155963"/>
            <a:ext cx="3662686" cy="1925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u="sng" dirty="0">
                <a:solidFill>
                  <a:schemeClr val="tx1"/>
                </a:solidFill>
              </a:rPr>
              <a:t>뉴욕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DD558AAA-8C56-D2C8-8607-41EE11CAEAFF}"/>
              </a:ext>
            </a:extLst>
          </p:cNvPr>
          <p:cNvSpPr txBox="1"/>
          <p:nvPr/>
        </p:nvSpPr>
        <p:spPr>
          <a:xfrm>
            <a:off x="10685151" y="3378580"/>
            <a:ext cx="15318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/>
                </a:solidFill>
              </a:rPr>
              <a:t>[1][2][3][4][5]</a:t>
            </a:r>
            <a:endParaRPr lang="ko-KR" altLang="en-US" sz="1100" dirty="0">
              <a:solidFill>
                <a:schemeClr val="tx1"/>
              </a:solidFill>
            </a:endParaRPr>
          </a:p>
          <a:p>
            <a:endParaRPr lang="ko-KR" altLang="en-US" sz="11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E41A4837-D502-A8B1-A5B8-80223C719FA5}"/>
              </a:ext>
            </a:extLst>
          </p:cNvPr>
          <p:cNvSpPr/>
          <p:nvPr/>
        </p:nvSpPr>
        <p:spPr>
          <a:xfrm>
            <a:off x="9302586" y="2433495"/>
            <a:ext cx="3662686" cy="1925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u="sng" dirty="0">
                <a:solidFill>
                  <a:schemeClr val="tx1"/>
                </a:solidFill>
              </a:rPr>
              <a:t>전주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4E6E775F-ABDF-721B-6027-DE73EA5730B1}"/>
              </a:ext>
            </a:extLst>
          </p:cNvPr>
          <p:cNvSpPr/>
          <p:nvPr/>
        </p:nvSpPr>
        <p:spPr>
          <a:xfrm>
            <a:off x="9307912" y="2727910"/>
            <a:ext cx="3662686" cy="1925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u="sng" dirty="0">
                <a:solidFill>
                  <a:schemeClr val="tx1"/>
                </a:solidFill>
              </a:rPr>
              <a:t>여수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C39A0090-ED87-A08B-F78A-26B8E3C41D25}"/>
              </a:ext>
            </a:extLst>
          </p:cNvPr>
          <p:cNvSpPr/>
          <p:nvPr/>
        </p:nvSpPr>
        <p:spPr>
          <a:xfrm>
            <a:off x="9302586" y="3080339"/>
            <a:ext cx="3662686" cy="1925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u="sng" dirty="0">
                <a:solidFill>
                  <a:schemeClr val="tx1"/>
                </a:solidFill>
              </a:rPr>
              <a:t>서울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xmlns="" id="{FE30633B-B009-B5AB-7DB3-C3B797E68F1C}"/>
              </a:ext>
            </a:extLst>
          </p:cNvPr>
          <p:cNvCxnSpPr>
            <a:cxnSpLocks/>
          </p:cNvCxnSpPr>
          <p:nvPr/>
        </p:nvCxnSpPr>
        <p:spPr>
          <a:xfrm flipV="1">
            <a:off x="5222632" y="2113914"/>
            <a:ext cx="3774503" cy="2397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0A7EDB15-2E5F-23C8-7BF5-DC27E6F6780A}"/>
              </a:ext>
            </a:extLst>
          </p:cNvPr>
          <p:cNvSpPr txBox="1"/>
          <p:nvPr/>
        </p:nvSpPr>
        <p:spPr>
          <a:xfrm>
            <a:off x="9193095" y="780884"/>
            <a:ext cx="2684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팝업으로 지역 선택창이 나온다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AB32BCE2-4694-F90B-CA5A-EF6C001A390E}"/>
              </a:ext>
            </a:extLst>
          </p:cNvPr>
          <p:cNvSpPr txBox="1"/>
          <p:nvPr/>
        </p:nvSpPr>
        <p:spPr>
          <a:xfrm>
            <a:off x="2693288" y="3579903"/>
            <a:ext cx="903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자기 소개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7D7A0530-F2FF-3DC2-D998-5D4093699FDF}"/>
              </a:ext>
            </a:extLst>
          </p:cNvPr>
          <p:cNvSpPr/>
          <p:nvPr/>
        </p:nvSpPr>
        <p:spPr>
          <a:xfrm>
            <a:off x="2748478" y="4004691"/>
            <a:ext cx="7519850" cy="11880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100</a:t>
            </a:r>
            <a:r>
              <a:rPr lang="ko-KR" altLang="en-US" sz="1100" dirty="0">
                <a:solidFill>
                  <a:schemeClr val="tx1"/>
                </a:solidFill>
              </a:rPr>
              <a:t>자 이상 입력하세요</a:t>
            </a:r>
          </a:p>
        </p:txBody>
      </p:sp>
      <p:sp>
        <p:nvSpPr>
          <p:cNvPr id="64" name="모서리가 둥근 직사각형 30">
            <a:extLst>
              <a:ext uri="{FF2B5EF4-FFF2-40B4-BE49-F238E27FC236}">
                <a16:creationId xmlns:a16="http://schemas.microsoft.com/office/drawing/2014/main" xmlns="" id="{7503EA50-5828-86D7-347F-2A5C0D7BD550}"/>
              </a:ext>
            </a:extLst>
          </p:cNvPr>
          <p:cNvSpPr/>
          <p:nvPr/>
        </p:nvSpPr>
        <p:spPr>
          <a:xfrm>
            <a:off x="5950119" y="5967219"/>
            <a:ext cx="1288881" cy="31544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>
                <a:solidFill>
                  <a:schemeClr val="tx1"/>
                </a:solidFill>
              </a:rPr>
              <a:t>가이드 등록하기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09142DFF-833F-D362-043D-8E7FD151E42D}"/>
              </a:ext>
            </a:extLst>
          </p:cNvPr>
          <p:cNvSpPr/>
          <p:nvPr/>
        </p:nvSpPr>
        <p:spPr>
          <a:xfrm>
            <a:off x="167694" y="2040720"/>
            <a:ext cx="1994183" cy="21118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등록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투어 신청하기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문의하기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3694280" y="1835437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43" name="타원 42"/>
          <p:cNvSpPr/>
          <p:nvPr/>
        </p:nvSpPr>
        <p:spPr>
          <a:xfrm>
            <a:off x="2464572" y="2648234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4" name="타원 43"/>
          <p:cNvSpPr/>
          <p:nvPr/>
        </p:nvSpPr>
        <p:spPr>
          <a:xfrm>
            <a:off x="2481750" y="3918148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45" name="타원 44"/>
          <p:cNvSpPr/>
          <p:nvPr/>
        </p:nvSpPr>
        <p:spPr>
          <a:xfrm>
            <a:off x="7278420" y="6134026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939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:a16="http://schemas.microsoft.com/office/drawing/2014/main" xmlns="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20C7ABE-BAA0-C12F-E2DA-1ACED7EC6C06}"/>
              </a:ext>
            </a:extLst>
          </p:cNvPr>
          <p:cNvSpPr txBox="1"/>
          <p:nvPr/>
        </p:nvSpPr>
        <p:spPr>
          <a:xfrm>
            <a:off x="79375" y="14859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F96021A-4C5F-A9C5-8F24-6BEAF4A6953E}"/>
              </a:ext>
            </a:extLst>
          </p:cNvPr>
          <p:cNvSpPr txBox="1"/>
          <p:nvPr/>
        </p:nvSpPr>
        <p:spPr>
          <a:xfrm>
            <a:off x="2543473" y="1485902"/>
            <a:ext cx="196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가이드 등록하기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27AE4D77-2BC6-6214-D4DB-EFC6690FDB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3406" y="2002691"/>
            <a:ext cx="4248150" cy="5905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56CF57E-8F84-973F-1529-1CCCBA31187C}"/>
              </a:ext>
            </a:extLst>
          </p:cNvPr>
          <p:cNvSpPr txBox="1"/>
          <p:nvPr/>
        </p:nvSpPr>
        <p:spPr>
          <a:xfrm>
            <a:off x="3381557" y="2978633"/>
            <a:ext cx="6695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가이드 등록 </a:t>
            </a:r>
            <a:r>
              <a:rPr lang="ko-KR" altLang="en-US" dirty="0" err="1"/>
              <a:t>심사중입니다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조금만 기다려주세요</a:t>
            </a:r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1~3</a:t>
            </a:r>
            <a:r>
              <a:rPr lang="ko-KR" altLang="en-US" dirty="0"/>
              <a:t>일 정도 소요됩니다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심사가 완료되면 등록하신 </a:t>
            </a:r>
            <a:r>
              <a:rPr lang="ko-KR" altLang="en-US" dirty="0" err="1" smtClean="0"/>
              <a:t>이메일로</a:t>
            </a:r>
            <a:r>
              <a:rPr lang="ko-KR" altLang="en-US" dirty="0" smtClean="0"/>
              <a:t> </a:t>
            </a:r>
            <a:r>
              <a:rPr lang="ko-KR" altLang="en-US" dirty="0"/>
              <a:t>결과를 보내드립니다</a:t>
            </a:r>
            <a:r>
              <a:rPr lang="en-US" altLang="ko-KR" dirty="0"/>
              <a:t>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09142DFF-833F-D362-043D-8E7FD151E42D}"/>
              </a:ext>
            </a:extLst>
          </p:cNvPr>
          <p:cNvSpPr/>
          <p:nvPr/>
        </p:nvSpPr>
        <p:spPr>
          <a:xfrm>
            <a:off x="167694" y="2040720"/>
            <a:ext cx="1994183" cy="21118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등록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투어 신청하기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문의하기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7733312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9" name="타원 18"/>
          <p:cNvSpPr/>
          <p:nvPr/>
        </p:nvSpPr>
        <p:spPr>
          <a:xfrm>
            <a:off x="8177073" y="-1863849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8629822" y="-1863958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1" name="타원 20"/>
          <p:cNvSpPr/>
          <p:nvPr/>
        </p:nvSpPr>
        <p:spPr>
          <a:xfrm>
            <a:off x="9133363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963690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23" name="타원 22"/>
          <p:cNvSpPr/>
          <p:nvPr/>
        </p:nvSpPr>
        <p:spPr>
          <a:xfrm>
            <a:off x="10131459" y="-1844297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10670685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1120825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10</a:t>
            </a:r>
            <a:endParaRPr lang="ko-KR" altLang="en-US" sz="800" dirty="0"/>
          </a:p>
        </p:txBody>
      </p:sp>
      <p:sp>
        <p:nvSpPr>
          <p:cNvPr id="27" name="타원 26"/>
          <p:cNvSpPr/>
          <p:nvPr/>
        </p:nvSpPr>
        <p:spPr>
          <a:xfrm>
            <a:off x="5049011" y="2801652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9" name="타원 28"/>
          <p:cNvSpPr/>
          <p:nvPr/>
        </p:nvSpPr>
        <p:spPr>
          <a:xfrm>
            <a:off x="7301806" y="-1686978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552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2B393B56-7150-75AE-3E47-B026C769571B}"/>
              </a:ext>
            </a:extLst>
          </p:cNvPr>
          <p:cNvSpPr/>
          <p:nvPr/>
        </p:nvSpPr>
        <p:spPr>
          <a:xfrm>
            <a:off x="2486770" y="1853922"/>
            <a:ext cx="9512447" cy="14083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:a16="http://schemas.microsoft.com/office/drawing/2014/main" xmlns="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1FBFC9A8-49E3-18D0-16B6-13FEC634F0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95" t="11591" r="15580" b="22294"/>
          <a:stretch/>
        </p:blipFill>
        <p:spPr>
          <a:xfrm>
            <a:off x="2981869" y="1992241"/>
            <a:ext cx="1134096" cy="103923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20C7ABE-BAA0-C12F-E2DA-1ACED7EC6C06}"/>
              </a:ext>
            </a:extLst>
          </p:cNvPr>
          <p:cNvSpPr txBox="1"/>
          <p:nvPr/>
        </p:nvSpPr>
        <p:spPr>
          <a:xfrm>
            <a:off x="117332" y="1493355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82B3F0B-CFE6-95BB-AB7F-9274CA309146}"/>
              </a:ext>
            </a:extLst>
          </p:cNvPr>
          <p:cNvSpPr txBox="1"/>
          <p:nvPr/>
        </p:nvSpPr>
        <p:spPr>
          <a:xfrm>
            <a:off x="2663825" y="1493355"/>
            <a:ext cx="194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가이드 프로필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3997348E-12FD-A9AE-5543-DCC3BE1E0F4E}"/>
              </a:ext>
            </a:extLst>
          </p:cNvPr>
          <p:cNvSpPr txBox="1"/>
          <p:nvPr/>
        </p:nvSpPr>
        <p:spPr>
          <a:xfrm>
            <a:off x="3224006" y="4262986"/>
            <a:ext cx="690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아이디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E7355AFE-737A-6F90-1109-9F208F4E61CA}"/>
              </a:ext>
            </a:extLst>
          </p:cNvPr>
          <p:cNvSpPr txBox="1"/>
          <p:nvPr/>
        </p:nvSpPr>
        <p:spPr>
          <a:xfrm>
            <a:off x="3217320" y="3704795"/>
            <a:ext cx="690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3F5E52F9-5932-B8F7-2BB4-274190CAE75A}"/>
              </a:ext>
            </a:extLst>
          </p:cNvPr>
          <p:cNvSpPr txBox="1"/>
          <p:nvPr/>
        </p:nvSpPr>
        <p:spPr>
          <a:xfrm>
            <a:off x="3217320" y="4813856"/>
            <a:ext cx="118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전화번호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C640D27-028D-8A64-D395-6FC8413FFFEE}"/>
              </a:ext>
            </a:extLst>
          </p:cNvPr>
          <p:cNvSpPr txBox="1"/>
          <p:nvPr/>
        </p:nvSpPr>
        <p:spPr>
          <a:xfrm>
            <a:off x="4683406" y="3704794"/>
            <a:ext cx="690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김정현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DCCB06D8-3C2C-6310-D964-6F08EBA90552}"/>
              </a:ext>
            </a:extLst>
          </p:cNvPr>
          <p:cNvSpPr txBox="1"/>
          <p:nvPr/>
        </p:nvSpPr>
        <p:spPr>
          <a:xfrm>
            <a:off x="4686803" y="4248654"/>
            <a:ext cx="884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abcdefg</a:t>
            </a:r>
            <a:endParaRPr lang="ko-KR" altLang="en-US" sz="12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5B85E286-188C-7E69-AA63-9D24E59CB88D}"/>
              </a:ext>
            </a:extLst>
          </p:cNvPr>
          <p:cNvSpPr txBox="1"/>
          <p:nvPr/>
        </p:nvSpPr>
        <p:spPr>
          <a:xfrm>
            <a:off x="4695826" y="4760424"/>
            <a:ext cx="1580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010 – 1111 - 1111</a:t>
            </a:r>
            <a:endParaRPr lang="ko-KR" altLang="en-US" sz="1200" dirty="0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xmlns="" id="{DA033FDE-7EA1-242B-AE3E-9FC92E2736A8}"/>
              </a:ext>
            </a:extLst>
          </p:cNvPr>
          <p:cNvSpPr/>
          <p:nvPr/>
        </p:nvSpPr>
        <p:spPr>
          <a:xfrm>
            <a:off x="3184899" y="3330477"/>
            <a:ext cx="1219199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사진 변경하기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8A674AF0-2E8D-C47C-D758-B066C2CD40D5}"/>
              </a:ext>
            </a:extLst>
          </p:cNvPr>
          <p:cNvCxnSpPr>
            <a:cxnSpLocks/>
          </p:cNvCxnSpPr>
          <p:nvPr/>
        </p:nvCxnSpPr>
        <p:spPr>
          <a:xfrm>
            <a:off x="6343495" y="3544291"/>
            <a:ext cx="2678786" cy="701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6BA4756E-E546-4AB7-47F0-5BDA782DD63A}"/>
              </a:ext>
            </a:extLst>
          </p:cNvPr>
          <p:cNvCxnSpPr>
            <a:cxnSpLocks/>
          </p:cNvCxnSpPr>
          <p:nvPr/>
        </p:nvCxnSpPr>
        <p:spPr>
          <a:xfrm flipV="1">
            <a:off x="4277485" y="1973680"/>
            <a:ext cx="4804105" cy="4632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2623F902-6308-EA2F-6F1C-9109680AC514}"/>
              </a:ext>
            </a:extLst>
          </p:cNvPr>
          <p:cNvSpPr/>
          <p:nvPr/>
        </p:nvSpPr>
        <p:spPr>
          <a:xfrm>
            <a:off x="9284508" y="674428"/>
            <a:ext cx="2592762" cy="27545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843EB98-8FB8-58C2-52AF-17C095D79BC6}"/>
              </a:ext>
            </a:extLst>
          </p:cNvPr>
          <p:cNvSpPr/>
          <p:nvPr/>
        </p:nvSpPr>
        <p:spPr>
          <a:xfrm>
            <a:off x="9284508" y="674428"/>
            <a:ext cx="2592762" cy="2728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프로필 보기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F96FFAE3-819F-3C36-86F8-21B6E0316C78}"/>
              </a:ext>
            </a:extLst>
          </p:cNvPr>
          <p:cNvSpPr/>
          <p:nvPr/>
        </p:nvSpPr>
        <p:spPr>
          <a:xfrm>
            <a:off x="11646038" y="674429"/>
            <a:ext cx="231232" cy="2728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8D8842BA-57C5-915E-D12F-682942353DAB}"/>
              </a:ext>
            </a:extLst>
          </p:cNvPr>
          <p:cNvSpPr/>
          <p:nvPr/>
        </p:nvSpPr>
        <p:spPr>
          <a:xfrm>
            <a:off x="9078157" y="3678495"/>
            <a:ext cx="3941455" cy="19989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BECE6F42-A3DE-E5BA-3A08-1EC8E412A3CA}"/>
              </a:ext>
            </a:extLst>
          </p:cNvPr>
          <p:cNvSpPr/>
          <p:nvPr/>
        </p:nvSpPr>
        <p:spPr>
          <a:xfrm>
            <a:off x="9075561" y="3688940"/>
            <a:ext cx="3941455" cy="1980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사진 찾기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6DBD716C-0656-C122-F39B-73EFBF41DA7A}"/>
              </a:ext>
            </a:extLst>
          </p:cNvPr>
          <p:cNvSpPr/>
          <p:nvPr/>
        </p:nvSpPr>
        <p:spPr>
          <a:xfrm>
            <a:off x="12665503" y="3694030"/>
            <a:ext cx="351513" cy="198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6AE02407-9877-C635-9841-06A149C29A0F}"/>
              </a:ext>
            </a:extLst>
          </p:cNvPr>
          <p:cNvSpPr/>
          <p:nvPr/>
        </p:nvSpPr>
        <p:spPr>
          <a:xfrm>
            <a:off x="9869783" y="5393120"/>
            <a:ext cx="2444167" cy="198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파일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이름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3057EF27-EC20-B51F-AA34-28DBB7E99695}"/>
              </a:ext>
            </a:extLst>
          </p:cNvPr>
          <p:cNvSpPr/>
          <p:nvPr/>
        </p:nvSpPr>
        <p:spPr>
          <a:xfrm>
            <a:off x="9147467" y="3941748"/>
            <a:ext cx="624460" cy="14513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파일 목록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3E149AAB-C078-604E-7135-D39EFC4F5D43}"/>
              </a:ext>
            </a:extLst>
          </p:cNvPr>
          <p:cNvSpPr/>
          <p:nvPr/>
        </p:nvSpPr>
        <p:spPr>
          <a:xfrm>
            <a:off x="12354551" y="5393118"/>
            <a:ext cx="624460" cy="1980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>
                <a:solidFill>
                  <a:schemeClr val="tx1"/>
                </a:solidFill>
              </a:rPr>
              <a:t>올리기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48DC8E48-4306-DA62-913B-1699D8D37852}"/>
              </a:ext>
            </a:extLst>
          </p:cNvPr>
          <p:cNvSpPr txBox="1"/>
          <p:nvPr/>
        </p:nvSpPr>
        <p:spPr>
          <a:xfrm>
            <a:off x="9075418" y="5391217"/>
            <a:ext cx="8216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파일 이름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F3FB43F1-9033-0C3F-7D26-D16396ECCA4B}"/>
              </a:ext>
            </a:extLst>
          </p:cNvPr>
          <p:cNvSpPr txBox="1"/>
          <p:nvPr/>
        </p:nvSpPr>
        <p:spPr>
          <a:xfrm>
            <a:off x="12313950" y="1266861"/>
            <a:ext cx="1009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사각형으로 사진을 보여줌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4265365C-4721-4D35-D47A-A2EC539BC2A9}"/>
              </a:ext>
            </a:extLst>
          </p:cNvPr>
          <p:cNvSpPr/>
          <p:nvPr/>
        </p:nvSpPr>
        <p:spPr>
          <a:xfrm>
            <a:off x="9433103" y="1076325"/>
            <a:ext cx="2282647" cy="2171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102F8A08-3C89-5086-9449-ABE322552C7B}"/>
              </a:ext>
            </a:extLst>
          </p:cNvPr>
          <p:cNvSpPr txBox="1"/>
          <p:nvPr/>
        </p:nvSpPr>
        <p:spPr>
          <a:xfrm>
            <a:off x="12979011" y="4005772"/>
            <a:ext cx="1009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.jpg </a:t>
            </a:r>
            <a:r>
              <a:rPr lang="ko-KR" altLang="en-US" dirty="0"/>
              <a:t>파일만 올리기 가능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EFE5EAB-27FA-3A87-F5D6-57A733261A4C}"/>
              </a:ext>
            </a:extLst>
          </p:cNvPr>
          <p:cNvSpPr txBox="1"/>
          <p:nvPr/>
        </p:nvSpPr>
        <p:spPr>
          <a:xfrm>
            <a:off x="3217320" y="5372234"/>
            <a:ext cx="1275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자격증 및 경력</a:t>
            </a:r>
            <a:endParaRPr lang="ko-KR" altLang="en-US" sz="12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F67598CB-6848-E182-D366-A852D1264224}"/>
              </a:ext>
            </a:extLst>
          </p:cNvPr>
          <p:cNvSpPr/>
          <p:nvPr/>
        </p:nvSpPr>
        <p:spPr>
          <a:xfrm>
            <a:off x="3295651" y="5675949"/>
            <a:ext cx="5690295" cy="10818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EFAF3797-0F85-27D7-923C-C952D947F750}"/>
              </a:ext>
            </a:extLst>
          </p:cNvPr>
          <p:cNvSpPr/>
          <p:nvPr/>
        </p:nvSpPr>
        <p:spPr>
          <a:xfrm>
            <a:off x="3388096" y="5788298"/>
            <a:ext cx="5470154" cy="5424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텍스트를 입력하세요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r>
              <a:rPr lang="ko-KR" altLang="en-US" sz="1100" dirty="0">
                <a:solidFill>
                  <a:schemeClr val="tx1"/>
                </a:solidFill>
              </a:rPr>
              <a:t> 자격증은 </a:t>
            </a:r>
            <a:r>
              <a:rPr lang="en-US" altLang="ko-KR" sz="1100" dirty="0">
                <a:solidFill>
                  <a:schemeClr val="tx1"/>
                </a:solidFill>
              </a:rPr>
              <a:t>pdf </a:t>
            </a:r>
            <a:r>
              <a:rPr lang="ko-KR" altLang="en-US" sz="1100" dirty="0">
                <a:solidFill>
                  <a:schemeClr val="tx1"/>
                </a:solidFill>
              </a:rPr>
              <a:t>파일로 첨부해주세요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88E8E974-2E0B-1EBE-CF97-CE8CD82C3FDA}"/>
              </a:ext>
            </a:extLst>
          </p:cNvPr>
          <p:cNvSpPr/>
          <p:nvPr/>
        </p:nvSpPr>
        <p:spPr>
          <a:xfrm>
            <a:off x="9049817" y="6476687"/>
            <a:ext cx="1152628" cy="2624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파일 올리기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4A292EDF-92F3-7E65-A879-E47915C10438}"/>
              </a:ext>
            </a:extLst>
          </p:cNvPr>
          <p:cNvSpPr/>
          <p:nvPr/>
        </p:nvSpPr>
        <p:spPr>
          <a:xfrm>
            <a:off x="3388096" y="6479567"/>
            <a:ext cx="351513" cy="198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+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0466CE42-A303-5511-5A82-0CCD3A229805}"/>
              </a:ext>
            </a:extLst>
          </p:cNvPr>
          <p:cNvSpPr/>
          <p:nvPr/>
        </p:nvSpPr>
        <p:spPr>
          <a:xfrm>
            <a:off x="3855112" y="6473975"/>
            <a:ext cx="5003138" cy="2162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파일</a:t>
            </a:r>
            <a:r>
              <a:rPr lang="en-US" altLang="ko-KR" sz="1400" dirty="0">
                <a:solidFill>
                  <a:schemeClr val="tx1"/>
                </a:solidFill>
              </a:rPr>
              <a:t>.pdf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xmlns="" id="{D7212DB7-39E8-D455-C510-FE83DC3AEE58}"/>
              </a:ext>
            </a:extLst>
          </p:cNvPr>
          <p:cNvCxnSpPr>
            <a:cxnSpLocks/>
          </p:cNvCxnSpPr>
          <p:nvPr/>
        </p:nvCxnSpPr>
        <p:spPr>
          <a:xfrm flipV="1">
            <a:off x="10266316" y="5788298"/>
            <a:ext cx="760259" cy="750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35D89A3E-F67B-43C1-7A0B-B4E2E81CD317}"/>
              </a:ext>
            </a:extLst>
          </p:cNvPr>
          <p:cNvSpPr txBox="1"/>
          <p:nvPr/>
        </p:nvSpPr>
        <p:spPr>
          <a:xfrm>
            <a:off x="10684140" y="6104155"/>
            <a:ext cx="1009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.pdf </a:t>
            </a:r>
            <a:r>
              <a:rPr lang="ko-KR" altLang="en-US" dirty="0"/>
              <a:t>파일만 올리기 가능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xmlns="" id="{CC54B59E-8E00-0553-F0CE-5B9139B8F982}"/>
              </a:ext>
            </a:extLst>
          </p:cNvPr>
          <p:cNvSpPr/>
          <p:nvPr/>
        </p:nvSpPr>
        <p:spPr>
          <a:xfrm>
            <a:off x="4660693" y="3333292"/>
            <a:ext cx="1550208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배경사진 변경하기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xmlns="" id="{4843DC5F-6CAE-6D75-717D-11A160A056A7}"/>
              </a:ext>
            </a:extLst>
          </p:cNvPr>
          <p:cNvCxnSpPr>
            <a:cxnSpLocks/>
          </p:cNvCxnSpPr>
          <p:nvPr/>
        </p:nvCxnSpPr>
        <p:spPr>
          <a:xfrm>
            <a:off x="4404098" y="3694030"/>
            <a:ext cx="4581848" cy="7194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09142DFF-833F-D362-043D-8E7FD151E42D}"/>
              </a:ext>
            </a:extLst>
          </p:cNvPr>
          <p:cNvSpPr/>
          <p:nvPr/>
        </p:nvSpPr>
        <p:spPr>
          <a:xfrm>
            <a:off x="167694" y="2040720"/>
            <a:ext cx="1994183" cy="21118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등록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투어 신청하기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문의하기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7733312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3" name="타원 52"/>
          <p:cNvSpPr/>
          <p:nvPr/>
        </p:nvSpPr>
        <p:spPr>
          <a:xfrm>
            <a:off x="8177073" y="-1863849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55" name="타원 54"/>
          <p:cNvSpPr/>
          <p:nvPr/>
        </p:nvSpPr>
        <p:spPr>
          <a:xfrm>
            <a:off x="8629822" y="-1863958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57" name="타원 56"/>
          <p:cNvSpPr/>
          <p:nvPr/>
        </p:nvSpPr>
        <p:spPr>
          <a:xfrm>
            <a:off x="9133363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59" name="타원 58"/>
          <p:cNvSpPr/>
          <p:nvPr/>
        </p:nvSpPr>
        <p:spPr>
          <a:xfrm>
            <a:off x="963690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62" name="타원 61"/>
          <p:cNvSpPr/>
          <p:nvPr/>
        </p:nvSpPr>
        <p:spPr>
          <a:xfrm>
            <a:off x="10131459" y="-1844297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65" name="타원 64"/>
          <p:cNvSpPr/>
          <p:nvPr/>
        </p:nvSpPr>
        <p:spPr>
          <a:xfrm>
            <a:off x="10670685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66" name="타원 65"/>
          <p:cNvSpPr/>
          <p:nvPr/>
        </p:nvSpPr>
        <p:spPr>
          <a:xfrm>
            <a:off x="1120825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10</a:t>
            </a:r>
            <a:endParaRPr lang="ko-KR" altLang="en-US" sz="800" dirty="0"/>
          </a:p>
        </p:txBody>
      </p:sp>
      <p:sp>
        <p:nvSpPr>
          <p:cNvPr id="67" name="타원 66"/>
          <p:cNvSpPr/>
          <p:nvPr/>
        </p:nvSpPr>
        <p:spPr>
          <a:xfrm>
            <a:off x="2528477" y="1337518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68" name="타원 67"/>
          <p:cNvSpPr/>
          <p:nvPr/>
        </p:nvSpPr>
        <p:spPr>
          <a:xfrm>
            <a:off x="7330783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19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:a16="http://schemas.microsoft.com/office/drawing/2014/main" xmlns="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20C7ABE-BAA0-C12F-E2DA-1ACED7EC6C06}"/>
              </a:ext>
            </a:extLst>
          </p:cNvPr>
          <p:cNvSpPr txBox="1"/>
          <p:nvPr/>
        </p:nvSpPr>
        <p:spPr>
          <a:xfrm>
            <a:off x="79375" y="14859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F96021A-4C5F-A9C5-8F24-6BEAF4A6953E}"/>
              </a:ext>
            </a:extLst>
          </p:cNvPr>
          <p:cNvSpPr txBox="1"/>
          <p:nvPr/>
        </p:nvSpPr>
        <p:spPr>
          <a:xfrm>
            <a:off x="2543473" y="1485902"/>
            <a:ext cx="196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가이드 프로필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D029021-215C-1BF9-9CC0-F5C6681E3929}"/>
              </a:ext>
            </a:extLst>
          </p:cNvPr>
          <p:cNvSpPr txBox="1"/>
          <p:nvPr/>
        </p:nvSpPr>
        <p:spPr>
          <a:xfrm>
            <a:off x="2682863" y="2113914"/>
            <a:ext cx="1078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가이드 지역</a:t>
            </a:r>
          </a:p>
        </p:txBody>
      </p:sp>
      <p:sp>
        <p:nvSpPr>
          <p:cNvPr id="15" name="모서리가 둥근 직사각형 30">
            <a:extLst>
              <a:ext uri="{FF2B5EF4-FFF2-40B4-BE49-F238E27FC236}">
                <a16:creationId xmlns:a16="http://schemas.microsoft.com/office/drawing/2014/main" xmlns="" id="{D7D3E49A-DBF6-E70F-F0F4-9AD831058251}"/>
              </a:ext>
            </a:extLst>
          </p:cNvPr>
          <p:cNvSpPr/>
          <p:nvPr/>
        </p:nvSpPr>
        <p:spPr>
          <a:xfrm>
            <a:off x="3791275" y="2113914"/>
            <a:ext cx="1299046" cy="31544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가이드 지역 선택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CF077F6D-A7B6-8776-F401-F8DAB722A7A8}"/>
              </a:ext>
            </a:extLst>
          </p:cNvPr>
          <p:cNvSpPr/>
          <p:nvPr/>
        </p:nvSpPr>
        <p:spPr>
          <a:xfrm>
            <a:off x="2748478" y="2539264"/>
            <a:ext cx="1894168" cy="8704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DF05A5AD-B912-7385-B1DE-336683302ECA}"/>
              </a:ext>
            </a:extLst>
          </p:cNvPr>
          <p:cNvSpPr/>
          <p:nvPr/>
        </p:nvSpPr>
        <p:spPr>
          <a:xfrm>
            <a:off x="3137696" y="2663259"/>
            <a:ext cx="1365816" cy="240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뉴욕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39D915F0-1491-7FD6-B647-CC9D04A7CFE1}"/>
              </a:ext>
            </a:extLst>
          </p:cNvPr>
          <p:cNvSpPr/>
          <p:nvPr/>
        </p:nvSpPr>
        <p:spPr>
          <a:xfrm>
            <a:off x="2817988" y="2663259"/>
            <a:ext cx="319708" cy="240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+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34DA0D9C-A2EA-0029-BA16-8D1B00767164}"/>
              </a:ext>
            </a:extLst>
          </p:cNvPr>
          <p:cNvSpPr/>
          <p:nvPr/>
        </p:nvSpPr>
        <p:spPr>
          <a:xfrm>
            <a:off x="9187933" y="1480041"/>
            <a:ext cx="3941455" cy="2172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AF31AF05-9E8F-E0C0-4C55-A4438445A035}"/>
              </a:ext>
            </a:extLst>
          </p:cNvPr>
          <p:cNvSpPr/>
          <p:nvPr/>
        </p:nvSpPr>
        <p:spPr>
          <a:xfrm>
            <a:off x="9185337" y="1490486"/>
            <a:ext cx="3941455" cy="1980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지역 선택하기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F55411E4-CB1E-304C-4A99-40247F1C7991}"/>
              </a:ext>
            </a:extLst>
          </p:cNvPr>
          <p:cNvSpPr/>
          <p:nvPr/>
        </p:nvSpPr>
        <p:spPr>
          <a:xfrm>
            <a:off x="12775279" y="1495576"/>
            <a:ext cx="351513" cy="198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3004B6E5-4CEC-D971-AFCF-D6AA453D4A03}"/>
              </a:ext>
            </a:extLst>
          </p:cNvPr>
          <p:cNvSpPr/>
          <p:nvPr/>
        </p:nvSpPr>
        <p:spPr>
          <a:xfrm>
            <a:off x="9888304" y="1791186"/>
            <a:ext cx="2609838" cy="1988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검색하기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BE0E93A9-3CF8-6888-C364-76D56F941C2B}"/>
              </a:ext>
            </a:extLst>
          </p:cNvPr>
          <p:cNvSpPr/>
          <p:nvPr/>
        </p:nvSpPr>
        <p:spPr>
          <a:xfrm>
            <a:off x="12604727" y="1768018"/>
            <a:ext cx="476110" cy="1980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>
                <a:solidFill>
                  <a:schemeClr val="tx1"/>
                </a:solidFill>
              </a:rPr>
              <a:t>검색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2C31037-DF7C-9DEE-C71D-CBC6F13593D6}"/>
              </a:ext>
            </a:extLst>
          </p:cNvPr>
          <p:cNvSpPr txBox="1"/>
          <p:nvPr/>
        </p:nvSpPr>
        <p:spPr>
          <a:xfrm>
            <a:off x="9158522" y="1791186"/>
            <a:ext cx="8216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지역 이름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0072FC0A-1053-F826-F9A2-DDF3CB1D466D}"/>
              </a:ext>
            </a:extLst>
          </p:cNvPr>
          <p:cNvSpPr/>
          <p:nvPr/>
        </p:nvSpPr>
        <p:spPr>
          <a:xfrm>
            <a:off x="9302586" y="2155963"/>
            <a:ext cx="3662686" cy="1925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u="sng" dirty="0">
                <a:solidFill>
                  <a:schemeClr val="tx1"/>
                </a:solidFill>
              </a:rPr>
              <a:t>뉴욕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DD558AAA-8C56-D2C8-8607-41EE11CAEAFF}"/>
              </a:ext>
            </a:extLst>
          </p:cNvPr>
          <p:cNvSpPr txBox="1"/>
          <p:nvPr/>
        </p:nvSpPr>
        <p:spPr>
          <a:xfrm>
            <a:off x="10685151" y="3378580"/>
            <a:ext cx="15318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/>
                </a:solidFill>
              </a:rPr>
              <a:t>[1][2][3][4][5]</a:t>
            </a:r>
            <a:endParaRPr lang="ko-KR" altLang="en-US" sz="1100" dirty="0">
              <a:solidFill>
                <a:schemeClr val="tx1"/>
              </a:solidFill>
            </a:endParaRPr>
          </a:p>
          <a:p>
            <a:endParaRPr lang="ko-KR" altLang="en-US" sz="11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E41A4837-D502-A8B1-A5B8-80223C719FA5}"/>
              </a:ext>
            </a:extLst>
          </p:cNvPr>
          <p:cNvSpPr/>
          <p:nvPr/>
        </p:nvSpPr>
        <p:spPr>
          <a:xfrm>
            <a:off x="9302586" y="2433495"/>
            <a:ext cx="3662686" cy="1925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u="sng" dirty="0">
                <a:solidFill>
                  <a:schemeClr val="tx1"/>
                </a:solidFill>
              </a:rPr>
              <a:t>전주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4E6E775F-ABDF-721B-6027-DE73EA5730B1}"/>
              </a:ext>
            </a:extLst>
          </p:cNvPr>
          <p:cNvSpPr/>
          <p:nvPr/>
        </p:nvSpPr>
        <p:spPr>
          <a:xfrm>
            <a:off x="9307912" y="2727910"/>
            <a:ext cx="3662686" cy="1925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u="sng" dirty="0">
                <a:solidFill>
                  <a:schemeClr val="tx1"/>
                </a:solidFill>
              </a:rPr>
              <a:t>여수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C39A0090-ED87-A08B-F78A-26B8E3C41D25}"/>
              </a:ext>
            </a:extLst>
          </p:cNvPr>
          <p:cNvSpPr/>
          <p:nvPr/>
        </p:nvSpPr>
        <p:spPr>
          <a:xfrm>
            <a:off x="9302586" y="3080339"/>
            <a:ext cx="3662686" cy="1925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u="sng" dirty="0">
                <a:solidFill>
                  <a:schemeClr val="tx1"/>
                </a:solidFill>
              </a:rPr>
              <a:t>서울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xmlns="" id="{FE30633B-B009-B5AB-7DB3-C3B797E68F1C}"/>
              </a:ext>
            </a:extLst>
          </p:cNvPr>
          <p:cNvCxnSpPr>
            <a:cxnSpLocks/>
          </p:cNvCxnSpPr>
          <p:nvPr/>
        </p:nvCxnSpPr>
        <p:spPr>
          <a:xfrm flipV="1">
            <a:off x="5222632" y="2113914"/>
            <a:ext cx="3774503" cy="2397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0A7EDB15-2E5F-23C8-7BF5-DC27E6F6780A}"/>
              </a:ext>
            </a:extLst>
          </p:cNvPr>
          <p:cNvSpPr txBox="1"/>
          <p:nvPr/>
        </p:nvSpPr>
        <p:spPr>
          <a:xfrm>
            <a:off x="9193095" y="780884"/>
            <a:ext cx="2684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팝업으로 지역 선택창이 나온다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AB32BCE2-4694-F90B-CA5A-EF6C001A390E}"/>
              </a:ext>
            </a:extLst>
          </p:cNvPr>
          <p:cNvSpPr txBox="1"/>
          <p:nvPr/>
        </p:nvSpPr>
        <p:spPr>
          <a:xfrm>
            <a:off x="2693288" y="3579903"/>
            <a:ext cx="903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자기 소개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7D7A0530-F2FF-3DC2-D998-5D4093699FDF}"/>
              </a:ext>
            </a:extLst>
          </p:cNvPr>
          <p:cNvSpPr/>
          <p:nvPr/>
        </p:nvSpPr>
        <p:spPr>
          <a:xfrm>
            <a:off x="2748478" y="4004691"/>
            <a:ext cx="7519850" cy="11880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100</a:t>
            </a:r>
            <a:r>
              <a:rPr lang="ko-KR" altLang="en-US" sz="1100" dirty="0">
                <a:solidFill>
                  <a:schemeClr val="tx1"/>
                </a:solidFill>
              </a:rPr>
              <a:t>자 이상 입력하세요</a:t>
            </a:r>
          </a:p>
        </p:txBody>
      </p:sp>
      <p:sp>
        <p:nvSpPr>
          <p:cNvPr id="64" name="모서리가 둥근 직사각형 30">
            <a:extLst>
              <a:ext uri="{FF2B5EF4-FFF2-40B4-BE49-F238E27FC236}">
                <a16:creationId xmlns:a16="http://schemas.microsoft.com/office/drawing/2014/main" xmlns="" id="{7503EA50-5828-86D7-347F-2A5C0D7BD550}"/>
              </a:ext>
            </a:extLst>
          </p:cNvPr>
          <p:cNvSpPr/>
          <p:nvPr/>
        </p:nvSpPr>
        <p:spPr>
          <a:xfrm>
            <a:off x="5950119" y="5967219"/>
            <a:ext cx="1603206" cy="31544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프로필 변경 신청하기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xmlns="" id="{6CF52B73-BBDA-534D-9211-74D6F35428F7}"/>
              </a:ext>
            </a:extLst>
          </p:cNvPr>
          <p:cNvCxnSpPr>
            <a:cxnSpLocks/>
          </p:cNvCxnSpPr>
          <p:nvPr/>
        </p:nvCxnSpPr>
        <p:spPr>
          <a:xfrm flipV="1">
            <a:off x="3791275" y="6124940"/>
            <a:ext cx="1931302" cy="157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81DC517E-C40B-6AE4-A410-95E3A1FF943E}"/>
              </a:ext>
            </a:extLst>
          </p:cNvPr>
          <p:cNvSpPr txBox="1"/>
          <p:nvPr/>
        </p:nvSpPr>
        <p:spPr>
          <a:xfrm>
            <a:off x="968375" y="5935595"/>
            <a:ext cx="2684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프로필 변경 심사 페이지로 넘어간다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09142DFF-833F-D362-043D-8E7FD151E42D}"/>
              </a:ext>
            </a:extLst>
          </p:cNvPr>
          <p:cNvSpPr/>
          <p:nvPr/>
        </p:nvSpPr>
        <p:spPr>
          <a:xfrm>
            <a:off x="167694" y="2040720"/>
            <a:ext cx="1994183" cy="21118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등록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투어 신청하기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문의하기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5706474" y="5613258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208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85436" y="-177777"/>
            <a:ext cx="1935892" cy="11897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010334" y="-177777"/>
            <a:ext cx="1935892" cy="11897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695868" y="-177777"/>
            <a:ext cx="1935892" cy="11897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485436" y="1863213"/>
            <a:ext cx="1935892" cy="11897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010334" y="1863213"/>
            <a:ext cx="1935892" cy="11897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695868" y="1863213"/>
            <a:ext cx="1935892" cy="11897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388789" y="-642251"/>
            <a:ext cx="350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지금 가기 좋은 여행지 </a:t>
            </a:r>
            <a:r>
              <a:rPr lang="en-US" altLang="ko-KR" dirty="0"/>
              <a:t>– </a:t>
            </a:r>
            <a:r>
              <a:rPr lang="ko-KR" altLang="en-US" dirty="0"/>
              <a:t>여행지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94820" y="1367568"/>
            <a:ext cx="325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베스트 투어 </a:t>
            </a:r>
            <a:r>
              <a:rPr lang="en-US" altLang="ko-KR" dirty="0"/>
              <a:t>- </a:t>
            </a:r>
            <a:r>
              <a:rPr lang="ko-KR" altLang="en-US" dirty="0"/>
              <a:t>투어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485436" y="4119869"/>
            <a:ext cx="1939480" cy="11295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010334" y="4119869"/>
            <a:ext cx="1939480" cy="11295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695868" y="4119869"/>
            <a:ext cx="1939480" cy="11295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481848" y="6079790"/>
            <a:ext cx="1939480" cy="11295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006746" y="6079790"/>
            <a:ext cx="1939480" cy="11295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692280" y="6079790"/>
            <a:ext cx="1939480" cy="11295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388789" y="3561001"/>
            <a:ext cx="325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베스트 숙소 </a:t>
            </a:r>
            <a:r>
              <a:rPr lang="en-US" altLang="ko-KR" dirty="0"/>
              <a:t>- </a:t>
            </a:r>
            <a:r>
              <a:rPr lang="ko-KR" altLang="en-US" dirty="0"/>
              <a:t>숙소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94819" y="5645572"/>
            <a:ext cx="252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여행 이야기 </a:t>
            </a:r>
            <a:r>
              <a:rPr lang="en-US" altLang="ko-KR" dirty="0"/>
              <a:t>- </a:t>
            </a:r>
            <a:r>
              <a:rPr lang="ko-KR" altLang="en-US" dirty="0"/>
              <a:t>게시판</a:t>
            </a:r>
          </a:p>
        </p:txBody>
      </p:sp>
      <p:sp>
        <p:nvSpPr>
          <p:cNvPr id="20" name="타원 19"/>
          <p:cNvSpPr/>
          <p:nvPr/>
        </p:nvSpPr>
        <p:spPr>
          <a:xfrm>
            <a:off x="1739789" y="-647291"/>
            <a:ext cx="501966" cy="3743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10</a:t>
            </a:r>
            <a:endParaRPr lang="ko-KR" altLang="en-US" sz="1200" dirty="0"/>
          </a:p>
        </p:txBody>
      </p:sp>
      <p:sp>
        <p:nvSpPr>
          <p:cNvPr id="21" name="타원 20"/>
          <p:cNvSpPr/>
          <p:nvPr/>
        </p:nvSpPr>
        <p:spPr>
          <a:xfrm>
            <a:off x="1739789" y="1189705"/>
            <a:ext cx="501966" cy="3743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11</a:t>
            </a:r>
            <a:endParaRPr lang="ko-KR" altLang="en-US" sz="1200" dirty="0"/>
          </a:p>
        </p:txBody>
      </p:sp>
      <p:sp>
        <p:nvSpPr>
          <p:cNvPr id="22" name="타원 21"/>
          <p:cNvSpPr/>
          <p:nvPr/>
        </p:nvSpPr>
        <p:spPr>
          <a:xfrm>
            <a:off x="1739789" y="3561422"/>
            <a:ext cx="501966" cy="3743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12</a:t>
            </a:r>
            <a:endParaRPr lang="ko-KR" altLang="en-US" sz="1200" dirty="0"/>
          </a:p>
        </p:txBody>
      </p:sp>
      <p:sp>
        <p:nvSpPr>
          <p:cNvPr id="23" name="타원 22"/>
          <p:cNvSpPr/>
          <p:nvPr/>
        </p:nvSpPr>
        <p:spPr>
          <a:xfrm>
            <a:off x="1770809" y="5745953"/>
            <a:ext cx="501966" cy="3743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13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4077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:a16="http://schemas.microsoft.com/office/drawing/2014/main" xmlns="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20C7ABE-BAA0-C12F-E2DA-1ACED7EC6C06}"/>
              </a:ext>
            </a:extLst>
          </p:cNvPr>
          <p:cNvSpPr txBox="1"/>
          <p:nvPr/>
        </p:nvSpPr>
        <p:spPr>
          <a:xfrm>
            <a:off x="79375" y="14859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F96021A-4C5F-A9C5-8F24-6BEAF4A6953E}"/>
              </a:ext>
            </a:extLst>
          </p:cNvPr>
          <p:cNvSpPr txBox="1"/>
          <p:nvPr/>
        </p:nvSpPr>
        <p:spPr>
          <a:xfrm>
            <a:off x="2543473" y="1485902"/>
            <a:ext cx="196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가이드 프로필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56CF57E-8F84-973F-1529-1CCCBA31187C}"/>
              </a:ext>
            </a:extLst>
          </p:cNvPr>
          <p:cNvSpPr txBox="1"/>
          <p:nvPr/>
        </p:nvSpPr>
        <p:spPr>
          <a:xfrm>
            <a:off x="3381558" y="2042493"/>
            <a:ext cx="77245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가이드 프로필 변경 신청을 하셨습니다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조금만 기다려주세요</a:t>
            </a:r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1~3</a:t>
            </a:r>
            <a:r>
              <a:rPr lang="ko-KR" altLang="en-US" dirty="0"/>
              <a:t>일 정도 소요됩니다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심사 기간동안 가이드 프로필 변경과 투어 신청을 이용하실 수 없습니다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심사가 완료되면 등록하신 전화번호로 결과를 </a:t>
            </a:r>
            <a:r>
              <a:rPr lang="ko-KR" altLang="en-US" dirty="0" err="1"/>
              <a:t>보내드립니다</a:t>
            </a:r>
            <a:r>
              <a:rPr lang="en-US" altLang="ko-KR" dirty="0"/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09142DFF-833F-D362-043D-8E7FD151E42D}"/>
              </a:ext>
            </a:extLst>
          </p:cNvPr>
          <p:cNvSpPr/>
          <p:nvPr/>
        </p:nvSpPr>
        <p:spPr>
          <a:xfrm>
            <a:off x="167694" y="2040720"/>
            <a:ext cx="1994183" cy="21118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등록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투어 신청하기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문의하기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032136" y="1690182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850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:a16="http://schemas.microsoft.com/office/drawing/2014/main" xmlns="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20C7ABE-BAA0-C12F-E2DA-1ACED7EC6C06}"/>
              </a:ext>
            </a:extLst>
          </p:cNvPr>
          <p:cNvSpPr txBox="1"/>
          <p:nvPr/>
        </p:nvSpPr>
        <p:spPr>
          <a:xfrm>
            <a:off x="79375" y="14859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F96021A-4C5F-A9C5-8F24-6BEAF4A6953E}"/>
              </a:ext>
            </a:extLst>
          </p:cNvPr>
          <p:cNvSpPr txBox="1"/>
          <p:nvPr/>
        </p:nvSpPr>
        <p:spPr>
          <a:xfrm>
            <a:off x="2543473" y="1485902"/>
            <a:ext cx="196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투어 신청하기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E3B1010-6B26-D632-1645-313336B5AA5B}"/>
              </a:ext>
            </a:extLst>
          </p:cNvPr>
          <p:cNvSpPr txBox="1"/>
          <p:nvPr/>
        </p:nvSpPr>
        <p:spPr>
          <a:xfrm>
            <a:off x="2543473" y="2002691"/>
            <a:ext cx="1228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내 가이드 지역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918C9C63-05E4-9E48-EC7D-B14A30735612}"/>
              </a:ext>
            </a:extLst>
          </p:cNvPr>
          <p:cNvSpPr/>
          <p:nvPr/>
        </p:nvSpPr>
        <p:spPr>
          <a:xfrm>
            <a:off x="2609088" y="2428041"/>
            <a:ext cx="1894168" cy="12486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40E1F73C-BC8B-0695-7993-68668EAE96FA}"/>
              </a:ext>
            </a:extLst>
          </p:cNvPr>
          <p:cNvSpPr/>
          <p:nvPr/>
        </p:nvSpPr>
        <p:spPr>
          <a:xfrm>
            <a:off x="2998306" y="2552036"/>
            <a:ext cx="1365816" cy="240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뉴욕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B684C3B6-5895-D54F-CF3D-F7F6A26AC324}"/>
              </a:ext>
            </a:extLst>
          </p:cNvPr>
          <p:cNvSpPr/>
          <p:nvPr/>
        </p:nvSpPr>
        <p:spPr>
          <a:xfrm>
            <a:off x="2678598" y="2552036"/>
            <a:ext cx="319708" cy="240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+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BFDDC499-DBB2-F426-5CA0-F4CA16CB60BC}"/>
              </a:ext>
            </a:extLst>
          </p:cNvPr>
          <p:cNvSpPr/>
          <p:nvPr/>
        </p:nvSpPr>
        <p:spPr>
          <a:xfrm>
            <a:off x="2998306" y="2870883"/>
            <a:ext cx="1365816" cy="240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뉴욕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295E2D79-A966-500B-6631-476FF385424F}"/>
              </a:ext>
            </a:extLst>
          </p:cNvPr>
          <p:cNvSpPr/>
          <p:nvPr/>
        </p:nvSpPr>
        <p:spPr>
          <a:xfrm>
            <a:off x="2678598" y="2870883"/>
            <a:ext cx="319708" cy="240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+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D876A2D5-9F9F-B2A0-A357-09B7E9570448}"/>
              </a:ext>
            </a:extLst>
          </p:cNvPr>
          <p:cNvSpPr/>
          <p:nvPr/>
        </p:nvSpPr>
        <p:spPr>
          <a:xfrm>
            <a:off x="2998306" y="3278529"/>
            <a:ext cx="1365816" cy="240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뉴욕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8042F54A-F012-03AB-1C67-1ED4AE6A6B3D}"/>
              </a:ext>
            </a:extLst>
          </p:cNvPr>
          <p:cNvSpPr/>
          <p:nvPr/>
        </p:nvSpPr>
        <p:spPr>
          <a:xfrm>
            <a:off x="2678598" y="3278529"/>
            <a:ext cx="319708" cy="240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+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6DF6EA3-CFDA-F482-4817-FE3C83215B3A}"/>
              </a:ext>
            </a:extLst>
          </p:cNvPr>
          <p:cNvSpPr txBox="1"/>
          <p:nvPr/>
        </p:nvSpPr>
        <p:spPr>
          <a:xfrm>
            <a:off x="2543472" y="3843436"/>
            <a:ext cx="3534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내 가이드 지역에서 가이드를 구하는 투어 목록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C4C747A3-A7F5-36EC-C2C6-F45A08548C44}"/>
              </a:ext>
            </a:extLst>
          </p:cNvPr>
          <p:cNvSpPr/>
          <p:nvPr/>
        </p:nvSpPr>
        <p:spPr>
          <a:xfrm>
            <a:off x="2617800" y="4200178"/>
            <a:ext cx="7748863" cy="22916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5EF6707B-F2DD-E2A2-50E1-9FD620FFE7D5}"/>
              </a:ext>
            </a:extLst>
          </p:cNvPr>
          <p:cNvSpPr/>
          <p:nvPr/>
        </p:nvSpPr>
        <p:spPr>
          <a:xfrm>
            <a:off x="2617799" y="4200178"/>
            <a:ext cx="1611301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투어 이름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23A978A7-F0D7-DB73-E349-DFA485DCA93F}"/>
              </a:ext>
            </a:extLst>
          </p:cNvPr>
          <p:cNvSpPr/>
          <p:nvPr/>
        </p:nvSpPr>
        <p:spPr>
          <a:xfrm>
            <a:off x="4226485" y="4200178"/>
            <a:ext cx="1164665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투어 출발 날짜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2E94E24F-3C71-14EB-DD02-CCA1458CD857}"/>
              </a:ext>
            </a:extLst>
          </p:cNvPr>
          <p:cNvSpPr/>
          <p:nvPr/>
        </p:nvSpPr>
        <p:spPr>
          <a:xfrm>
            <a:off x="8545503" y="4208407"/>
            <a:ext cx="1028698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급여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E4F31778-5FA0-E5D3-6B66-069A258603CF}"/>
              </a:ext>
            </a:extLst>
          </p:cNvPr>
          <p:cNvSpPr/>
          <p:nvPr/>
        </p:nvSpPr>
        <p:spPr>
          <a:xfrm>
            <a:off x="5391151" y="4200176"/>
            <a:ext cx="1164666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투어 도착 날짜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62F3E35B-E818-BD7E-7647-104F4870712F}"/>
              </a:ext>
            </a:extLst>
          </p:cNvPr>
          <p:cNvSpPr/>
          <p:nvPr/>
        </p:nvSpPr>
        <p:spPr>
          <a:xfrm>
            <a:off x="7581900" y="4200176"/>
            <a:ext cx="949818" cy="3945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마감일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5A4B9CA0-D82D-3A35-C229-26104EE4992D}"/>
              </a:ext>
            </a:extLst>
          </p:cNvPr>
          <p:cNvSpPr/>
          <p:nvPr/>
        </p:nvSpPr>
        <p:spPr>
          <a:xfrm>
            <a:off x="6553202" y="4200174"/>
            <a:ext cx="1028698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이동수단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CE3C9B6A-784D-CB62-CFB1-E0D95991BE15}"/>
              </a:ext>
            </a:extLst>
          </p:cNvPr>
          <p:cNvSpPr/>
          <p:nvPr/>
        </p:nvSpPr>
        <p:spPr>
          <a:xfrm>
            <a:off x="2617798" y="4578761"/>
            <a:ext cx="1611301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u="sng" dirty="0">
                <a:solidFill>
                  <a:schemeClr val="tx1"/>
                </a:solidFill>
              </a:rPr>
              <a:t>투어 이름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8680103E-5E92-B7FE-D711-878052EF7BF3}"/>
              </a:ext>
            </a:extLst>
          </p:cNvPr>
          <p:cNvSpPr/>
          <p:nvPr/>
        </p:nvSpPr>
        <p:spPr>
          <a:xfrm>
            <a:off x="4226484" y="4578761"/>
            <a:ext cx="1164665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투어 출발 날짜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449AF21A-07FA-810D-6E29-5711F64EBA9B}"/>
              </a:ext>
            </a:extLst>
          </p:cNvPr>
          <p:cNvSpPr/>
          <p:nvPr/>
        </p:nvSpPr>
        <p:spPr>
          <a:xfrm>
            <a:off x="8545502" y="4586990"/>
            <a:ext cx="1028698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가격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08147EBB-A531-705C-7525-824F404C1890}"/>
              </a:ext>
            </a:extLst>
          </p:cNvPr>
          <p:cNvSpPr/>
          <p:nvPr/>
        </p:nvSpPr>
        <p:spPr>
          <a:xfrm>
            <a:off x="5391150" y="4578759"/>
            <a:ext cx="1164666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투어 도착 날짜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3F894051-3DB7-3D09-3FF0-666927C448E7}"/>
              </a:ext>
            </a:extLst>
          </p:cNvPr>
          <p:cNvSpPr/>
          <p:nvPr/>
        </p:nvSpPr>
        <p:spPr>
          <a:xfrm>
            <a:off x="7581899" y="4578759"/>
            <a:ext cx="949818" cy="3945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마감일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88FDD098-5E27-49F3-6A35-0BAB5DE83CB5}"/>
              </a:ext>
            </a:extLst>
          </p:cNvPr>
          <p:cNvSpPr/>
          <p:nvPr/>
        </p:nvSpPr>
        <p:spPr>
          <a:xfrm>
            <a:off x="6553201" y="4578757"/>
            <a:ext cx="1028698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이동수단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B6F1B70C-BBCC-75F7-63E9-8F1AA7720781}"/>
              </a:ext>
            </a:extLst>
          </p:cNvPr>
          <p:cNvSpPr/>
          <p:nvPr/>
        </p:nvSpPr>
        <p:spPr>
          <a:xfrm>
            <a:off x="2617798" y="4946705"/>
            <a:ext cx="1611301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u="sng" dirty="0">
                <a:solidFill>
                  <a:schemeClr val="tx1"/>
                </a:solidFill>
              </a:rPr>
              <a:t>투어 이름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E8035071-46BB-57E6-C4B5-F7F9BDF1D242}"/>
              </a:ext>
            </a:extLst>
          </p:cNvPr>
          <p:cNvSpPr/>
          <p:nvPr/>
        </p:nvSpPr>
        <p:spPr>
          <a:xfrm>
            <a:off x="4226484" y="4946705"/>
            <a:ext cx="1164665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투어 출발 날짜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69EAEEF4-5093-C3A2-952C-F5697F790944}"/>
              </a:ext>
            </a:extLst>
          </p:cNvPr>
          <p:cNvSpPr/>
          <p:nvPr/>
        </p:nvSpPr>
        <p:spPr>
          <a:xfrm>
            <a:off x="8545502" y="4954934"/>
            <a:ext cx="1028698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가격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01E5C47F-8D6B-C0AC-BF41-E6C91AF995FA}"/>
              </a:ext>
            </a:extLst>
          </p:cNvPr>
          <p:cNvSpPr/>
          <p:nvPr/>
        </p:nvSpPr>
        <p:spPr>
          <a:xfrm>
            <a:off x="5391150" y="4946703"/>
            <a:ext cx="1164666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투어 도착 날짜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73A22F29-C450-6AB7-C497-87D1B2598718}"/>
              </a:ext>
            </a:extLst>
          </p:cNvPr>
          <p:cNvSpPr/>
          <p:nvPr/>
        </p:nvSpPr>
        <p:spPr>
          <a:xfrm>
            <a:off x="7581899" y="4946703"/>
            <a:ext cx="949818" cy="3945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마감일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395BF47E-EAD2-8211-6E1B-4FBA3DB2D6D4}"/>
              </a:ext>
            </a:extLst>
          </p:cNvPr>
          <p:cNvSpPr/>
          <p:nvPr/>
        </p:nvSpPr>
        <p:spPr>
          <a:xfrm>
            <a:off x="6553201" y="4946701"/>
            <a:ext cx="1028698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이동수단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D339AAF1-EB23-36BB-41F3-A17886851E11}"/>
              </a:ext>
            </a:extLst>
          </p:cNvPr>
          <p:cNvSpPr/>
          <p:nvPr/>
        </p:nvSpPr>
        <p:spPr>
          <a:xfrm>
            <a:off x="2617798" y="5324834"/>
            <a:ext cx="1611301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u="sng" dirty="0">
                <a:solidFill>
                  <a:schemeClr val="tx1"/>
                </a:solidFill>
              </a:rPr>
              <a:t>투어 이름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26DD30D9-4E50-FE38-F822-B3BAC7B292AB}"/>
              </a:ext>
            </a:extLst>
          </p:cNvPr>
          <p:cNvSpPr/>
          <p:nvPr/>
        </p:nvSpPr>
        <p:spPr>
          <a:xfrm>
            <a:off x="4226484" y="5324834"/>
            <a:ext cx="1164665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투어 출발 날짜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4A799282-FD11-8726-0160-4B57866B165E}"/>
              </a:ext>
            </a:extLst>
          </p:cNvPr>
          <p:cNvSpPr/>
          <p:nvPr/>
        </p:nvSpPr>
        <p:spPr>
          <a:xfrm>
            <a:off x="8545502" y="5333063"/>
            <a:ext cx="1028698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가격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16C4E114-569C-CD9E-236A-E0E8C4283C5D}"/>
              </a:ext>
            </a:extLst>
          </p:cNvPr>
          <p:cNvSpPr/>
          <p:nvPr/>
        </p:nvSpPr>
        <p:spPr>
          <a:xfrm>
            <a:off x="5391150" y="5324832"/>
            <a:ext cx="1164666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투어 도착 날짜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78A51627-2B1B-A9AD-35E7-55DC319E1FD6}"/>
              </a:ext>
            </a:extLst>
          </p:cNvPr>
          <p:cNvSpPr/>
          <p:nvPr/>
        </p:nvSpPr>
        <p:spPr>
          <a:xfrm>
            <a:off x="7581899" y="5324832"/>
            <a:ext cx="949818" cy="3945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마감일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9C737FD0-C214-FA70-F6A7-407ED736A8C2}"/>
              </a:ext>
            </a:extLst>
          </p:cNvPr>
          <p:cNvSpPr/>
          <p:nvPr/>
        </p:nvSpPr>
        <p:spPr>
          <a:xfrm>
            <a:off x="6553201" y="5324830"/>
            <a:ext cx="1028698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이동수단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9FC49F89-718D-9619-38CF-7E97A25F4245}"/>
              </a:ext>
            </a:extLst>
          </p:cNvPr>
          <p:cNvSpPr/>
          <p:nvPr/>
        </p:nvSpPr>
        <p:spPr>
          <a:xfrm>
            <a:off x="2617798" y="5712813"/>
            <a:ext cx="1611301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u="sng" dirty="0">
                <a:solidFill>
                  <a:schemeClr val="tx1"/>
                </a:solidFill>
              </a:rPr>
              <a:t>투어 이름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3EBD848A-9590-FA4D-EB87-C0FC2988FE7C}"/>
              </a:ext>
            </a:extLst>
          </p:cNvPr>
          <p:cNvSpPr/>
          <p:nvPr/>
        </p:nvSpPr>
        <p:spPr>
          <a:xfrm>
            <a:off x="4226484" y="5712813"/>
            <a:ext cx="1164665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투어 출발 날짜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0F291615-9AB4-2660-3D38-6353A092F875}"/>
              </a:ext>
            </a:extLst>
          </p:cNvPr>
          <p:cNvSpPr/>
          <p:nvPr/>
        </p:nvSpPr>
        <p:spPr>
          <a:xfrm>
            <a:off x="8545502" y="5721042"/>
            <a:ext cx="1028698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가격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BE91085F-9A39-BE03-70B5-2C14467CCF42}"/>
              </a:ext>
            </a:extLst>
          </p:cNvPr>
          <p:cNvSpPr/>
          <p:nvPr/>
        </p:nvSpPr>
        <p:spPr>
          <a:xfrm>
            <a:off x="5391150" y="5712811"/>
            <a:ext cx="1164666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투어 도착 날짜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AF56BBDB-91AA-9F22-7C80-8914D496CC47}"/>
              </a:ext>
            </a:extLst>
          </p:cNvPr>
          <p:cNvSpPr/>
          <p:nvPr/>
        </p:nvSpPr>
        <p:spPr>
          <a:xfrm>
            <a:off x="7581899" y="5712811"/>
            <a:ext cx="949818" cy="3945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마감일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xmlns="" id="{91B5C398-889A-85A3-A65A-3C106A3BE057}"/>
              </a:ext>
            </a:extLst>
          </p:cNvPr>
          <p:cNvSpPr/>
          <p:nvPr/>
        </p:nvSpPr>
        <p:spPr>
          <a:xfrm>
            <a:off x="6553201" y="5712809"/>
            <a:ext cx="1028698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이동수단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xmlns="" id="{5D7BB746-1ACF-6500-E3DA-BF3EBBD5D28D}"/>
              </a:ext>
            </a:extLst>
          </p:cNvPr>
          <p:cNvSpPr/>
          <p:nvPr/>
        </p:nvSpPr>
        <p:spPr>
          <a:xfrm>
            <a:off x="2617798" y="6097211"/>
            <a:ext cx="1611301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u="sng" dirty="0">
                <a:solidFill>
                  <a:schemeClr val="tx1"/>
                </a:solidFill>
              </a:rPr>
              <a:t>투어 이름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xmlns="" id="{5E44A75E-58C3-1443-70AF-C09CBF8308D5}"/>
              </a:ext>
            </a:extLst>
          </p:cNvPr>
          <p:cNvSpPr/>
          <p:nvPr/>
        </p:nvSpPr>
        <p:spPr>
          <a:xfrm>
            <a:off x="4226484" y="6097211"/>
            <a:ext cx="1164665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투어 출발 날짜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62E99F9D-0059-E0A6-D075-ACBDE73560F7}"/>
              </a:ext>
            </a:extLst>
          </p:cNvPr>
          <p:cNvSpPr/>
          <p:nvPr/>
        </p:nvSpPr>
        <p:spPr>
          <a:xfrm>
            <a:off x="8545502" y="6105440"/>
            <a:ext cx="1028698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가격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xmlns="" id="{DFF8FE5A-2325-363C-0295-25A4A91D12AF}"/>
              </a:ext>
            </a:extLst>
          </p:cNvPr>
          <p:cNvSpPr/>
          <p:nvPr/>
        </p:nvSpPr>
        <p:spPr>
          <a:xfrm>
            <a:off x="5391150" y="6097209"/>
            <a:ext cx="1164666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투어 도착 날짜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B12288CF-7348-6381-8230-32D9E6E3E33F}"/>
              </a:ext>
            </a:extLst>
          </p:cNvPr>
          <p:cNvSpPr/>
          <p:nvPr/>
        </p:nvSpPr>
        <p:spPr>
          <a:xfrm>
            <a:off x="7581899" y="6097209"/>
            <a:ext cx="949818" cy="3945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마감일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62D4D802-946F-ECE7-3B4E-79273E8FF746}"/>
              </a:ext>
            </a:extLst>
          </p:cNvPr>
          <p:cNvSpPr/>
          <p:nvPr/>
        </p:nvSpPr>
        <p:spPr>
          <a:xfrm>
            <a:off x="6553201" y="6097207"/>
            <a:ext cx="1028698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이동수단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xmlns="" id="{A09FD895-AF09-43C3-46B3-9353AB6DBBA3}"/>
              </a:ext>
            </a:extLst>
          </p:cNvPr>
          <p:cNvSpPr/>
          <p:nvPr/>
        </p:nvSpPr>
        <p:spPr>
          <a:xfrm>
            <a:off x="10361741" y="4202674"/>
            <a:ext cx="257175" cy="22916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xmlns="" id="{91FBCA98-F565-663B-2681-C0BD682CFC5D}"/>
              </a:ext>
            </a:extLst>
          </p:cNvPr>
          <p:cNvSpPr/>
          <p:nvPr/>
        </p:nvSpPr>
        <p:spPr>
          <a:xfrm rot="16483040">
            <a:off x="10414425" y="4191591"/>
            <a:ext cx="176913" cy="23421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화살표: 오른쪽 75">
            <a:extLst>
              <a:ext uri="{FF2B5EF4-FFF2-40B4-BE49-F238E27FC236}">
                <a16:creationId xmlns:a16="http://schemas.microsoft.com/office/drawing/2014/main" xmlns="" id="{F8A34318-4B07-4742-B5C5-0C0D15E8915D}"/>
              </a:ext>
            </a:extLst>
          </p:cNvPr>
          <p:cNvSpPr/>
          <p:nvPr/>
        </p:nvSpPr>
        <p:spPr>
          <a:xfrm rot="5400000">
            <a:off x="10398942" y="6272748"/>
            <a:ext cx="136975" cy="23421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xmlns="" id="{4105EE83-FF92-9744-F736-44F6DDA9BDF0}"/>
              </a:ext>
            </a:extLst>
          </p:cNvPr>
          <p:cNvSpPr/>
          <p:nvPr/>
        </p:nvSpPr>
        <p:spPr>
          <a:xfrm>
            <a:off x="9567826" y="4198670"/>
            <a:ext cx="787421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신청하기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xmlns="" id="{FF978264-4247-BD3D-A759-FF6CFD9541FD}"/>
              </a:ext>
            </a:extLst>
          </p:cNvPr>
          <p:cNvSpPr/>
          <p:nvPr/>
        </p:nvSpPr>
        <p:spPr>
          <a:xfrm>
            <a:off x="9579242" y="4578756"/>
            <a:ext cx="787421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xmlns="" id="{AFC4122D-C45D-000B-7B77-C941D59EF9BF}"/>
              </a:ext>
            </a:extLst>
          </p:cNvPr>
          <p:cNvSpPr/>
          <p:nvPr/>
        </p:nvSpPr>
        <p:spPr>
          <a:xfrm>
            <a:off x="9567826" y="4943219"/>
            <a:ext cx="787421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xmlns="" id="{5112BFD0-0512-06BE-5053-F472D46DA9C3}"/>
              </a:ext>
            </a:extLst>
          </p:cNvPr>
          <p:cNvSpPr/>
          <p:nvPr/>
        </p:nvSpPr>
        <p:spPr>
          <a:xfrm>
            <a:off x="9567826" y="5303035"/>
            <a:ext cx="787421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xmlns="" id="{1EF790D4-34C7-3032-6BFE-8FCA63B373DF}"/>
              </a:ext>
            </a:extLst>
          </p:cNvPr>
          <p:cNvSpPr/>
          <p:nvPr/>
        </p:nvSpPr>
        <p:spPr>
          <a:xfrm>
            <a:off x="9579241" y="5682628"/>
            <a:ext cx="787421" cy="4247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xmlns="" id="{3B7D67ED-E8C1-35C4-4C6F-8078DD0E027D}"/>
              </a:ext>
            </a:extLst>
          </p:cNvPr>
          <p:cNvSpPr/>
          <p:nvPr/>
        </p:nvSpPr>
        <p:spPr>
          <a:xfrm>
            <a:off x="9567826" y="6102296"/>
            <a:ext cx="787421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xmlns="" id="{AE74DBBF-A32C-0334-9819-2F0A73AB0522}"/>
              </a:ext>
            </a:extLst>
          </p:cNvPr>
          <p:cNvSpPr/>
          <p:nvPr/>
        </p:nvSpPr>
        <p:spPr>
          <a:xfrm>
            <a:off x="9873368" y="4675080"/>
            <a:ext cx="176333" cy="1854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xmlns="" id="{59008BD5-E2F9-0D18-993E-2762EB16A400}"/>
              </a:ext>
            </a:extLst>
          </p:cNvPr>
          <p:cNvSpPr/>
          <p:nvPr/>
        </p:nvSpPr>
        <p:spPr>
          <a:xfrm>
            <a:off x="9873369" y="5064538"/>
            <a:ext cx="176333" cy="1854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xmlns="" id="{0E0D1C4B-2681-B240-CA61-70C46F5C59C0}"/>
              </a:ext>
            </a:extLst>
          </p:cNvPr>
          <p:cNvSpPr/>
          <p:nvPr/>
        </p:nvSpPr>
        <p:spPr>
          <a:xfrm>
            <a:off x="9873567" y="5424835"/>
            <a:ext cx="176333" cy="1854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xmlns="" id="{02102F0C-4486-1124-7D9F-99A3DDDF18D1}"/>
              </a:ext>
            </a:extLst>
          </p:cNvPr>
          <p:cNvSpPr/>
          <p:nvPr/>
        </p:nvSpPr>
        <p:spPr>
          <a:xfrm>
            <a:off x="9873368" y="5802276"/>
            <a:ext cx="176333" cy="1854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xmlns="" id="{25D17FBB-E5C6-44A5-4B27-B28CD52458BD}"/>
              </a:ext>
            </a:extLst>
          </p:cNvPr>
          <p:cNvSpPr/>
          <p:nvPr/>
        </p:nvSpPr>
        <p:spPr>
          <a:xfrm>
            <a:off x="9873368" y="6213578"/>
            <a:ext cx="176333" cy="1854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xmlns="" id="{4EECCBA3-2047-865B-E78B-5A4864CEEE78}"/>
              </a:ext>
            </a:extLst>
          </p:cNvPr>
          <p:cNvSpPr/>
          <p:nvPr/>
        </p:nvSpPr>
        <p:spPr>
          <a:xfrm>
            <a:off x="9124512" y="6727605"/>
            <a:ext cx="1365816" cy="240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신청하기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xmlns="" id="{09142DFF-833F-D362-043D-8E7FD151E42D}"/>
              </a:ext>
            </a:extLst>
          </p:cNvPr>
          <p:cNvSpPr/>
          <p:nvPr/>
        </p:nvSpPr>
        <p:spPr>
          <a:xfrm>
            <a:off x="167694" y="2040720"/>
            <a:ext cx="1994183" cy="21118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등록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투어 신청하기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문의하기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10131459" y="4593966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5" name="타원 94"/>
          <p:cNvSpPr/>
          <p:nvPr/>
        </p:nvSpPr>
        <p:spPr>
          <a:xfrm>
            <a:off x="9166631" y="7024787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96" name="타원 95"/>
          <p:cNvSpPr/>
          <p:nvPr/>
        </p:nvSpPr>
        <p:spPr>
          <a:xfrm>
            <a:off x="8629822" y="-1863958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8" name="타원 97"/>
          <p:cNvSpPr/>
          <p:nvPr/>
        </p:nvSpPr>
        <p:spPr>
          <a:xfrm>
            <a:off x="9133363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99" name="타원 98"/>
          <p:cNvSpPr/>
          <p:nvPr/>
        </p:nvSpPr>
        <p:spPr>
          <a:xfrm>
            <a:off x="963690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100" name="타원 99"/>
          <p:cNvSpPr/>
          <p:nvPr/>
        </p:nvSpPr>
        <p:spPr>
          <a:xfrm>
            <a:off x="10131459" y="-1844297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101" name="타원 100"/>
          <p:cNvSpPr/>
          <p:nvPr/>
        </p:nvSpPr>
        <p:spPr>
          <a:xfrm>
            <a:off x="10670685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102" name="타원 101"/>
          <p:cNvSpPr/>
          <p:nvPr/>
        </p:nvSpPr>
        <p:spPr>
          <a:xfrm>
            <a:off x="1120825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10</a:t>
            </a:r>
            <a:endParaRPr lang="ko-KR" altLang="en-US" sz="800" dirty="0"/>
          </a:p>
        </p:txBody>
      </p:sp>
      <p:sp>
        <p:nvSpPr>
          <p:cNvPr id="103" name="타원 102"/>
          <p:cNvSpPr/>
          <p:nvPr/>
        </p:nvSpPr>
        <p:spPr>
          <a:xfrm>
            <a:off x="2500734" y="1942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04" name="타원 103"/>
          <p:cNvSpPr/>
          <p:nvPr/>
        </p:nvSpPr>
        <p:spPr>
          <a:xfrm>
            <a:off x="2412838" y="4588199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482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:a16="http://schemas.microsoft.com/office/drawing/2014/main" xmlns="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20C7ABE-BAA0-C12F-E2DA-1ACED7EC6C06}"/>
              </a:ext>
            </a:extLst>
          </p:cNvPr>
          <p:cNvSpPr txBox="1"/>
          <p:nvPr/>
        </p:nvSpPr>
        <p:spPr>
          <a:xfrm>
            <a:off x="79375" y="14859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F96021A-4C5F-A9C5-8F24-6BEAF4A6953E}"/>
              </a:ext>
            </a:extLst>
          </p:cNvPr>
          <p:cNvSpPr txBox="1"/>
          <p:nvPr/>
        </p:nvSpPr>
        <p:spPr>
          <a:xfrm>
            <a:off x="2543473" y="1485902"/>
            <a:ext cx="196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투어 신청하기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1224BE80-F142-59BC-173C-E155A670DB91}"/>
              </a:ext>
            </a:extLst>
          </p:cNvPr>
          <p:cNvSpPr txBox="1"/>
          <p:nvPr/>
        </p:nvSpPr>
        <p:spPr>
          <a:xfrm>
            <a:off x="3381558" y="2042493"/>
            <a:ext cx="77245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투어 신청을 하셨습니다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조금만 기다려주세요</a:t>
            </a:r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1~3</a:t>
            </a:r>
            <a:r>
              <a:rPr lang="ko-KR" altLang="en-US" dirty="0"/>
              <a:t>일 정도 소요됩니다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심사 기간동안 가이드 프로필 변경과 투어 신청을 이용하실 수 없습니다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심사가 완료되면 등록하신 전화번호로 결과를 </a:t>
            </a:r>
            <a:r>
              <a:rPr lang="ko-KR" altLang="en-US" dirty="0" err="1"/>
              <a:t>보내드립니다</a:t>
            </a:r>
            <a:r>
              <a:rPr lang="en-US" altLang="ko-KR" dirty="0"/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09142DFF-833F-D362-043D-8E7FD151E42D}"/>
              </a:ext>
            </a:extLst>
          </p:cNvPr>
          <p:cNvSpPr/>
          <p:nvPr/>
        </p:nvSpPr>
        <p:spPr>
          <a:xfrm>
            <a:off x="167694" y="2040720"/>
            <a:ext cx="1994183" cy="21118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등록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투어 신청하기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문의하기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571363" y="1913740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610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27AE4D77-2BC6-6214-D4DB-EFC6690FD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915" y="1573334"/>
            <a:ext cx="4248150" cy="5905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:a16="http://schemas.microsoft.com/office/drawing/2014/main" xmlns="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2722DD5D-00DE-6166-BAC7-A58123E263BF}"/>
              </a:ext>
            </a:extLst>
          </p:cNvPr>
          <p:cNvCxnSpPr/>
          <p:nvPr/>
        </p:nvCxnSpPr>
        <p:spPr>
          <a:xfrm>
            <a:off x="0" y="121535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20C7ABE-BAA0-C12F-E2DA-1ACED7EC6C06}"/>
              </a:ext>
            </a:extLst>
          </p:cNvPr>
          <p:cNvSpPr txBox="1"/>
          <p:nvPr/>
        </p:nvSpPr>
        <p:spPr>
          <a:xfrm>
            <a:off x="79375" y="14859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382B3F0B-CFE6-95BB-AB7F-9274CA309146}"/>
              </a:ext>
            </a:extLst>
          </p:cNvPr>
          <p:cNvSpPr txBox="1"/>
          <p:nvPr/>
        </p:nvSpPr>
        <p:spPr>
          <a:xfrm>
            <a:off x="2663826" y="1493355"/>
            <a:ext cx="192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숙소 등록하기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799312" y="2049830"/>
            <a:ext cx="1680984" cy="15260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사진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4480296" y="2056624"/>
            <a:ext cx="922638" cy="7509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4480296" y="2815171"/>
            <a:ext cx="922638" cy="7509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68">
            <a:extLst>
              <a:ext uri="{FF2B5EF4-FFF2-40B4-BE49-F238E27FC236}">
                <a16:creationId xmlns:a16="http://schemas.microsoft.com/office/drawing/2014/main" xmlns="" id="{DA033FDE-7EA1-242B-AE3E-9FC92E2736A8}"/>
              </a:ext>
            </a:extLst>
          </p:cNvPr>
          <p:cNvSpPr/>
          <p:nvPr/>
        </p:nvSpPr>
        <p:spPr>
          <a:xfrm>
            <a:off x="5591791" y="3289152"/>
            <a:ext cx="1219199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사진 등록하기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79E41EFC-45D9-FFC9-C3AB-2FCD79AC7BEF}"/>
              </a:ext>
            </a:extLst>
          </p:cNvPr>
          <p:cNvSpPr/>
          <p:nvPr/>
        </p:nvSpPr>
        <p:spPr>
          <a:xfrm>
            <a:off x="155575" y="1973475"/>
            <a:ext cx="1994183" cy="17941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 </a:t>
            </a:r>
            <a:r>
              <a:rPr lang="ko-KR" altLang="en-US" sz="1400" dirty="0" smtClean="0">
                <a:solidFill>
                  <a:schemeClr val="tx1"/>
                </a:solidFill>
              </a:rPr>
              <a:t>등록하기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 관리하기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0A0A010-AEE5-1DEF-6CDC-254496F59A67}"/>
              </a:ext>
            </a:extLst>
          </p:cNvPr>
          <p:cNvSpPr txBox="1"/>
          <p:nvPr/>
        </p:nvSpPr>
        <p:spPr>
          <a:xfrm>
            <a:off x="2734305" y="4389694"/>
            <a:ext cx="1078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숙소 소개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FF9EF5AE-3020-39F5-7EC4-489ECD2A85E3}"/>
              </a:ext>
            </a:extLst>
          </p:cNvPr>
          <p:cNvSpPr/>
          <p:nvPr/>
        </p:nvSpPr>
        <p:spPr>
          <a:xfrm>
            <a:off x="2799312" y="4691415"/>
            <a:ext cx="7650539" cy="9289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2A44925-E69C-1C85-51BE-3E78E0C4633E}"/>
              </a:ext>
            </a:extLst>
          </p:cNvPr>
          <p:cNvSpPr txBox="1"/>
          <p:nvPr/>
        </p:nvSpPr>
        <p:spPr>
          <a:xfrm>
            <a:off x="2791531" y="5825896"/>
            <a:ext cx="867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숙소 주소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D871ED29-4CBC-F70E-CA4A-C2B8ADD06173}"/>
              </a:ext>
            </a:extLst>
          </p:cNvPr>
          <p:cNvSpPr/>
          <p:nvPr/>
        </p:nvSpPr>
        <p:spPr>
          <a:xfrm>
            <a:off x="2799313" y="6117499"/>
            <a:ext cx="2203056" cy="276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F766FAB7-C7CF-F987-4615-8A5C6BE83E0B}"/>
              </a:ext>
            </a:extLst>
          </p:cNvPr>
          <p:cNvSpPr/>
          <p:nvPr/>
        </p:nvSpPr>
        <p:spPr>
          <a:xfrm>
            <a:off x="2799313" y="6735235"/>
            <a:ext cx="2203056" cy="276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직접 입력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76719B2-DCE5-DF36-B197-C7FD2F904C8D}"/>
              </a:ext>
            </a:extLst>
          </p:cNvPr>
          <p:cNvSpPr txBox="1"/>
          <p:nvPr/>
        </p:nvSpPr>
        <p:spPr>
          <a:xfrm>
            <a:off x="2785782" y="6418001"/>
            <a:ext cx="1368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숙소 상세 주소</a:t>
            </a:r>
          </a:p>
        </p:txBody>
      </p:sp>
      <p:sp>
        <p:nvSpPr>
          <p:cNvPr id="20" name="사각형: 둥근 모서리 68">
            <a:extLst>
              <a:ext uri="{FF2B5EF4-FFF2-40B4-BE49-F238E27FC236}">
                <a16:creationId xmlns:a16="http://schemas.microsoft.com/office/drawing/2014/main" xmlns="" id="{CDA7B7CD-8B64-1E41-FD3F-D4AB40F47422}"/>
              </a:ext>
            </a:extLst>
          </p:cNvPr>
          <p:cNvSpPr/>
          <p:nvPr/>
        </p:nvSpPr>
        <p:spPr>
          <a:xfrm>
            <a:off x="5293755" y="6096393"/>
            <a:ext cx="1219199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주소 검색하기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A0A0A010-AEE5-1DEF-6CDC-254496F59A67}"/>
              </a:ext>
            </a:extLst>
          </p:cNvPr>
          <p:cNvSpPr txBox="1"/>
          <p:nvPr/>
        </p:nvSpPr>
        <p:spPr>
          <a:xfrm>
            <a:off x="2744762" y="3767644"/>
            <a:ext cx="1078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숙소 </a:t>
            </a:r>
            <a:r>
              <a:rPr lang="ko-KR" altLang="en-US" sz="1200" dirty="0" smtClean="0"/>
              <a:t>이름</a:t>
            </a:r>
            <a:endParaRPr lang="ko-KR" altLang="en-US" sz="12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FF9EF5AE-3020-39F5-7EC4-489ECD2A85E3}"/>
              </a:ext>
            </a:extLst>
          </p:cNvPr>
          <p:cNvSpPr/>
          <p:nvPr/>
        </p:nvSpPr>
        <p:spPr>
          <a:xfrm>
            <a:off x="2785782" y="4036463"/>
            <a:ext cx="2201056" cy="3040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68">
            <a:extLst>
              <a:ext uri="{FF2B5EF4-FFF2-40B4-BE49-F238E27FC236}">
                <a16:creationId xmlns:a16="http://schemas.microsoft.com/office/drawing/2014/main" xmlns="" id="{CDA7B7CD-8B64-1E41-FD3F-D4AB40F47422}"/>
              </a:ext>
            </a:extLst>
          </p:cNvPr>
          <p:cNvSpPr/>
          <p:nvPr/>
        </p:nvSpPr>
        <p:spPr>
          <a:xfrm>
            <a:off x="5222633" y="4036463"/>
            <a:ext cx="855696" cy="3040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중복검사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7733312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3" name="타원 32"/>
          <p:cNvSpPr/>
          <p:nvPr/>
        </p:nvSpPr>
        <p:spPr>
          <a:xfrm>
            <a:off x="8177073" y="-1863849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34" name="타원 33"/>
          <p:cNvSpPr/>
          <p:nvPr/>
        </p:nvSpPr>
        <p:spPr>
          <a:xfrm>
            <a:off x="8629822" y="-1863958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5" name="타원 34"/>
          <p:cNvSpPr/>
          <p:nvPr/>
        </p:nvSpPr>
        <p:spPr>
          <a:xfrm>
            <a:off x="9133363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36" name="타원 35"/>
          <p:cNvSpPr/>
          <p:nvPr/>
        </p:nvSpPr>
        <p:spPr>
          <a:xfrm>
            <a:off x="963690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37" name="타원 36"/>
          <p:cNvSpPr/>
          <p:nvPr/>
        </p:nvSpPr>
        <p:spPr>
          <a:xfrm>
            <a:off x="10131459" y="-1844297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38" name="타원 37"/>
          <p:cNvSpPr/>
          <p:nvPr/>
        </p:nvSpPr>
        <p:spPr>
          <a:xfrm>
            <a:off x="10670685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39" name="타원 38"/>
          <p:cNvSpPr/>
          <p:nvPr/>
        </p:nvSpPr>
        <p:spPr>
          <a:xfrm>
            <a:off x="1120825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10</a:t>
            </a:r>
            <a:endParaRPr lang="ko-KR" altLang="en-US" sz="800" dirty="0"/>
          </a:p>
        </p:txBody>
      </p:sp>
      <p:sp>
        <p:nvSpPr>
          <p:cNvPr id="40" name="타원 39"/>
          <p:cNvSpPr/>
          <p:nvPr/>
        </p:nvSpPr>
        <p:spPr>
          <a:xfrm>
            <a:off x="6881964" y="-1890033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1" name="타원 40"/>
          <p:cNvSpPr/>
          <p:nvPr/>
        </p:nvSpPr>
        <p:spPr>
          <a:xfrm>
            <a:off x="7287066" y="-1869622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662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:a16="http://schemas.microsoft.com/office/drawing/2014/main" xmlns="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2722DD5D-00DE-6166-BAC7-A58123E263BF}"/>
              </a:ext>
            </a:extLst>
          </p:cNvPr>
          <p:cNvCxnSpPr/>
          <p:nvPr/>
        </p:nvCxnSpPr>
        <p:spPr>
          <a:xfrm>
            <a:off x="0" y="121535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20C7ABE-BAA0-C12F-E2DA-1ACED7EC6C06}"/>
              </a:ext>
            </a:extLst>
          </p:cNvPr>
          <p:cNvSpPr txBox="1"/>
          <p:nvPr/>
        </p:nvSpPr>
        <p:spPr>
          <a:xfrm>
            <a:off x="79375" y="14859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382B3F0B-CFE6-95BB-AB7F-9274CA309146}"/>
              </a:ext>
            </a:extLst>
          </p:cNvPr>
          <p:cNvSpPr txBox="1"/>
          <p:nvPr/>
        </p:nvSpPr>
        <p:spPr>
          <a:xfrm>
            <a:off x="2663826" y="1493355"/>
            <a:ext cx="192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숙소 등록하기</a:t>
            </a:r>
          </a:p>
        </p:txBody>
      </p:sp>
      <p:sp>
        <p:nvSpPr>
          <p:cNvPr id="58" name="타원 57"/>
          <p:cNvSpPr/>
          <p:nvPr/>
        </p:nvSpPr>
        <p:spPr>
          <a:xfrm>
            <a:off x="2749831" y="3158498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9" name="타원 58"/>
          <p:cNvSpPr/>
          <p:nvPr/>
        </p:nvSpPr>
        <p:spPr>
          <a:xfrm>
            <a:off x="3722424" y="3141875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0" name="TextBox 59"/>
          <p:cNvSpPr txBox="1"/>
          <p:nvPr/>
        </p:nvSpPr>
        <p:spPr>
          <a:xfrm>
            <a:off x="2984666" y="3056957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성격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957259" y="3073583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성격</a:t>
            </a:r>
          </a:p>
        </p:txBody>
      </p:sp>
      <p:sp>
        <p:nvSpPr>
          <p:cNvPr id="62" name="타원 61"/>
          <p:cNvSpPr/>
          <p:nvPr/>
        </p:nvSpPr>
        <p:spPr>
          <a:xfrm>
            <a:off x="4695017" y="3175124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3" name="타원 62"/>
          <p:cNvSpPr/>
          <p:nvPr/>
        </p:nvSpPr>
        <p:spPr>
          <a:xfrm>
            <a:off x="5667610" y="3158501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4" name="TextBox 63"/>
          <p:cNvSpPr txBox="1"/>
          <p:nvPr/>
        </p:nvSpPr>
        <p:spPr>
          <a:xfrm>
            <a:off x="4929852" y="3073583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성격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902445" y="3090209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79E41EFC-45D9-FFC9-C3AB-2FCD79AC7BEF}"/>
              </a:ext>
            </a:extLst>
          </p:cNvPr>
          <p:cNvSpPr/>
          <p:nvPr/>
        </p:nvSpPr>
        <p:spPr>
          <a:xfrm>
            <a:off x="155575" y="1973475"/>
            <a:ext cx="1994183" cy="16787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 등록하기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 관리하기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0A0A010-AEE5-1DEF-6CDC-254496F59A67}"/>
              </a:ext>
            </a:extLst>
          </p:cNvPr>
          <p:cNvSpPr txBox="1"/>
          <p:nvPr/>
        </p:nvSpPr>
        <p:spPr>
          <a:xfrm>
            <a:off x="2663826" y="3618482"/>
            <a:ext cx="1078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객실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F47A30A-A0C6-F35D-8CD5-CBBB75F5E234}"/>
              </a:ext>
            </a:extLst>
          </p:cNvPr>
          <p:cNvSpPr txBox="1"/>
          <p:nvPr/>
        </p:nvSpPr>
        <p:spPr>
          <a:xfrm>
            <a:off x="2645058" y="2149762"/>
            <a:ext cx="1155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숙소 전화번호</a:t>
            </a:r>
            <a:endParaRPr lang="ko-KR" altLang="en-US" sz="1200" dirty="0"/>
          </a:p>
        </p:txBody>
      </p:sp>
      <p:sp>
        <p:nvSpPr>
          <p:cNvPr id="15" name="모서리가 둥근 직사각형 19">
            <a:extLst>
              <a:ext uri="{FF2B5EF4-FFF2-40B4-BE49-F238E27FC236}">
                <a16:creationId xmlns:a16="http://schemas.microsoft.com/office/drawing/2014/main" xmlns="" id="{823D91A2-712E-37A0-113F-3D7FD027D6C5}"/>
              </a:ext>
            </a:extLst>
          </p:cNvPr>
          <p:cNvSpPr/>
          <p:nvPr/>
        </p:nvSpPr>
        <p:spPr>
          <a:xfrm>
            <a:off x="3997567" y="2122127"/>
            <a:ext cx="646888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모서리가 둥근 직사각형 21">
            <a:extLst>
              <a:ext uri="{FF2B5EF4-FFF2-40B4-BE49-F238E27FC236}">
                <a16:creationId xmlns:a16="http://schemas.microsoft.com/office/drawing/2014/main" xmlns="" id="{EE2E839F-DEBC-1BC2-F2E4-5F252481206E}"/>
              </a:ext>
            </a:extLst>
          </p:cNvPr>
          <p:cNvSpPr/>
          <p:nvPr/>
        </p:nvSpPr>
        <p:spPr>
          <a:xfrm>
            <a:off x="5039972" y="2123922"/>
            <a:ext cx="886437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모서리가 둥근 직사각형 22">
            <a:extLst>
              <a:ext uri="{FF2B5EF4-FFF2-40B4-BE49-F238E27FC236}">
                <a16:creationId xmlns:a16="http://schemas.microsoft.com/office/drawing/2014/main" xmlns="" id="{D120BC85-8878-316C-16EC-6084297FB0F4}"/>
              </a:ext>
            </a:extLst>
          </p:cNvPr>
          <p:cNvSpPr/>
          <p:nvPr/>
        </p:nvSpPr>
        <p:spPr>
          <a:xfrm>
            <a:off x="6236472" y="2122127"/>
            <a:ext cx="886440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B0262573-F153-7140-4224-4CB2B1CBF03D}"/>
              </a:ext>
            </a:extLst>
          </p:cNvPr>
          <p:cNvCxnSpPr/>
          <p:nvPr/>
        </p:nvCxnSpPr>
        <p:spPr>
          <a:xfrm>
            <a:off x="4837719" y="2284182"/>
            <a:ext cx="118355" cy="21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30D50234-1F7E-A10F-3239-F5C73B11FCDC}"/>
              </a:ext>
            </a:extLst>
          </p:cNvPr>
          <p:cNvCxnSpPr/>
          <p:nvPr/>
        </p:nvCxnSpPr>
        <p:spPr>
          <a:xfrm>
            <a:off x="6006657" y="2284182"/>
            <a:ext cx="1459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BA2FCD23-2810-E2DA-D46C-8451A1C8F31A}"/>
              </a:ext>
            </a:extLst>
          </p:cNvPr>
          <p:cNvSpPr txBox="1"/>
          <p:nvPr/>
        </p:nvSpPr>
        <p:spPr>
          <a:xfrm>
            <a:off x="2635895" y="2675599"/>
            <a:ext cx="1078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옵션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08516DCE-3EF9-2661-DA1A-18A87C43BC0A}"/>
              </a:ext>
            </a:extLst>
          </p:cNvPr>
          <p:cNvSpPr/>
          <p:nvPr/>
        </p:nvSpPr>
        <p:spPr>
          <a:xfrm>
            <a:off x="2802106" y="4025546"/>
            <a:ext cx="3027173" cy="2284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사각형: 둥근 모서리 68">
            <a:extLst>
              <a:ext uri="{FF2B5EF4-FFF2-40B4-BE49-F238E27FC236}">
                <a16:creationId xmlns:a16="http://schemas.microsoft.com/office/drawing/2014/main" xmlns="" id="{ABD3C597-7FD8-1FE3-28D1-955379AA6DBA}"/>
              </a:ext>
            </a:extLst>
          </p:cNvPr>
          <p:cNvSpPr/>
          <p:nvPr/>
        </p:nvSpPr>
        <p:spPr>
          <a:xfrm>
            <a:off x="4912049" y="6439923"/>
            <a:ext cx="1219199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객실 추가하기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1E52C985-BE90-12D2-D6AF-3760F387E23B}"/>
              </a:ext>
            </a:extLst>
          </p:cNvPr>
          <p:cNvSpPr/>
          <p:nvPr/>
        </p:nvSpPr>
        <p:spPr>
          <a:xfrm>
            <a:off x="2802105" y="4017100"/>
            <a:ext cx="3027172" cy="2631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객실 이름</a:t>
            </a:r>
          </a:p>
        </p:txBody>
      </p:sp>
      <p:sp>
        <p:nvSpPr>
          <p:cNvPr id="48" name="모서리가 둥근 직사각형 19">
            <a:extLst>
              <a:ext uri="{FF2B5EF4-FFF2-40B4-BE49-F238E27FC236}">
                <a16:creationId xmlns:a16="http://schemas.microsoft.com/office/drawing/2014/main" xmlns="" id="{D6AD3D22-B9F1-B880-E3CA-241470A04936}"/>
              </a:ext>
            </a:extLst>
          </p:cNvPr>
          <p:cNvSpPr/>
          <p:nvPr/>
        </p:nvSpPr>
        <p:spPr>
          <a:xfrm>
            <a:off x="3162580" y="4335005"/>
            <a:ext cx="2585862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9" name="모서리가 둥근 직사각형 19">
            <a:extLst>
              <a:ext uri="{FF2B5EF4-FFF2-40B4-BE49-F238E27FC236}">
                <a16:creationId xmlns:a16="http://schemas.microsoft.com/office/drawing/2014/main" xmlns="" id="{52519BBF-83AB-18D9-D557-35ECE6F423E7}"/>
              </a:ext>
            </a:extLst>
          </p:cNvPr>
          <p:cNvSpPr/>
          <p:nvPr/>
        </p:nvSpPr>
        <p:spPr>
          <a:xfrm>
            <a:off x="3181349" y="4705439"/>
            <a:ext cx="2585861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1" name="모서리가 둥근 직사각형 19">
            <a:extLst>
              <a:ext uri="{FF2B5EF4-FFF2-40B4-BE49-F238E27FC236}">
                <a16:creationId xmlns:a16="http://schemas.microsoft.com/office/drawing/2014/main" xmlns="" id="{C7604791-DCC2-1FEA-0E77-69531A7B0258}"/>
              </a:ext>
            </a:extLst>
          </p:cNvPr>
          <p:cNvSpPr/>
          <p:nvPr/>
        </p:nvSpPr>
        <p:spPr>
          <a:xfrm>
            <a:off x="2842837" y="4345975"/>
            <a:ext cx="304520" cy="3003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5" name="모서리가 둥근 직사각형 19">
            <a:extLst>
              <a:ext uri="{FF2B5EF4-FFF2-40B4-BE49-F238E27FC236}">
                <a16:creationId xmlns:a16="http://schemas.microsoft.com/office/drawing/2014/main" xmlns="" id="{B0FD90F1-15A3-67F3-629D-00E8447D4912}"/>
              </a:ext>
            </a:extLst>
          </p:cNvPr>
          <p:cNvSpPr/>
          <p:nvPr/>
        </p:nvSpPr>
        <p:spPr>
          <a:xfrm>
            <a:off x="2832406" y="4716409"/>
            <a:ext cx="304520" cy="3003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7" name="모서리가 둥근 직사각형 19">
            <a:extLst>
              <a:ext uri="{FF2B5EF4-FFF2-40B4-BE49-F238E27FC236}">
                <a16:creationId xmlns:a16="http://schemas.microsoft.com/office/drawing/2014/main" xmlns="" id="{3799CB73-059C-E67B-0FC6-F636B8651121}"/>
              </a:ext>
            </a:extLst>
          </p:cNvPr>
          <p:cNvSpPr/>
          <p:nvPr/>
        </p:nvSpPr>
        <p:spPr>
          <a:xfrm>
            <a:off x="3143394" y="5082464"/>
            <a:ext cx="2585862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8" name="모서리가 둥근 직사각형 19">
            <a:extLst>
              <a:ext uri="{FF2B5EF4-FFF2-40B4-BE49-F238E27FC236}">
                <a16:creationId xmlns:a16="http://schemas.microsoft.com/office/drawing/2014/main" xmlns="" id="{20A2A2FD-5A98-2737-A44B-EC0566C76476}"/>
              </a:ext>
            </a:extLst>
          </p:cNvPr>
          <p:cNvSpPr/>
          <p:nvPr/>
        </p:nvSpPr>
        <p:spPr>
          <a:xfrm>
            <a:off x="2823651" y="5093434"/>
            <a:ext cx="304520" cy="3003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9" name="모서리가 둥근 직사각형 19">
            <a:extLst>
              <a:ext uri="{FF2B5EF4-FFF2-40B4-BE49-F238E27FC236}">
                <a16:creationId xmlns:a16="http://schemas.microsoft.com/office/drawing/2014/main" xmlns="" id="{70339CF5-7E82-E0CA-8AAE-8A58A5AC2C53}"/>
              </a:ext>
            </a:extLst>
          </p:cNvPr>
          <p:cNvSpPr/>
          <p:nvPr/>
        </p:nvSpPr>
        <p:spPr>
          <a:xfrm>
            <a:off x="3143394" y="5448918"/>
            <a:ext cx="2585862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0" name="모서리가 둥근 직사각형 19">
            <a:extLst>
              <a:ext uri="{FF2B5EF4-FFF2-40B4-BE49-F238E27FC236}">
                <a16:creationId xmlns:a16="http://schemas.microsoft.com/office/drawing/2014/main" xmlns="" id="{71527BB8-FB15-DBEF-0D81-4E4520E0642B}"/>
              </a:ext>
            </a:extLst>
          </p:cNvPr>
          <p:cNvSpPr/>
          <p:nvPr/>
        </p:nvSpPr>
        <p:spPr>
          <a:xfrm>
            <a:off x="2823651" y="5459888"/>
            <a:ext cx="304520" cy="3003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9ED23F16-A312-2655-28A4-2D1F4AF75C49}"/>
              </a:ext>
            </a:extLst>
          </p:cNvPr>
          <p:cNvSpPr/>
          <p:nvPr/>
        </p:nvSpPr>
        <p:spPr>
          <a:xfrm>
            <a:off x="5836902" y="4017100"/>
            <a:ext cx="257175" cy="2284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2" name="화살표: 오른쪽 71">
            <a:extLst>
              <a:ext uri="{FF2B5EF4-FFF2-40B4-BE49-F238E27FC236}">
                <a16:creationId xmlns:a16="http://schemas.microsoft.com/office/drawing/2014/main" xmlns="" id="{31397BB6-8969-43DE-1025-4379A7DBD735}"/>
              </a:ext>
            </a:extLst>
          </p:cNvPr>
          <p:cNvSpPr/>
          <p:nvPr/>
        </p:nvSpPr>
        <p:spPr>
          <a:xfrm rot="16483040">
            <a:off x="5889848" y="3998925"/>
            <a:ext cx="176343" cy="23421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화살표: 오른쪽 72">
            <a:extLst>
              <a:ext uri="{FF2B5EF4-FFF2-40B4-BE49-F238E27FC236}">
                <a16:creationId xmlns:a16="http://schemas.microsoft.com/office/drawing/2014/main" xmlns="" id="{08890829-3375-D1CB-5C18-F0148859637D}"/>
              </a:ext>
            </a:extLst>
          </p:cNvPr>
          <p:cNvSpPr/>
          <p:nvPr/>
        </p:nvSpPr>
        <p:spPr>
          <a:xfrm rot="5400000">
            <a:off x="5874325" y="6080020"/>
            <a:ext cx="136532" cy="23421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xmlns="" id="{96810E52-3FB9-0CAC-4A5B-BE9739C270F2}"/>
              </a:ext>
            </a:extLst>
          </p:cNvPr>
          <p:cNvCxnSpPr>
            <a:cxnSpLocks/>
          </p:cNvCxnSpPr>
          <p:nvPr/>
        </p:nvCxnSpPr>
        <p:spPr>
          <a:xfrm flipV="1">
            <a:off x="6236472" y="5448918"/>
            <a:ext cx="1582067" cy="8608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BAB456FA-2F0B-C198-42A8-7E13C5563B6A}"/>
              </a:ext>
            </a:extLst>
          </p:cNvPr>
          <p:cNvSpPr txBox="1"/>
          <p:nvPr/>
        </p:nvSpPr>
        <p:spPr>
          <a:xfrm>
            <a:off x="7896811" y="4914941"/>
            <a:ext cx="294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객실 등록 팝업창이 뜬다</a:t>
            </a:r>
            <a:r>
              <a:rPr lang="en-US" altLang="ko-KR" dirty="0"/>
              <a:t>.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19611D36-F920-9B21-DBCC-9A79A3311D89}"/>
              </a:ext>
            </a:extLst>
          </p:cNvPr>
          <p:cNvSpPr/>
          <p:nvPr/>
        </p:nvSpPr>
        <p:spPr>
          <a:xfrm>
            <a:off x="8406460" y="-856059"/>
            <a:ext cx="4361604" cy="56590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382B3F0B-CFE6-95BB-AB7F-9274CA309146}"/>
              </a:ext>
            </a:extLst>
          </p:cNvPr>
          <p:cNvSpPr txBox="1"/>
          <p:nvPr/>
        </p:nvSpPr>
        <p:spPr>
          <a:xfrm>
            <a:off x="8406460" y="-743311"/>
            <a:ext cx="192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객실</a:t>
            </a:r>
            <a:endParaRPr lang="ko-KR" altLang="en-US" b="1" dirty="0"/>
          </a:p>
        </p:txBody>
      </p:sp>
      <p:sp>
        <p:nvSpPr>
          <p:cNvPr id="53" name="직사각형 52"/>
          <p:cNvSpPr/>
          <p:nvPr/>
        </p:nvSpPr>
        <p:spPr>
          <a:xfrm>
            <a:off x="8541946" y="-186836"/>
            <a:ext cx="1680984" cy="15260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사진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10222930" y="-180042"/>
            <a:ext cx="922638" cy="7509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10222930" y="578505"/>
            <a:ext cx="922638" cy="7509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68">
            <a:extLst>
              <a:ext uri="{FF2B5EF4-FFF2-40B4-BE49-F238E27FC236}">
                <a16:creationId xmlns:a16="http://schemas.microsoft.com/office/drawing/2014/main" xmlns="" id="{DA033FDE-7EA1-242B-AE3E-9FC92E2736A8}"/>
              </a:ext>
            </a:extLst>
          </p:cNvPr>
          <p:cNvSpPr/>
          <p:nvPr/>
        </p:nvSpPr>
        <p:spPr>
          <a:xfrm>
            <a:off x="11334425" y="1052486"/>
            <a:ext cx="1219199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사진 등록하기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52A44925-E69C-1C85-51BE-3E78E0C4633E}"/>
              </a:ext>
            </a:extLst>
          </p:cNvPr>
          <p:cNvSpPr txBox="1"/>
          <p:nvPr/>
        </p:nvSpPr>
        <p:spPr>
          <a:xfrm>
            <a:off x="8591742" y="1714812"/>
            <a:ext cx="867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객실 이름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D871ED29-4CBC-F70E-CA4A-C2B8ADD06173}"/>
              </a:ext>
            </a:extLst>
          </p:cNvPr>
          <p:cNvSpPr/>
          <p:nvPr/>
        </p:nvSpPr>
        <p:spPr>
          <a:xfrm>
            <a:off x="8616551" y="2003902"/>
            <a:ext cx="2203056" cy="276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F76719B2-DCE5-DF36-B197-C7FD2F904C8D}"/>
              </a:ext>
            </a:extLst>
          </p:cNvPr>
          <p:cNvSpPr txBox="1"/>
          <p:nvPr/>
        </p:nvSpPr>
        <p:spPr>
          <a:xfrm>
            <a:off x="8541946" y="2363351"/>
            <a:ext cx="1368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객실 옵션</a:t>
            </a:r>
          </a:p>
        </p:txBody>
      </p:sp>
      <p:sp>
        <p:nvSpPr>
          <p:cNvPr id="76" name="사각형: 둥근 모서리 68">
            <a:extLst>
              <a:ext uri="{FF2B5EF4-FFF2-40B4-BE49-F238E27FC236}">
                <a16:creationId xmlns:a16="http://schemas.microsoft.com/office/drawing/2014/main" xmlns="" id="{7C407483-5EDC-A6D2-4186-A887EFE8C69E}"/>
              </a:ext>
            </a:extLst>
          </p:cNvPr>
          <p:cNvSpPr/>
          <p:nvPr/>
        </p:nvSpPr>
        <p:spPr>
          <a:xfrm>
            <a:off x="9909679" y="4011173"/>
            <a:ext cx="1227438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객실 </a:t>
            </a:r>
            <a:r>
              <a:rPr lang="ko-KR" altLang="en-US" sz="1200" dirty="0" smtClean="0">
                <a:solidFill>
                  <a:schemeClr val="tx1"/>
                </a:solidFill>
              </a:rPr>
              <a:t>등록하기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xmlns="" id="{D4A71478-20EF-AF0F-C174-2E10AB7D8C09}"/>
              </a:ext>
            </a:extLst>
          </p:cNvPr>
          <p:cNvSpPr/>
          <p:nvPr/>
        </p:nvSpPr>
        <p:spPr>
          <a:xfrm>
            <a:off x="8406460" y="-1126260"/>
            <a:ext cx="4361604" cy="2769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xmlns="" id="{9F0A481E-BA6E-4DDF-D2B6-615F9D27DB87}"/>
              </a:ext>
            </a:extLst>
          </p:cNvPr>
          <p:cNvSpPr/>
          <p:nvPr/>
        </p:nvSpPr>
        <p:spPr>
          <a:xfrm>
            <a:off x="12422728" y="-1126260"/>
            <a:ext cx="345336" cy="2769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xmlns="" id="{7EEA5986-8F0B-5606-CB99-46889EF70955}"/>
              </a:ext>
            </a:extLst>
          </p:cNvPr>
          <p:cNvSpPr/>
          <p:nvPr/>
        </p:nvSpPr>
        <p:spPr>
          <a:xfrm>
            <a:off x="8702251" y="2697580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xmlns="" id="{047ADD88-0CDD-8C0B-E2AD-7D724E02E5F9}"/>
              </a:ext>
            </a:extLst>
          </p:cNvPr>
          <p:cNvSpPr/>
          <p:nvPr/>
        </p:nvSpPr>
        <p:spPr>
          <a:xfrm>
            <a:off x="9674844" y="2680957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E8A31782-DB24-CDA0-4212-D728D86B7D4C}"/>
              </a:ext>
            </a:extLst>
          </p:cNvPr>
          <p:cNvSpPr txBox="1"/>
          <p:nvPr/>
        </p:nvSpPr>
        <p:spPr>
          <a:xfrm>
            <a:off x="8937086" y="2596039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성격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4276854A-3176-85EA-7023-CBC351FE29A4}"/>
              </a:ext>
            </a:extLst>
          </p:cNvPr>
          <p:cNvSpPr txBox="1"/>
          <p:nvPr/>
        </p:nvSpPr>
        <p:spPr>
          <a:xfrm>
            <a:off x="9909679" y="2612665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성격</a:t>
            </a: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xmlns="" id="{8D52F706-2D62-18D2-F31B-E7FBD816D05A}"/>
              </a:ext>
            </a:extLst>
          </p:cNvPr>
          <p:cNvSpPr/>
          <p:nvPr/>
        </p:nvSpPr>
        <p:spPr>
          <a:xfrm>
            <a:off x="10647437" y="2714206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xmlns="" id="{F17ABB85-E944-29E7-03F2-089F6D934786}"/>
              </a:ext>
            </a:extLst>
          </p:cNvPr>
          <p:cNvSpPr/>
          <p:nvPr/>
        </p:nvSpPr>
        <p:spPr>
          <a:xfrm>
            <a:off x="11620030" y="2697583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23771DE4-1B05-C42F-9CAE-8BEFDC9D3177}"/>
              </a:ext>
            </a:extLst>
          </p:cNvPr>
          <p:cNvSpPr txBox="1"/>
          <p:nvPr/>
        </p:nvSpPr>
        <p:spPr>
          <a:xfrm>
            <a:off x="10882272" y="2612665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성격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xmlns="" id="{070DD6F7-C54B-FB9C-495C-F685DF8F5CDE}"/>
              </a:ext>
            </a:extLst>
          </p:cNvPr>
          <p:cNvSpPr txBox="1"/>
          <p:nvPr/>
        </p:nvSpPr>
        <p:spPr>
          <a:xfrm>
            <a:off x="11854865" y="2629291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성격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6CA6BB4E-03A6-5D98-2EFF-A2CF5FD0E690}"/>
              </a:ext>
            </a:extLst>
          </p:cNvPr>
          <p:cNvSpPr txBox="1"/>
          <p:nvPr/>
        </p:nvSpPr>
        <p:spPr>
          <a:xfrm>
            <a:off x="8541946" y="2960558"/>
            <a:ext cx="1368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객실 가격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ACDD6596-2E63-2AD6-078E-DDCFB0F99374}"/>
              </a:ext>
            </a:extLst>
          </p:cNvPr>
          <p:cNvSpPr/>
          <p:nvPr/>
        </p:nvSpPr>
        <p:spPr>
          <a:xfrm>
            <a:off x="8616551" y="3300869"/>
            <a:ext cx="2203056" cy="276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2E477F28-575E-36CD-5376-CE7C730D0A35}"/>
              </a:ext>
            </a:extLst>
          </p:cNvPr>
          <p:cNvSpPr txBox="1"/>
          <p:nvPr/>
        </p:nvSpPr>
        <p:spPr>
          <a:xfrm>
            <a:off x="10799741" y="3274007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원</a:t>
            </a:r>
          </a:p>
        </p:txBody>
      </p:sp>
      <p:sp>
        <p:nvSpPr>
          <p:cNvPr id="90" name="타원 89"/>
          <p:cNvSpPr/>
          <p:nvPr/>
        </p:nvSpPr>
        <p:spPr>
          <a:xfrm>
            <a:off x="7733312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1" name="타원 90"/>
          <p:cNvSpPr/>
          <p:nvPr/>
        </p:nvSpPr>
        <p:spPr>
          <a:xfrm>
            <a:off x="8177073" y="-1863849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92" name="타원 91"/>
          <p:cNvSpPr/>
          <p:nvPr/>
        </p:nvSpPr>
        <p:spPr>
          <a:xfrm>
            <a:off x="8629822" y="-1863958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3" name="타원 92"/>
          <p:cNvSpPr/>
          <p:nvPr/>
        </p:nvSpPr>
        <p:spPr>
          <a:xfrm>
            <a:off x="9133363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94" name="타원 93"/>
          <p:cNvSpPr/>
          <p:nvPr/>
        </p:nvSpPr>
        <p:spPr>
          <a:xfrm>
            <a:off x="963690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95" name="타원 94"/>
          <p:cNvSpPr/>
          <p:nvPr/>
        </p:nvSpPr>
        <p:spPr>
          <a:xfrm>
            <a:off x="10131459" y="-1844297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96" name="타원 95"/>
          <p:cNvSpPr/>
          <p:nvPr/>
        </p:nvSpPr>
        <p:spPr>
          <a:xfrm>
            <a:off x="10670685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97" name="타원 96"/>
          <p:cNvSpPr/>
          <p:nvPr/>
        </p:nvSpPr>
        <p:spPr>
          <a:xfrm>
            <a:off x="1120825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10</a:t>
            </a:r>
            <a:endParaRPr lang="ko-KR" altLang="en-US" sz="800" dirty="0"/>
          </a:p>
        </p:txBody>
      </p:sp>
      <p:sp>
        <p:nvSpPr>
          <p:cNvPr id="98" name="타원 97"/>
          <p:cNvSpPr/>
          <p:nvPr/>
        </p:nvSpPr>
        <p:spPr>
          <a:xfrm>
            <a:off x="6881964" y="-1890033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9" name="타원 98"/>
          <p:cNvSpPr/>
          <p:nvPr/>
        </p:nvSpPr>
        <p:spPr>
          <a:xfrm>
            <a:off x="7287066" y="-1869622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846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:a16="http://schemas.microsoft.com/office/drawing/2014/main" xmlns="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2722DD5D-00DE-6166-BAC7-A58123E263BF}"/>
              </a:ext>
            </a:extLst>
          </p:cNvPr>
          <p:cNvCxnSpPr/>
          <p:nvPr/>
        </p:nvCxnSpPr>
        <p:spPr>
          <a:xfrm>
            <a:off x="0" y="121535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20C7ABE-BAA0-C12F-E2DA-1ACED7EC6C06}"/>
              </a:ext>
            </a:extLst>
          </p:cNvPr>
          <p:cNvSpPr txBox="1"/>
          <p:nvPr/>
        </p:nvSpPr>
        <p:spPr>
          <a:xfrm>
            <a:off x="79375" y="14859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382B3F0B-CFE6-95BB-AB7F-9274CA309146}"/>
              </a:ext>
            </a:extLst>
          </p:cNvPr>
          <p:cNvSpPr txBox="1"/>
          <p:nvPr/>
        </p:nvSpPr>
        <p:spPr>
          <a:xfrm>
            <a:off x="2663826" y="1493355"/>
            <a:ext cx="192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숙소 등록하기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79E41EFC-45D9-FFC9-C3AB-2FCD79AC7BEF}"/>
              </a:ext>
            </a:extLst>
          </p:cNvPr>
          <p:cNvSpPr/>
          <p:nvPr/>
        </p:nvSpPr>
        <p:spPr>
          <a:xfrm>
            <a:off x="155575" y="1973475"/>
            <a:ext cx="1994183" cy="16787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 등록하기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 관리하기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41" name="사각형: 둥근 모서리 68">
            <a:extLst>
              <a:ext uri="{FF2B5EF4-FFF2-40B4-BE49-F238E27FC236}">
                <a16:creationId xmlns:a16="http://schemas.microsoft.com/office/drawing/2014/main" xmlns="" id="{ABD3C597-7FD8-1FE3-28D1-955379AA6DBA}"/>
              </a:ext>
            </a:extLst>
          </p:cNvPr>
          <p:cNvSpPr/>
          <p:nvPr/>
        </p:nvSpPr>
        <p:spPr>
          <a:xfrm>
            <a:off x="6007954" y="2131875"/>
            <a:ext cx="1219199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숙소 등록하기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96810E52-3FB9-0CAC-4A5B-BE9739C270F2}"/>
              </a:ext>
            </a:extLst>
          </p:cNvPr>
          <p:cNvCxnSpPr>
            <a:cxnSpLocks/>
          </p:cNvCxnSpPr>
          <p:nvPr/>
        </p:nvCxnSpPr>
        <p:spPr>
          <a:xfrm>
            <a:off x="7298724" y="2408870"/>
            <a:ext cx="1416908" cy="919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AB456FA-2F0B-C198-42A8-7E13C5563B6A}"/>
              </a:ext>
            </a:extLst>
          </p:cNvPr>
          <p:cNvSpPr txBox="1"/>
          <p:nvPr/>
        </p:nvSpPr>
        <p:spPr>
          <a:xfrm>
            <a:off x="8787203" y="3143420"/>
            <a:ext cx="2943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숙소 심사 페이지로 이동한다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18" name="타원 17"/>
          <p:cNvSpPr/>
          <p:nvPr/>
        </p:nvSpPr>
        <p:spPr>
          <a:xfrm>
            <a:off x="7733312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9" name="타원 18"/>
          <p:cNvSpPr/>
          <p:nvPr/>
        </p:nvSpPr>
        <p:spPr>
          <a:xfrm>
            <a:off x="8177073" y="-1863849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8629822" y="-1863958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1" name="타원 20"/>
          <p:cNvSpPr/>
          <p:nvPr/>
        </p:nvSpPr>
        <p:spPr>
          <a:xfrm>
            <a:off x="9133363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963690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23" name="타원 22"/>
          <p:cNvSpPr/>
          <p:nvPr/>
        </p:nvSpPr>
        <p:spPr>
          <a:xfrm>
            <a:off x="10131459" y="-1844297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10670685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1120825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10</a:t>
            </a:r>
            <a:endParaRPr lang="ko-KR" altLang="en-US" sz="800" dirty="0"/>
          </a:p>
        </p:txBody>
      </p:sp>
      <p:sp>
        <p:nvSpPr>
          <p:cNvPr id="27" name="타원 26"/>
          <p:cNvSpPr/>
          <p:nvPr/>
        </p:nvSpPr>
        <p:spPr>
          <a:xfrm>
            <a:off x="6881964" y="-1890033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9" name="타원 28"/>
          <p:cNvSpPr/>
          <p:nvPr/>
        </p:nvSpPr>
        <p:spPr>
          <a:xfrm>
            <a:off x="7287066" y="-1869622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092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:a16="http://schemas.microsoft.com/office/drawing/2014/main" xmlns="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2722DD5D-00DE-6166-BAC7-A58123E263BF}"/>
              </a:ext>
            </a:extLst>
          </p:cNvPr>
          <p:cNvCxnSpPr/>
          <p:nvPr/>
        </p:nvCxnSpPr>
        <p:spPr>
          <a:xfrm>
            <a:off x="0" y="121535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20C7ABE-BAA0-C12F-E2DA-1ACED7EC6C06}"/>
              </a:ext>
            </a:extLst>
          </p:cNvPr>
          <p:cNvSpPr txBox="1"/>
          <p:nvPr/>
        </p:nvSpPr>
        <p:spPr>
          <a:xfrm>
            <a:off x="79375" y="14859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382B3F0B-CFE6-95BB-AB7F-9274CA309146}"/>
              </a:ext>
            </a:extLst>
          </p:cNvPr>
          <p:cNvSpPr txBox="1"/>
          <p:nvPr/>
        </p:nvSpPr>
        <p:spPr>
          <a:xfrm>
            <a:off x="2663826" y="1493355"/>
            <a:ext cx="192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숙소 등록하기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79E41EFC-45D9-FFC9-C3AB-2FCD79AC7BEF}"/>
              </a:ext>
            </a:extLst>
          </p:cNvPr>
          <p:cNvSpPr/>
          <p:nvPr/>
        </p:nvSpPr>
        <p:spPr>
          <a:xfrm>
            <a:off x="155575" y="1973475"/>
            <a:ext cx="1994183" cy="16787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 등록하기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 관리하기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27AE4D77-2BC6-6214-D4DB-EFC6690FDB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3406" y="2002691"/>
            <a:ext cx="4248150" cy="5905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56CF57E-8F84-973F-1529-1CCCBA31187C}"/>
              </a:ext>
            </a:extLst>
          </p:cNvPr>
          <p:cNvSpPr txBox="1"/>
          <p:nvPr/>
        </p:nvSpPr>
        <p:spPr>
          <a:xfrm>
            <a:off x="3381557" y="2978633"/>
            <a:ext cx="6695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숙소 </a:t>
            </a:r>
            <a:r>
              <a:rPr lang="ko-KR" altLang="en-US" dirty="0"/>
              <a:t>등록 </a:t>
            </a:r>
            <a:r>
              <a:rPr lang="ko-KR" altLang="en-US" dirty="0" err="1"/>
              <a:t>심사중입니다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조금만 기다려주세요</a:t>
            </a:r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1~3</a:t>
            </a:r>
            <a:r>
              <a:rPr lang="ko-KR" altLang="en-US" dirty="0"/>
              <a:t>일 정도 소요됩니다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심사가 완료되면 등록하신 전화번호로 결과를 </a:t>
            </a:r>
            <a:r>
              <a:rPr lang="ko-KR" altLang="en-US" dirty="0" err="1"/>
              <a:t>보내드립니다</a:t>
            </a:r>
            <a:r>
              <a:rPr lang="en-US" altLang="ko-KR" dirty="0"/>
              <a:t>.</a:t>
            </a:r>
          </a:p>
        </p:txBody>
      </p:sp>
      <p:sp>
        <p:nvSpPr>
          <p:cNvPr id="18" name="타원 17"/>
          <p:cNvSpPr/>
          <p:nvPr/>
        </p:nvSpPr>
        <p:spPr>
          <a:xfrm>
            <a:off x="7733312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9" name="타원 18"/>
          <p:cNvSpPr/>
          <p:nvPr/>
        </p:nvSpPr>
        <p:spPr>
          <a:xfrm>
            <a:off x="8177073" y="-1863849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8629822" y="-1863958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1" name="타원 20"/>
          <p:cNvSpPr/>
          <p:nvPr/>
        </p:nvSpPr>
        <p:spPr>
          <a:xfrm>
            <a:off x="9133363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963690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23" name="타원 22"/>
          <p:cNvSpPr/>
          <p:nvPr/>
        </p:nvSpPr>
        <p:spPr>
          <a:xfrm>
            <a:off x="10131459" y="-1844297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10670685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1120825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10</a:t>
            </a:r>
            <a:endParaRPr lang="ko-KR" altLang="en-US" sz="800" dirty="0"/>
          </a:p>
        </p:txBody>
      </p:sp>
      <p:sp>
        <p:nvSpPr>
          <p:cNvPr id="27" name="타원 26"/>
          <p:cNvSpPr/>
          <p:nvPr/>
        </p:nvSpPr>
        <p:spPr>
          <a:xfrm>
            <a:off x="6881964" y="-1890033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9" name="타원 28"/>
          <p:cNvSpPr/>
          <p:nvPr/>
        </p:nvSpPr>
        <p:spPr>
          <a:xfrm>
            <a:off x="7287066" y="-1869622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920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:a16="http://schemas.microsoft.com/office/drawing/2014/main" xmlns="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2722DD5D-00DE-6166-BAC7-A58123E263BF}"/>
              </a:ext>
            </a:extLst>
          </p:cNvPr>
          <p:cNvCxnSpPr/>
          <p:nvPr/>
        </p:nvCxnSpPr>
        <p:spPr>
          <a:xfrm>
            <a:off x="0" y="121535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20C7ABE-BAA0-C12F-E2DA-1ACED7EC6C06}"/>
              </a:ext>
            </a:extLst>
          </p:cNvPr>
          <p:cNvSpPr txBox="1"/>
          <p:nvPr/>
        </p:nvSpPr>
        <p:spPr>
          <a:xfrm>
            <a:off x="79375" y="14859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382B3F0B-CFE6-95BB-AB7F-9274CA309146}"/>
              </a:ext>
            </a:extLst>
          </p:cNvPr>
          <p:cNvSpPr txBox="1"/>
          <p:nvPr/>
        </p:nvSpPr>
        <p:spPr>
          <a:xfrm>
            <a:off x="2663826" y="1493355"/>
            <a:ext cx="192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숙소 </a:t>
            </a:r>
            <a:r>
              <a:rPr lang="ko-KR" altLang="en-US" b="1" dirty="0" smtClean="0"/>
              <a:t>관리하기</a:t>
            </a:r>
            <a:endParaRPr lang="ko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79E41EFC-45D9-FFC9-C3AB-2FCD79AC7BEF}"/>
              </a:ext>
            </a:extLst>
          </p:cNvPr>
          <p:cNvSpPr/>
          <p:nvPr/>
        </p:nvSpPr>
        <p:spPr>
          <a:xfrm>
            <a:off x="155575" y="1973475"/>
            <a:ext cx="1994183" cy="16787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 등록하기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 관리하기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A0A0A010-AEE5-1DEF-6CDC-254496F59A67}"/>
              </a:ext>
            </a:extLst>
          </p:cNvPr>
          <p:cNvSpPr txBox="1"/>
          <p:nvPr/>
        </p:nvSpPr>
        <p:spPr>
          <a:xfrm>
            <a:off x="2663826" y="2198039"/>
            <a:ext cx="1078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숙소 </a:t>
            </a:r>
            <a:r>
              <a:rPr lang="ko-KR" altLang="en-US" sz="1200" dirty="0" smtClean="0"/>
              <a:t>목록</a:t>
            </a:r>
            <a:endParaRPr lang="ko-KR" altLang="en-US" sz="1200" dirty="0"/>
          </a:p>
        </p:txBody>
      </p:sp>
      <p:sp>
        <p:nvSpPr>
          <p:cNvPr id="38" name="사각형: 둥근 모서리 68">
            <a:extLst>
              <a:ext uri="{FF2B5EF4-FFF2-40B4-BE49-F238E27FC236}">
                <a16:creationId xmlns:a16="http://schemas.microsoft.com/office/drawing/2014/main" xmlns="" id="{ABD3C597-7FD8-1FE3-28D1-955379AA6DBA}"/>
              </a:ext>
            </a:extLst>
          </p:cNvPr>
          <p:cNvSpPr/>
          <p:nvPr/>
        </p:nvSpPr>
        <p:spPr>
          <a:xfrm>
            <a:off x="6096000" y="6312695"/>
            <a:ext cx="1219199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숙소 </a:t>
            </a:r>
            <a:r>
              <a:rPr lang="ko-KR" altLang="en-US" sz="1200" dirty="0">
                <a:solidFill>
                  <a:schemeClr val="tx1"/>
                </a:solidFill>
              </a:rPr>
              <a:t>추가하기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08516DCE-3EF9-2661-DA1A-18A87C43BC0A}"/>
              </a:ext>
            </a:extLst>
          </p:cNvPr>
          <p:cNvSpPr/>
          <p:nvPr/>
        </p:nvSpPr>
        <p:spPr>
          <a:xfrm>
            <a:off x="2736537" y="2707776"/>
            <a:ext cx="2111765" cy="14543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숙소 대표 사진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08516DCE-3EF9-2661-DA1A-18A87C43BC0A}"/>
              </a:ext>
            </a:extLst>
          </p:cNvPr>
          <p:cNvSpPr/>
          <p:nvPr/>
        </p:nvSpPr>
        <p:spPr>
          <a:xfrm>
            <a:off x="4845083" y="2707776"/>
            <a:ext cx="5781728" cy="14543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u="sn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숙소 이름</a:t>
            </a:r>
            <a:endParaRPr lang="ko-KR" altLang="en-US" u="sn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08516DCE-3EF9-2661-DA1A-18A87C43BC0A}"/>
              </a:ext>
            </a:extLst>
          </p:cNvPr>
          <p:cNvSpPr/>
          <p:nvPr/>
        </p:nvSpPr>
        <p:spPr>
          <a:xfrm>
            <a:off x="2736537" y="4510235"/>
            <a:ext cx="2111765" cy="14543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숙소 대표 사진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08516DCE-3EF9-2661-DA1A-18A87C43BC0A}"/>
              </a:ext>
            </a:extLst>
          </p:cNvPr>
          <p:cNvSpPr/>
          <p:nvPr/>
        </p:nvSpPr>
        <p:spPr>
          <a:xfrm>
            <a:off x="4845083" y="4510235"/>
            <a:ext cx="5781728" cy="14543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u="sn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숙소 이름</a:t>
            </a:r>
            <a:endParaRPr lang="ko-KR" altLang="en-US" u="sn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733312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8177073" y="-1863849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23" name="타원 22"/>
          <p:cNvSpPr/>
          <p:nvPr/>
        </p:nvSpPr>
        <p:spPr>
          <a:xfrm>
            <a:off x="8629822" y="-1863958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9133363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963690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27" name="타원 26"/>
          <p:cNvSpPr/>
          <p:nvPr/>
        </p:nvSpPr>
        <p:spPr>
          <a:xfrm>
            <a:off x="10131459" y="-1844297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29" name="타원 28"/>
          <p:cNvSpPr/>
          <p:nvPr/>
        </p:nvSpPr>
        <p:spPr>
          <a:xfrm>
            <a:off x="10670685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30" name="타원 29"/>
          <p:cNvSpPr/>
          <p:nvPr/>
        </p:nvSpPr>
        <p:spPr>
          <a:xfrm>
            <a:off x="1120825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10</a:t>
            </a:r>
            <a:endParaRPr lang="ko-KR" altLang="en-US" sz="800" dirty="0"/>
          </a:p>
        </p:txBody>
      </p:sp>
      <p:sp>
        <p:nvSpPr>
          <p:cNvPr id="31" name="타원 30"/>
          <p:cNvSpPr/>
          <p:nvPr/>
        </p:nvSpPr>
        <p:spPr>
          <a:xfrm>
            <a:off x="6881964" y="-1890033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4" name="타원 33"/>
          <p:cNvSpPr/>
          <p:nvPr/>
        </p:nvSpPr>
        <p:spPr>
          <a:xfrm>
            <a:off x="7287066" y="-1869622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304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27AE4D77-2BC6-6214-D4DB-EFC6690FD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915" y="1573334"/>
            <a:ext cx="4248150" cy="5905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:a16="http://schemas.microsoft.com/office/drawing/2014/main" xmlns="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2722DD5D-00DE-6166-BAC7-A58123E263BF}"/>
              </a:ext>
            </a:extLst>
          </p:cNvPr>
          <p:cNvCxnSpPr/>
          <p:nvPr/>
        </p:nvCxnSpPr>
        <p:spPr>
          <a:xfrm>
            <a:off x="0" y="121535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20C7ABE-BAA0-C12F-E2DA-1ACED7EC6C06}"/>
              </a:ext>
            </a:extLst>
          </p:cNvPr>
          <p:cNvSpPr txBox="1"/>
          <p:nvPr/>
        </p:nvSpPr>
        <p:spPr>
          <a:xfrm>
            <a:off x="79375" y="14859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382B3F0B-CFE6-95BB-AB7F-9274CA309146}"/>
              </a:ext>
            </a:extLst>
          </p:cNvPr>
          <p:cNvSpPr txBox="1"/>
          <p:nvPr/>
        </p:nvSpPr>
        <p:spPr>
          <a:xfrm>
            <a:off x="2663826" y="1493355"/>
            <a:ext cx="192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숙소 </a:t>
            </a:r>
            <a:r>
              <a:rPr lang="ko-KR" altLang="en-US" b="1" dirty="0" smtClean="0"/>
              <a:t>관리하기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2799312" y="2049830"/>
            <a:ext cx="1680984" cy="15260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사진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4480296" y="2056624"/>
            <a:ext cx="922638" cy="7509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4480296" y="2815171"/>
            <a:ext cx="922638" cy="7509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68">
            <a:extLst>
              <a:ext uri="{FF2B5EF4-FFF2-40B4-BE49-F238E27FC236}">
                <a16:creationId xmlns:a16="http://schemas.microsoft.com/office/drawing/2014/main" xmlns="" id="{DA033FDE-7EA1-242B-AE3E-9FC92E2736A8}"/>
              </a:ext>
            </a:extLst>
          </p:cNvPr>
          <p:cNvSpPr/>
          <p:nvPr/>
        </p:nvSpPr>
        <p:spPr>
          <a:xfrm>
            <a:off x="5591791" y="3289152"/>
            <a:ext cx="1219199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사진 </a:t>
            </a:r>
            <a:r>
              <a:rPr lang="ko-KR" altLang="en-US" sz="1200" dirty="0" smtClean="0">
                <a:solidFill>
                  <a:schemeClr val="tx1"/>
                </a:solidFill>
              </a:rPr>
              <a:t>변경하기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79E41EFC-45D9-FFC9-C3AB-2FCD79AC7BEF}"/>
              </a:ext>
            </a:extLst>
          </p:cNvPr>
          <p:cNvSpPr/>
          <p:nvPr/>
        </p:nvSpPr>
        <p:spPr>
          <a:xfrm>
            <a:off x="155575" y="1973475"/>
            <a:ext cx="1994183" cy="16787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 등록하기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 관리하기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0A0A010-AEE5-1DEF-6CDC-254496F59A67}"/>
              </a:ext>
            </a:extLst>
          </p:cNvPr>
          <p:cNvSpPr txBox="1"/>
          <p:nvPr/>
        </p:nvSpPr>
        <p:spPr>
          <a:xfrm>
            <a:off x="2742087" y="3723826"/>
            <a:ext cx="1078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숙소 소개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FF9EF5AE-3020-39F5-7EC4-489ECD2A85E3}"/>
              </a:ext>
            </a:extLst>
          </p:cNvPr>
          <p:cNvSpPr/>
          <p:nvPr/>
        </p:nvSpPr>
        <p:spPr>
          <a:xfrm>
            <a:off x="2807094" y="4025547"/>
            <a:ext cx="7650539" cy="9289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2A44925-E69C-1C85-51BE-3E78E0C4633E}"/>
              </a:ext>
            </a:extLst>
          </p:cNvPr>
          <p:cNvSpPr txBox="1"/>
          <p:nvPr/>
        </p:nvSpPr>
        <p:spPr>
          <a:xfrm>
            <a:off x="2799313" y="5160028"/>
            <a:ext cx="867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숙소 주소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D871ED29-4CBC-F70E-CA4A-C2B8ADD06173}"/>
              </a:ext>
            </a:extLst>
          </p:cNvPr>
          <p:cNvSpPr/>
          <p:nvPr/>
        </p:nvSpPr>
        <p:spPr>
          <a:xfrm>
            <a:off x="2807095" y="5451631"/>
            <a:ext cx="2203056" cy="276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F766FAB7-C7CF-F987-4615-8A5C6BE83E0B}"/>
              </a:ext>
            </a:extLst>
          </p:cNvPr>
          <p:cNvSpPr/>
          <p:nvPr/>
        </p:nvSpPr>
        <p:spPr>
          <a:xfrm>
            <a:off x="2807095" y="6069367"/>
            <a:ext cx="2203056" cy="276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직접 입력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76719B2-DCE5-DF36-B197-C7FD2F904C8D}"/>
              </a:ext>
            </a:extLst>
          </p:cNvPr>
          <p:cNvSpPr txBox="1"/>
          <p:nvPr/>
        </p:nvSpPr>
        <p:spPr>
          <a:xfrm>
            <a:off x="2793564" y="5752133"/>
            <a:ext cx="1368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숙소 상세 주소</a:t>
            </a:r>
          </a:p>
        </p:txBody>
      </p:sp>
      <p:sp>
        <p:nvSpPr>
          <p:cNvPr id="20" name="사각형: 둥근 모서리 68">
            <a:extLst>
              <a:ext uri="{FF2B5EF4-FFF2-40B4-BE49-F238E27FC236}">
                <a16:creationId xmlns:a16="http://schemas.microsoft.com/office/drawing/2014/main" xmlns="" id="{CDA7B7CD-8B64-1E41-FD3F-D4AB40F47422}"/>
              </a:ext>
            </a:extLst>
          </p:cNvPr>
          <p:cNvSpPr/>
          <p:nvPr/>
        </p:nvSpPr>
        <p:spPr>
          <a:xfrm>
            <a:off x="5301537" y="5430525"/>
            <a:ext cx="1219199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주소 검색하기</a:t>
            </a:r>
          </a:p>
        </p:txBody>
      </p:sp>
      <p:sp>
        <p:nvSpPr>
          <p:cNvPr id="27" name="타원 26"/>
          <p:cNvSpPr/>
          <p:nvPr/>
        </p:nvSpPr>
        <p:spPr>
          <a:xfrm>
            <a:off x="7733312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9" name="타원 28"/>
          <p:cNvSpPr/>
          <p:nvPr/>
        </p:nvSpPr>
        <p:spPr>
          <a:xfrm>
            <a:off x="8177073" y="-1863849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30" name="타원 29"/>
          <p:cNvSpPr/>
          <p:nvPr/>
        </p:nvSpPr>
        <p:spPr>
          <a:xfrm>
            <a:off x="8629822" y="-1863958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9133363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33" name="타원 32"/>
          <p:cNvSpPr/>
          <p:nvPr/>
        </p:nvSpPr>
        <p:spPr>
          <a:xfrm>
            <a:off x="963690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34" name="타원 33"/>
          <p:cNvSpPr/>
          <p:nvPr/>
        </p:nvSpPr>
        <p:spPr>
          <a:xfrm>
            <a:off x="10131459" y="-1844297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35" name="타원 34"/>
          <p:cNvSpPr/>
          <p:nvPr/>
        </p:nvSpPr>
        <p:spPr>
          <a:xfrm>
            <a:off x="10670685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36" name="타원 35"/>
          <p:cNvSpPr/>
          <p:nvPr/>
        </p:nvSpPr>
        <p:spPr>
          <a:xfrm>
            <a:off x="1120825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10</a:t>
            </a:r>
            <a:endParaRPr lang="ko-KR" altLang="en-US" sz="800" dirty="0"/>
          </a:p>
        </p:txBody>
      </p:sp>
      <p:sp>
        <p:nvSpPr>
          <p:cNvPr id="37" name="타원 36"/>
          <p:cNvSpPr/>
          <p:nvPr/>
        </p:nvSpPr>
        <p:spPr>
          <a:xfrm>
            <a:off x="6881964" y="-1890033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8" name="타원 37"/>
          <p:cNvSpPr/>
          <p:nvPr/>
        </p:nvSpPr>
        <p:spPr>
          <a:xfrm>
            <a:off x="7287066" y="-1869622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843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:a16="http://schemas.microsoft.com/office/drawing/2014/main" xmlns="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2722DD5D-00DE-6166-BAC7-A58123E263BF}"/>
              </a:ext>
            </a:extLst>
          </p:cNvPr>
          <p:cNvCxnSpPr/>
          <p:nvPr/>
        </p:nvCxnSpPr>
        <p:spPr>
          <a:xfrm>
            <a:off x="0" y="121535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20C7ABE-BAA0-C12F-E2DA-1ACED7EC6C06}"/>
              </a:ext>
            </a:extLst>
          </p:cNvPr>
          <p:cNvSpPr txBox="1"/>
          <p:nvPr/>
        </p:nvSpPr>
        <p:spPr>
          <a:xfrm>
            <a:off x="79375" y="14859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382B3F0B-CFE6-95BB-AB7F-9274CA309146}"/>
              </a:ext>
            </a:extLst>
          </p:cNvPr>
          <p:cNvSpPr txBox="1"/>
          <p:nvPr/>
        </p:nvSpPr>
        <p:spPr>
          <a:xfrm>
            <a:off x="2663826" y="1493355"/>
            <a:ext cx="192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숙소 </a:t>
            </a:r>
            <a:r>
              <a:rPr lang="ko-KR" altLang="en-US" b="1" dirty="0" smtClean="0"/>
              <a:t>관리하기</a:t>
            </a:r>
            <a:endParaRPr lang="ko-KR" altLang="en-US" b="1" dirty="0"/>
          </a:p>
        </p:txBody>
      </p:sp>
      <p:sp>
        <p:nvSpPr>
          <p:cNvPr id="58" name="타원 57"/>
          <p:cNvSpPr/>
          <p:nvPr/>
        </p:nvSpPr>
        <p:spPr>
          <a:xfrm>
            <a:off x="2749831" y="3158498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9" name="타원 58"/>
          <p:cNvSpPr/>
          <p:nvPr/>
        </p:nvSpPr>
        <p:spPr>
          <a:xfrm>
            <a:off x="3722424" y="3141875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0" name="TextBox 59"/>
          <p:cNvSpPr txBox="1"/>
          <p:nvPr/>
        </p:nvSpPr>
        <p:spPr>
          <a:xfrm>
            <a:off x="2984666" y="3056957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성격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957259" y="3073583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성격</a:t>
            </a:r>
          </a:p>
        </p:txBody>
      </p:sp>
      <p:sp>
        <p:nvSpPr>
          <p:cNvPr id="62" name="타원 61"/>
          <p:cNvSpPr/>
          <p:nvPr/>
        </p:nvSpPr>
        <p:spPr>
          <a:xfrm>
            <a:off x="4695017" y="3175124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3" name="타원 62"/>
          <p:cNvSpPr/>
          <p:nvPr/>
        </p:nvSpPr>
        <p:spPr>
          <a:xfrm>
            <a:off x="5667610" y="3158501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4" name="TextBox 63"/>
          <p:cNvSpPr txBox="1"/>
          <p:nvPr/>
        </p:nvSpPr>
        <p:spPr>
          <a:xfrm>
            <a:off x="4929852" y="3073583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성격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902445" y="3090209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79E41EFC-45D9-FFC9-C3AB-2FCD79AC7BEF}"/>
              </a:ext>
            </a:extLst>
          </p:cNvPr>
          <p:cNvSpPr/>
          <p:nvPr/>
        </p:nvSpPr>
        <p:spPr>
          <a:xfrm>
            <a:off x="155575" y="1973475"/>
            <a:ext cx="1994183" cy="16787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 등록하기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 관리하기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0A0A010-AEE5-1DEF-6CDC-254496F59A67}"/>
              </a:ext>
            </a:extLst>
          </p:cNvPr>
          <p:cNvSpPr txBox="1"/>
          <p:nvPr/>
        </p:nvSpPr>
        <p:spPr>
          <a:xfrm>
            <a:off x="2663826" y="3618482"/>
            <a:ext cx="1078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객실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F47A30A-A0C6-F35D-8CD5-CBBB75F5E234}"/>
              </a:ext>
            </a:extLst>
          </p:cNvPr>
          <p:cNvSpPr txBox="1"/>
          <p:nvPr/>
        </p:nvSpPr>
        <p:spPr>
          <a:xfrm>
            <a:off x="2645058" y="2149762"/>
            <a:ext cx="1155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숙소 전화번호</a:t>
            </a:r>
            <a:endParaRPr lang="ko-KR" altLang="en-US" sz="1200" dirty="0"/>
          </a:p>
        </p:txBody>
      </p:sp>
      <p:sp>
        <p:nvSpPr>
          <p:cNvPr id="15" name="모서리가 둥근 직사각형 19">
            <a:extLst>
              <a:ext uri="{FF2B5EF4-FFF2-40B4-BE49-F238E27FC236}">
                <a16:creationId xmlns:a16="http://schemas.microsoft.com/office/drawing/2014/main" xmlns="" id="{823D91A2-712E-37A0-113F-3D7FD027D6C5}"/>
              </a:ext>
            </a:extLst>
          </p:cNvPr>
          <p:cNvSpPr/>
          <p:nvPr/>
        </p:nvSpPr>
        <p:spPr>
          <a:xfrm>
            <a:off x="3997567" y="2122127"/>
            <a:ext cx="646888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모서리가 둥근 직사각형 21">
            <a:extLst>
              <a:ext uri="{FF2B5EF4-FFF2-40B4-BE49-F238E27FC236}">
                <a16:creationId xmlns:a16="http://schemas.microsoft.com/office/drawing/2014/main" xmlns="" id="{EE2E839F-DEBC-1BC2-F2E4-5F252481206E}"/>
              </a:ext>
            </a:extLst>
          </p:cNvPr>
          <p:cNvSpPr/>
          <p:nvPr/>
        </p:nvSpPr>
        <p:spPr>
          <a:xfrm>
            <a:off x="5039972" y="2123922"/>
            <a:ext cx="886437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모서리가 둥근 직사각형 22">
            <a:extLst>
              <a:ext uri="{FF2B5EF4-FFF2-40B4-BE49-F238E27FC236}">
                <a16:creationId xmlns:a16="http://schemas.microsoft.com/office/drawing/2014/main" xmlns="" id="{D120BC85-8878-316C-16EC-6084297FB0F4}"/>
              </a:ext>
            </a:extLst>
          </p:cNvPr>
          <p:cNvSpPr/>
          <p:nvPr/>
        </p:nvSpPr>
        <p:spPr>
          <a:xfrm>
            <a:off x="6236472" y="2122127"/>
            <a:ext cx="886440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B0262573-F153-7140-4224-4CB2B1CBF03D}"/>
              </a:ext>
            </a:extLst>
          </p:cNvPr>
          <p:cNvCxnSpPr/>
          <p:nvPr/>
        </p:nvCxnSpPr>
        <p:spPr>
          <a:xfrm>
            <a:off x="4837719" y="2284182"/>
            <a:ext cx="118355" cy="21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30D50234-1F7E-A10F-3239-F5C73B11FCDC}"/>
              </a:ext>
            </a:extLst>
          </p:cNvPr>
          <p:cNvCxnSpPr/>
          <p:nvPr/>
        </p:nvCxnSpPr>
        <p:spPr>
          <a:xfrm>
            <a:off x="6006657" y="2284182"/>
            <a:ext cx="1459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BA2FCD23-2810-E2DA-D46C-8451A1C8F31A}"/>
              </a:ext>
            </a:extLst>
          </p:cNvPr>
          <p:cNvSpPr txBox="1"/>
          <p:nvPr/>
        </p:nvSpPr>
        <p:spPr>
          <a:xfrm>
            <a:off x="2635895" y="2779958"/>
            <a:ext cx="1078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옵션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08516DCE-3EF9-2661-DA1A-18A87C43BC0A}"/>
              </a:ext>
            </a:extLst>
          </p:cNvPr>
          <p:cNvSpPr/>
          <p:nvPr/>
        </p:nvSpPr>
        <p:spPr>
          <a:xfrm>
            <a:off x="2802106" y="4025546"/>
            <a:ext cx="3027173" cy="2284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사각형: 둥근 모서리 68">
            <a:extLst>
              <a:ext uri="{FF2B5EF4-FFF2-40B4-BE49-F238E27FC236}">
                <a16:creationId xmlns:a16="http://schemas.microsoft.com/office/drawing/2014/main" xmlns="" id="{ABD3C597-7FD8-1FE3-28D1-955379AA6DBA}"/>
              </a:ext>
            </a:extLst>
          </p:cNvPr>
          <p:cNvSpPr/>
          <p:nvPr/>
        </p:nvSpPr>
        <p:spPr>
          <a:xfrm>
            <a:off x="4912049" y="6439923"/>
            <a:ext cx="1219199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객실 추가하기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1E52C985-BE90-12D2-D6AF-3760F387E23B}"/>
              </a:ext>
            </a:extLst>
          </p:cNvPr>
          <p:cNvSpPr/>
          <p:nvPr/>
        </p:nvSpPr>
        <p:spPr>
          <a:xfrm>
            <a:off x="2802105" y="4017100"/>
            <a:ext cx="3027172" cy="2631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객실 이름</a:t>
            </a:r>
          </a:p>
        </p:txBody>
      </p:sp>
      <p:sp>
        <p:nvSpPr>
          <p:cNvPr id="48" name="모서리가 둥근 직사각형 19">
            <a:extLst>
              <a:ext uri="{FF2B5EF4-FFF2-40B4-BE49-F238E27FC236}">
                <a16:creationId xmlns:a16="http://schemas.microsoft.com/office/drawing/2014/main" xmlns="" id="{D6AD3D22-B9F1-B880-E3CA-241470A04936}"/>
              </a:ext>
            </a:extLst>
          </p:cNvPr>
          <p:cNvSpPr/>
          <p:nvPr/>
        </p:nvSpPr>
        <p:spPr>
          <a:xfrm>
            <a:off x="3162580" y="4335005"/>
            <a:ext cx="2585862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u="sng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203</a:t>
            </a:r>
            <a:r>
              <a:rPr lang="ko-KR" altLang="en-US" u="sng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호</a:t>
            </a:r>
            <a:endParaRPr lang="ko-KR" altLang="en-US" u="sng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9" name="모서리가 둥근 직사각형 19">
            <a:extLst>
              <a:ext uri="{FF2B5EF4-FFF2-40B4-BE49-F238E27FC236}">
                <a16:creationId xmlns:a16="http://schemas.microsoft.com/office/drawing/2014/main" xmlns="" id="{52519BBF-83AB-18D9-D557-35ECE6F423E7}"/>
              </a:ext>
            </a:extLst>
          </p:cNvPr>
          <p:cNvSpPr/>
          <p:nvPr/>
        </p:nvSpPr>
        <p:spPr>
          <a:xfrm>
            <a:off x="3181349" y="4705439"/>
            <a:ext cx="2585861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1" name="모서리가 둥근 직사각형 19">
            <a:extLst>
              <a:ext uri="{FF2B5EF4-FFF2-40B4-BE49-F238E27FC236}">
                <a16:creationId xmlns:a16="http://schemas.microsoft.com/office/drawing/2014/main" xmlns="" id="{C7604791-DCC2-1FEA-0E77-69531A7B0258}"/>
              </a:ext>
            </a:extLst>
          </p:cNvPr>
          <p:cNvSpPr/>
          <p:nvPr/>
        </p:nvSpPr>
        <p:spPr>
          <a:xfrm>
            <a:off x="2842837" y="4345975"/>
            <a:ext cx="304520" cy="3003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5" name="모서리가 둥근 직사각형 19">
            <a:extLst>
              <a:ext uri="{FF2B5EF4-FFF2-40B4-BE49-F238E27FC236}">
                <a16:creationId xmlns:a16="http://schemas.microsoft.com/office/drawing/2014/main" xmlns="" id="{B0FD90F1-15A3-67F3-629D-00E8447D4912}"/>
              </a:ext>
            </a:extLst>
          </p:cNvPr>
          <p:cNvSpPr/>
          <p:nvPr/>
        </p:nvSpPr>
        <p:spPr>
          <a:xfrm>
            <a:off x="2832406" y="4716409"/>
            <a:ext cx="304520" cy="3003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7" name="모서리가 둥근 직사각형 19">
            <a:extLst>
              <a:ext uri="{FF2B5EF4-FFF2-40B4-BE49-F238E27FC236}">
                <a16:creationId xmlns:a16="http://schemas.microsoft.com/office/drawing/2014/main" xmlns="" id="{3799CB73-059C-E67B-0FC6-F636B8651121}"/>
              </a:ext>
            </a:extLst>
          </p:cNvPr>
          <p:cNvSpPr/>
          <p:nvPr/>
        </p:nvSpPr>
        <p:spPr>
          <a:xfrm>
            <a:off x="3143394" y="5082464"/>
            <a:ext cx="2585862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8" name="모서리가 둥근 직사각형 19">
            <a:extLst>
              <a:ext uri="{FF2B5EF4-FFF2-40B4-BE49-F238E27FC236}">
                <a16:creationId xmlns:a16="http://schemas.microsoft.com/office/drawing/2014/main" xmlns="" id="{20A2A2FD-5A98-2737-A44B-EC0566C76476}"/>
              </a:ext>
            </a:extLst>
          </p:cNvPr>
          <p:cNvSpPr/>
          <p:nvPr/>
        </p:nvSpPr>
        <p:spPr>
          <a:xfrm>
            <a:off x="2823651" y="5093434"/>
            <a:ext cx="304520" cy="3003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9" name="모서리가 둥근 직사각형 19">
            <a:extLst>
              <a:ext uri="{FF2B5EF4-FFF2-40B4-BE49-F238E27FC236}">
                <a16:creationId xmlns:a16="http://schemas.microsoft.com/office/drawing/2014/main" xmlns="" id="{70339CF5-7E82-E0CA-8AAE-8A58A5AC2C53}"/>
              </a:ext>
            </a:extLst>
          </p:cNvPr>
          <p:cNvSpPr/>
          <p:nvPr/>
        </p:nvSpPr>
        <p:spPr>
          <a:xfrm>
            <a:off x="3143394" y="5448918"/>
            <a:ext cx="2585862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0" name="모서리가 둥근 직사각형 19">
            <a:extLst>
              <a:ext uri="{FF2B5EF4-FFF2-40B4-BE49-F238E27FC236}">
                <a16:creationId xmlns:a16="http://schemas.microsoft.com/office/drawing/2014/main" xmlns="" id="{71527BB8-FB15-DBEF-0D81-4E4520E0642B}"/>
              </a:ext>
            </a:extLst>
          </p:cNvPr>
          <p:cNvSpPr/>
          <p:nvPr/>
        </p:nvSpPr>
        <p:spPr>
          <a:xfrm>
            <a:off x="2823651" y="5459888"/>
            <a:ext cx="304520" cy="3003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9ED23F16-A312-2655-28A4-2D1F4AF75C49}"/>
              </a:ext>
            </a:extLst>
          </p:cNvPr>
          <p:cNvSpPr/>
          <p:nvPr/>
        </p:nvSpPr>
        <p:spPr>
          <a:xfrm>
            <a:off x="5836902" y="4017100"/>
            <a:ext cx="257175" cy="2284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2" name="화살표: 오른쪽 71">
            <a:extLst>
              <a:ext uri="{FF2B5EF4-FFF2-40B4-BE49-F238E27FC236}">
                <a16:creationId xmlns:a16="http://schemas.microsoft.com/office/drawing/2014/main" xmlns="" id="{31397BB6-8969-43DE-1025-4379A7DBD735}"/>
              </a:ext>
            </a:extLst>
          </p:cNvPr>
          <p:cNvSpPr/>
          <p:nvPr/>
        </p:nvSpPr>
        <p:spPr>
          <a:xfrm rot="16483040">
            <a:off x="5889848" y="3998925"/>
            <a:ext cx="176343" cy="23421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화살표: 오른쪽 72">
            <a:extLst>
              <a:ext uri="{FF2B5EF4-FFF2-40B4-BE49-F238E27FC236}">
                <a16:creationId xmlns:a16="http://schemas.microsoft.com/office/drawing/2014/main" xmlns="" id="{08890829-3375-D1CB-5C18-F0148859637D}"/>
              </a:ext>
            </a:extLst>
          </p:cNvPr>
          <p:cNvSpPr/>
          <p:nvPr/>
        </p:nvSpPr>
        <p:spPr>
          <a:xfrm rot="5400000">
            <a:off x="5874325" y="6080020"/>
            <a:ext cx="136532" cy="23421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xmlns="" id="{96810E52-3FB9-0CAC-4A5B-BE9739C270F2}"/>
              </a:ext>
            </a:extLst>
          </p:cNvPr>
          <p:cNvCxnSpPr>
            <a:cxnSpLocks/>
          </p:cNvCxnSpPr>
          <p:nvPr/>
        </p:nvCxnSpPr>
        <p:spPr>
          <a:xfrm flipV="1">
            <a:off x="6236472" y="5448918"/>
            <a:ext cx="1582067" cy="8608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BAB456FA-2F0B-C198-42A8-7E13C5563B6A}"/>
              </a:ext>
            </a:extLst>
          </p:cNvPr>
          <p:cNvSpPr txBox="1"/>
          <p:nvPr/>
        </p:nvSpPr>
        <p:spPr>
          <a:xfrm>
            <a:off x="7896811" y="4914941"/>
            <a:ext cx="294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객실 등록 팝업창이 뜬다</a:t>
            </a:r>
            <a:r>
              <a:rPr lang="en-US" altLang="ko-KR" dirty="0"/>
              <a:t>.</a:t>
            </a:r>
          </a:p>
        </p:txBody>
      </p:sp>
      <p:sp>
        <p:nvSpPr>
          <p:cNvPr id="47" name="타원 46"/>
          <p:cNvSpPr/>
          <p:nvPr/>
        </p:nvSpPr>
        <p:spPr>
          <a:xfrm>
            <a:off x="7733312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2" name="타원 51"/>
          <p:cNvSpPr/>
          <p:nvPr/>
        </p:nvSpPr>
        <p:spPr>
          <a:xfrm>
            <a:off x="8177073" y="-1863849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53" name="타원 52"/>
          <p:cNvSpPr/>
          <p:nvPr/>
        </p:nvSpPr>
        <p:spPr>
          <a:xfrm>
            <a:off x="8629822" y="-1863958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54" name="타원 53"/>
          <p:cNvSpPr/>
          <p:nvPr/>
        </p:nvSpPr>
        <p:spPr>
          <a:xfrm>
            <a:off x="9133363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56" name="타원 55"/>
          <p:cNvSpPr/>
          <p:nvPr/>
        </p:nvSpPr>
        <p:spPr>
          <a:xfrm>
            <a:off x="963690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57" name="타원 56"/>
          <p:cNvSpPr/>
          <p:nvPr/>
        </p:nvSpPr>
        <p:spPr>
          <a:xfrm>
            <a:off x="10131459" y="-1844297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66" name="타원 65"/>
          <p:cNvSpPr/>
          <p:nvPr/>
        </p:nvSpPr>
        <p:spPr>
          <a:xfrm>
            <a:off x="10670685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74" name="타원 73"/>
          <p:cNvSpPr/>
          <p:nvPr/>
        </p:nvSpPr>
        <p:spPr>
          <a:xfrm>
            <a:off x="1120825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10</a:t>
            </a:r>
            <a:endParaRPr lang="ko-KR" altLang="en-US" sz="800" dirty="0"/>
          </a:p>
        </p:txBody>
      </p:sp>
      <p:sp>
        <p:nvSpPr>
          <p:cNvPr id="75" name="타원 74"/>
          <p:cNvSpPr/>
          <p:nvPr/>
        </p:nvSpPr>
        <p:spPr>
          <a:xfrm>
            <a:off x="6881964" y="-1890033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6" name="타원 75"/>
          <p:cNvSpPr/>
          <p:nvPr/>
        </p:nvSpPr>
        <p:spPr>
          <a:xfrm>
            <a:off x="7287066" y="-1869622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945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1749"/>
            <a:ext cx="12192000" cy="3385349"/>
          </a:xfrm>
          <a:prstGeom prst="rect">
            <a:avLst/>
          </a:prstGeom>
        </p:spPr>
      </p:pic>
      <p:sp>
        <p:nvSpPr>
          <p:cNvPr id="17" name="AutoShape 2" descr="30 + 무료 하트 구름 &amp; 구름 이미지 - Pixabay"/>
          <p:cNvSpPr>
            <a:spLocks noChangeAspect="1" noChangeArrowheads="1"/>
          </p:cNvSpPr>
          <p:nvPr/>
        </p:nvSpPr>
        <p:spPr bwMode="auto">
          <a:xfrm>
            <a:off x="155575" y="-2206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5681" y="757714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1571358" y="2908853"/>
            <a:ext cx="8743012" cy="2692349"/>
          </a:xfrm>
          <a:prstGeom prst="roundRect">
            <a:avLst/>
          </a:prstGeom>
          <a:solidFill>
            <a:srgbClr val="F8F7F9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800" y="25519"/>
            <a:ext cx="628650" cy="523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821" y="3145713"/>
            <a:ext cx="8346737" cy="23324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4F8C0505-03B0-0346-A6EB-1A52401C1687}"/>
              </a:ext>
            </a:extLst>
          </p:cNvPr>
          <p:cNvSpPr/>
          <p:nvPr/>
        </p:nvSpPr>
        <p:spPr>
          <a:xfrm>
            <a:off x="9778817" y="537489"/>
            <a:ext cx="1802308" cy="336395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xmlns="" id="{A822C73E-554F-9CC5-0871-63407A8330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66" t="23151" r="19906" b="29018"/>
          <a:stretch/>
        </p:blipFill>
        <p:spPr>
          <a:xfrm>
            <a:off x="9865451" y="707580"/>
            <a:ext cx="537165" cy="35004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7B212F28-3DBF-9C6F-4D54-F8B1E6909B21}"/>
              </a:ext>
            </a:extLst>
          </p:cNvPr>
          <p:cNvSpPr txBox="1"/>
          <p:nvPr/>
        </p:nvSpPr>
        <p:spPr>
          <a:xfrm>
            <a:off x="10456220" y="879623"/>
            <a:ext cx="1013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u="sng" dirty="0">
                <a:solidFill>
                  <a:schemeClr val="accent5"/>
                </a:solidFill>
              </a:rPr>
              <a:t>마이 페이지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760AB42D-2718-ED02-1766-2B992A2312EC}"/>
              </a:ext>
            </a:extLst>
          </p:cNvPr>
          <p:cNvCxnSpPr>
            <a:cxnSpLocks/>
          </p:cNvCxnSpPr>
          <p:nvPr/>
        </p:nvCxnSpPr>
        <p:spPr>
          <a:xfrm>
            <a:off x="9926129" y="1253679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0310E21F-3757-7083-8908-FE33F2AD86C9}"/>
              </a:ext>
            </a:extLst>
          </p:cNvPr>
          <p:cNvSpPr txBox="1"/>
          <p:nvPr/>
        </p:nvSpPr>
        <p:spPr>
          <a:xfrm>
            <a:off x="9875520" y="2433808"/>
            <a:ext cx="1802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badi" panose="020B0604020202020204" pitchFamily="34" charset="0"/>
              </a:rPr>
              <a:t>가이드 등록하기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D38EFC28-FD88-FF40-10B8-832291A10691}"/>
              </a:ext>
            </a:extLst>
          </p:cNvPr>
          <p:cNvSpPr txBox="1"/>
          <p:nvPr/>
        </p:nvSpPr>
        <p:spPr>
          <a:xfrm>
            <a:off x="9878316" y="3490115"/>
            <a:ext cx="1086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badi" panose="020B0604020202020204" pitchFamily="34" charset="0"/>
              </a:rPr>
              <a:t>로그아웃</a:t>
            </a: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xmlns="" id="{07D4B69B-9B17-17BF-D597-C67FBEEEB67F}"/>
              </a:ext>
            </a:extLst>
          </p:cNvPr>
          <p:cNvCxnSpPr>
            <a:cxnSpLocks/>
          </p:cNvCxnSpPr>
          <p:nvPr/>
        </p:nvCxnSpPr>
        <p:spPr>
          <a:xfrm>
            <a:off x="9936240" y="2271709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8FB55D0E-B090-AD1E-FD7E-C69604FF4A71}"/>
              </a:ext>
            </a:extLst>
          </p:cNvPr>
          <p:cNvSpPr txBox="1"/>
          <p:nvPr/>
        </p:nvSpPr>
        <p:spPr>
          <a:xfrm>
            <a:off x="9866749" y="1943489"/>
            <a:ext cx="1802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badi" panose="020B0604020202020204" pitchFamily="34" charset="0"/>
              </a:rPr>
              <a:t>메시지함</a:t>
            </a:r>
            <a:endParaRPr lang="en-US" altLang="ko-KR" sz="1200" dirty="0">
              <a:latin typeface="Abadi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8E70C211-B8D5-F1EC-2645-4B853E01E807}"/>
              </a:ext>
            </a:extLst>
          </p:cNvPr>
          <p:cNvSpPr txBox="1"/>
          <p:nvPr/>
        </p:nvSpPr>
        <p:spPr>
          <a:xfrm>
            <a:off x="9879037" y="2897813"/>
            <a:ext cx="1231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Abadi" panose="020B0604020202020204" pitchFamily="34" charset="0"/>
              </a:rPr>
              <a:t>숙소 등록하기</a:t>
            </a:r>
            <a:endParaRPr lang="ko-KR" altLang="en-US" sz="1200" dirty="0">
              <a:latin typeface="Abadi" panose="020B0604020202020204" pitchFamily="34" charset="0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xmlns="" id="{0FAFED72-784F-9802-C038-1532522DD729}"/>
              </a:ext>
            </a:extLst>
          </p:cNvPr>
          <p:cNvCxnSpPr>
            <a:cxnSpLocks/>
          </p:cNvCxnSpPr>
          <p:nvPr/>
        </p:nvCxnSpPr>
        <p:spPr>
          <a:xfrm>
            <a:off x="9903814" y="3337711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xmlns="" id="{D70E8EB7-FAC6-0F7D-6582-5EDA3585F8BE}"/>
              </a:ext>
            </a:extLst>
          </p:cNvPr>
          <p:cNvCxnSpPr>
            <a:cxnSpLocks/>
          </p:cNvCxnSpPr>
          <p:nvPr/>
        </p:nvCxnSpPr>
        <p:spPr>
          <a:xfrm>
            <a:off x="9944843" y="1838400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4F7B457A-CCC4-BC04-727D-331FB70D374F}"/>
              </a:ext>
            </a:extLst>
          </p:cNvPr>
          <p:cNvSpPr txBox="1"/>
          <p:nvPr/>
        </p:nvSpPr>
        <p:spPr>
          <a:xfrm>
            <a:off x="9866749" y="1408998"/>
            <a:ext cx="1802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badi" panose="020B0604020202020204" pitchFamily="34" charset="0"/>
              </a:rPr>
              <a:t>내 여행</a:t>
            </a:r>
            <a:endParaRPr lang="en-US" altLang="ko-KR" sz="1200" dirty="0">
              <a:latin typeface="Abadi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0722CEA2-F80D-C72B-16D5-C9A266403D11}"/>
              </a:ext>
            </a:extLst>
          </p:cNvPr>
          <p:cNvSpPr txBox="1"/>
          <p:nvPr/>
        </p:nvSpPr>
        <p:spPr>
          <a:xfrm>
            <a:off x="10448688" y="636035"/>
            <a:ext cx="754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Abadi" panose="020B0604020202020204" pitchFamily="34" charset="0"/>
              </a:rPr>
              <a:t>김정현</a:t>
            </a:r>
            <a:endParaRPr lang="en-US" altLang="ko-KR" sz="1200" b="1" dirty="0">
              <a:latin typeface="Abadi" panose="020B0604020202020204" pitchFamily="34" charset="0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1669057" y="77723"/>
            <a:ext cx="216131" cy="18678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6" name="TextBox 5"/>
          <p:cNvSpPr txBox="1"/>
          <p:nvPr/>
        </p:nvSpPr>
        <p:spPr>
          <a:xfrm>
            <a:off x="10675404" y="129608"/>
            <a:ext cx="6890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로그아웃</a:t>
            </a:r>
            <a:endParaRPr lang="ko-KR" altLang="en-US" sz="1000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919796" y="5232609"/>
            <a:ext cx="2046136" cy="480543"/>
          </a:xfrm>
          <a:prstGeom prst="roundRect">
            <a:avLst/>
          </a:prstGeom>
          <a:solidFill>
            <a:srgbClr val="F8F7F9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검색하기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1761688" y="5000450"/>
            <a:ext cx="2332138" cy="376938"/>
          </a:xfrm>
          <a:prstGeom prst="roundRect">
            <a:avLst/>
          </a:prstGeom>
          <a:solidFill>
            <a:srgbClr val="F8F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9999558" y="130491"/>
            <a:ext cx="6890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문의하기</a:t>
            </a:r>
            <a:endParaRPr lang="ko-KR" altLang="en-US" sz="1000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9911437" y="-210110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5" name="타원 54"/>
          <p:cNvSpPr/>
          <p:nvPr/>
        </p:nvSpPr>
        <p:spPr>
          <a:xfrm>
            <a:off x="10669719" y="-257345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3776613" y="880467"/>
            <a:ext cx="82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숙소</a:t>
            </a:r>
            <a:endParaRPr lang="ko-KR" altLang="en-US" sz="1400" dirty="0"/>
          </a:p>
        </p:txBody>
      </p:sp>
      <p:sp>
        <p:nvSpPr>
          <p:cNvPr id="86" name="TextBox 85"/>
          <p:cNvSpPr txBox="1"/>
          <p:nvPr/>
        </p:nvSpPr>
        <p:spPr>
          <a:xfrm>
            <a:off x="4805941" y="905422"/>
            <a:ext cx="82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투어</a:t>
            </a:r>
            <a:endParaRPr lang="ko-KR" altLang="en-US" sz="1400" dirty="0"/>
          </a:p>
        </p:txBody>
      </p:sp>
      <p:sp>
        <p:nvSpPr>
          <p:cNvPr id="87" name="TextBox 86"/>
          <p:cNvSpPr txBox="1"/>
          <p:nvPr/>
        </p:nvSpPr>
        <p:spPr>
          <a:xfrm>
            <a:off x="5930763" y="905422"/>
            <a:ext cx="82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여행지</a:t>
            </a:r>
            <a:endParaRPr lang="ko-KR" altLang="en-US" sz="1400" dirty="0"/>
          </a:p>
        </p:txBody>
      </p:sp>
      <p:sp>
        <p:nvSpPr>
          <p:cNvPr id="88" name="TextBox 87"/>
          <p:cNvSpPr txBox="1"/>
          <p:nvPr/>
        </p:nvSpPr>
        <p:spPr>
          <a:xfrm>
            <a:off x="7055585" y="924084"/>
            <a:ext cx="82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게시판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105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19611D36-F920-9B21-DBCC-9A79A3311D89}"/>
              </a:ext>
            </a:extLst>
          </p:cNvPr>
          <p:cNvSpPr/>
          <p:nvPr/>
        </p:nvSpPr>
        <p:spPr>
          <a:xfrm>
            <a:off x="2001096" y="541708"/>
            <a:ext cx="4313979" cy="53923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AutoShape 2" descr="30 + 무료 하트 구름 &amp; 구름 이미지 - Pixabay">
            <a:extLst>
              <a:ext uri="{FF2B5EF4-FFF2-40B4-BE49-F238E27FC236}">
                <a16:creationId xmlns:a16="http://schemas.microsoft.com/office/drawing/2014/main" xmlns="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382B3F0B-CFE6-95BB-AB7F-9274CA309146}"/>
              </a:ext>
            </a:extLst>
          </p:cNvPr>
          <p:cNvSpPr txBox="1"/>
          <p:nvPr/>
        </p:nvSpPr>
        <p:spPr>
          <a:xfrm>
            <a:off x="2001096" y="654456"/>
            <a:ext cx="192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객실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2136582" y="1210931"/>
            <a:ext cx="1680984" cy="15260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사진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3817566" y="1217725"/>
            <a:ext cx="922638" cy="7509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3817566" y="1976272"/>
            <a:ext cx="922638" cy="7509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68">
            <a:extLst>
              <a:ext uri="{FF2B5EF4-FFF2-40B4-BE49-F238E27FC236}">
                <a16:creationId xmlns:a16="http://schemas.microsoft.com/office/drawing/2014/main" xmlns="" id="{DA033FDE-7EA1-242B-AE3E-9FC92E2736A8}"/>
              </a:ext>
            </a:extLst>
          </p:cNvPr>
          <p:cNvSpPr/>
          <p:nvPr/>
        </p:nvSpPr>
        <p:spPr>
          <a:xfrm>
            <a:off x="4929061" y="2450253"/>
            <a:ext cx="1219199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사진 등록하기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2A44925-E69C-1C85-51BE-3E78E0C4633E}"/>
              </a:ext>
            </a:extLst>
          </p:cNvPr>
          <p:cNvSpPr txBox="1"/>
          <p:nvPr/>
        </p:nvSpPr>
        <p:spPr>
          <a:xfrm>
            <a:off x="2087033" y="2936590"/>
            <a:ext cx="867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객실 이름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D871ED29-4CBC-F70E-CA4A-C2B8ADD06173}"/>
              </a:ext>
            </a:extLst>
          </p:cNvPr>
          <p:cNvSpPr/>
          <p:nvPr/>
        </p:nvSpPr>
        <p:spPr>
          <a:xfrm>
            <a:off x="2111842" y="3225680"/>
            <a:ext cx="2203056" cy="276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76719B2-DCE5-DF36-B197-C7FD2F904C8D}"/>
              </a:ext>
            </a:extLst>
          </p:cNvPr>
          <p:cNvSpPr txBox="1"/>
          <p:nvPr/>
        </p:nvSpPr>
        <p:spPr>
          <a:xfrm>
            <a:off x="2037237" y="3585129"/>
            <a:ext cx="1368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객실 옵션</a:t>
            </a:r>
          </a:p>
        </p:txBody>
      </p:sp>
      <p:sp>
        <p:nvSpPr>
          <p:cNvPr id="9" name="사각형: 둥근 모서리 68">
            <a:extLst>
              <a:ext uri="{FF2B5EF4-FFF2-40B4-BE49-F238E27FC236}">
                <a16:creationId xmlns:a16="http://schemas.microsoft.com/office/drawing/2014/main" xmlns="" id="{7C407483-5EDC-A6D2-4186-A887EFE8C69E}"/>
              </a:ext>
            </a:extLst>
          </p:cNvPr>
          <p:cNvSpPr/>
          <p:nvPr/>
        </p:nvSpPr>
        <p:spPr>
          <a:xfrm>
            <a:off x="3440677" y="5222287"/>
            <a:ext cx="1565775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객실 </a:t>
            </a:r>
            <a:r>
              <a:rPr lang="ko-KR" altLang="en-US" sz="1200" dirty="0" smtClean="0">
                <a:solidFill>
                  <a:schemeClr val="tx1"/>
                </a:solidFill>
              </a:rPr>
              <a:t>정보 변경하기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D4A71478-20EF-AF0F-C174-2E10AB7D8C09}"/>
              </a:ext>
            </a:extLst>
          </p:cNvPr>
          <p:cNvSpPr/>
          <p:nvPr/>
        </p:nvSpPr>
        <p:spPr>
          <a:xfrm>
            <a:off x="2001096" y="271507"/>
            <a:ext cx="4313979" cy="2769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9F0A481E-BA6E-4DDF-D2B6-615F9D27DB87}"/>
              </a:ext>
            </a:extLst>
          </p:cNvPr>
          <p:cNvSpPr/>
          <p:nvPr/>
        </p:nvSpPr>
        <p:spPr>
          <a:xfrm>
            <a:off x="5975592" y="288570"/>
            <a:ext cx="345336" cy="2769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xmlns="" id="{7EEA5986-8F0B-5606-CB99-46889EF70955}"/>
              </a:ext>
            </a:extLst>
          </p:cNvPr>
          <p:cNvSpPr/>
          <p:nvPr/>
        </p:nvSpPr>
        <p:spPr>
          <a:xfrm>
            <a:off x="2197542" y="3919358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047ADD88-0CDD-8C0B-E2AD-7D724E02E5F9}"/>
              </a:ext>
            </a:extLst>
          </p:cNvPr>
          <p:cNvSpPr/>
          <p:nvPr/>
        </p:nvSpPr>
        <p:spPr>
          <a:xfrm>
            <a:off x="3170135" y="3902735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E8A31782-DB24-CDA0-4212-D728D86B7D4C}"/>
              </a:ext>
            </a:extLst>
          </p:cNvPr>
          <p:cNvSpPr txBox="1"/>
          <p:nvPr/>
        </p:nvSpPr>
        <p:spPr>
          <a:xfrm>
            <a:off x="2432377" y="3817817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4276854A-3176-85EA-7023-CBC351FE29A4}"/>
              </a:ext>
            </a:extLst>
          </p:cNvPr>
          <p:cNvSpPr txBox="1"/>
          <p:nvPr/>
        </p:nvSpPr>
        <p:spPr>
          <a:xfrm>
            <a:off x="3404970" y="3834443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성격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8D52F706-2D62-18D2-F31B-E7FBD816D05A}"/>
              </a:ext>
            </a:extLst>
          </p:cNvPr>
          <p:cNvSpPr/>
          <p:nvPr/>
        </p:nvSpPr>
        <p:spPr>
          <a:xfrm>
            <a:off x="4142728" y="3935984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xmlns="" id="{F17ABB85-E944-29E7-03F2-089F6D934786}"/>
              </a:ext>
            </a:extLst>
          </p:cNvPr>
          <p:cNvSpPr/>
          <p:nvPr/>
        </p:nvSpPr>
        <p:spPr>
          <a:xfrm>
            <a:off x="5115321" y="3919361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3771DE4-1B05-C42F-9CAE-8BEFDC9D3177}"/>
              </a:ext>
            </a:extLst>
          </p:cNvPr>
          <p:cNvSpPr txBox="1"/>
          <p:nvPr/>
        </p:nvSpPr>
        <p:spPr>
          <a:xfrm>
            <a:off x="4377563" y="3834443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성격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070DD6F7-C54B-FB9C-495C-F685DF8F5CDE}"/>
              </a:ext>
            </a:extLst>
          </p:cNvPr>
          <p:cNvSpPr txBox="1"/>
          <p:nvPr/>
        </p:nvSpPr>
        <p:spPr>
          <a:xfrm>
            <a:off x="5350156" y="3851069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성격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6CA6BB4E-03A6-5D98-2EFF-A2CF5FD0E690}"/>
              </a:ext>
            </a:extLst>
          </p:cNvPr>
          <p:cNvSpPr txBox="1"/>
          <p:nvPr/>
        </p:nvSpPr>
        <p:spPr>
          <a:xfrm>
            <a:off x="2037237" y="4182336"/>
            <a:ext cx="1368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객실 가격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ACDD6596-2E63-2AD6-078E-DDCFB0F99374}"/>
              </a:ext>
            </a:extLst>
          </p:cNvPr>
          <p:cNvSpPr/>
          <p:nvPr/>
        </p:nvSpPr>
        <p:spPr>
          <a:xfrm>
            <a:off x="2111842" y="4522647"/>
            <a:ext cx="2203056" cy="276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2E477F28-575E-36CD-5376-CE7C730D0A35}"/>
              </a:ext>
            </a:extLst>
          </p:cNvPr>
          <p:cNvSpPr txBox="1"/>
          <p:nvPr/>
        </p:nvSpPr>
        <p:spPr>
          <a:xfrm>
            <a:off x="4295032" y="4495785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원</a:t>
            </a:r>
          </a:p>
        </p:txBody>
      </p:sp>
      <p:sp>
        <p:nvSpPr>
          <p:cNvPr id="28" name="타원 27"/>
          <p:cNvSpPr/>
          <p:nvPr/>
        </p:nvSpPr>
        <p:spPr>
          <a:xfrm>
            <a:off x="7733312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2" name="타원 31"/>
          <p:cNvSpPr/>
          <p:nvPr/>
        </p:nvSpPr>
        <p:spPr>
          <a:xfrm>
            <a:off x="8177073" y="-1863849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36" name="타원 35"/>
          <p:cNvSpPr/>
          <p:nvPr/>
        </p:nvSpPr>
        <p:spPr>
          <a:xfrm>
            <a:off x="8629822" y="-1863958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7" name="타원 36"/>
          <p:cNvSpPr/>
          <p:nvPr/>
        </p:nvSpPr>
        <p:spPr>
          <a:xfrm>
            <a:off x="9133363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38" name="타원 37"/>
          <p:cNvSpPr/>
          <p:nvPr/>
        </p:nvSpPr>
        <p:spPr>
          <a:xfrm>
            <a:off x="963690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39" name="타원 38"/>
          <p:cNvSpPr/>
          <p:nvPr/>
        </p:nvSpPr>
        <p:spPr>
          <a:xfrm>
            <a:off x="10131459" y="-1844297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40" name="타원 39"/>
          <p:cNvSpPr/>
          <p:nvPr/>
        </p:nvSpPr>
        <p:spPr>
          <a:xfrm>
            <a:off x="10670685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41" name="타원 40"/>
          <p:cNvSpPr/>
          <p:nvPr/>
        </p:nvSpPr>
        <p:spPr>
          <a:xfrm>
            <a:off x="1120825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10</a:t>
            </a:r>
            <a:endParaRPr lang="ko-KR" altLang="en-US" sz="800" dirty="0"/>
          </a:p>
        </p:txBody>
      </p:sp>
      <p:sp>
        <p:nvSpPr>
          <p:cNvPr id="42" name="타원 41"/>
          <p:cNvSpPr/>
          <p:nvPr/>
        </p:nvSpPr>
        <p:spPr>
          <a:xfrm>
            <a:off x="6881964" y="-1890033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3" name="타원 42"/>
          <p:cNvSpPr/>
          <p:nvPr/>
        </p:nvSpPr>
        <p:spPr>
          <a:xfrm>
            <a:off x="7287066" y="-1869622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790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:a16="http://schemas.microsoft.com/office/drawing/2014/main" xmlns="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2722DD5D-00DE-6166-BAC7-A58123E263BF}"/>
              </a:ext>
            </a:extLst>
          </p:cNvPr>
          <p:cNvCxnSpPr/>
          <p:nvPr/>
        </p:nvCxnSpPr>
        <p:spPr>
          <a:xfrm>
            <a:off x="0" y="121535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20C7ABE-BAA0-C12F-E2DA-1ACED7EC6C06}"/>
              </a:ext>
            </a:extLst>
          </p:cNvPr>
          <p:cNvSpPr txBox="1"/>
          <p:nvPr/>
        </p:nvSpPr>
        <p:spPr>
          <a:xfrm>
            <a:off x="79375" y="14859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382B3F0B-CFE6-95BB-AB7F-9274CA309146}"/>
              </a:ext>
            </a:extLst>
          </p:cNvPr>
          <p:cNvSpPr txBox="1"/>
          <p:nvPr/>
        </p:nvSpPr>
        <p:spPr>
          <a:xfrm>
            <a:off x="2663826" y="1493355"/>
            <a:ext cx="192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숙소 </a:t>
            </a:r>
            <a:r>
              <a:rPr lang="ko-KR" altLang="en-US" b="1" dirty="0" smtClean="0"/>
              <a:t>관리하기</a:t>
            </a:r>
            <a:endParaRPr lang="ko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79E41EFC-45D9-FFC9-C3AB-2FCD79AC7BEF}"/>
              </a:ext>
            </a:extLst>
          </p:cNvPr>
          <p:cNvSpPr/>
          <p:nvPr/>
        </p:nvSpPr>
        <p:spPr>
          <a:xfrm>
            <a:off x="155575" y="1973475"/>
            <a:ext cx="1994183" cy="16787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 등록하기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 관리하기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41" name="사각형: 둥근 모서리 68">
            <a:extLst>
              <a:ext uri="{FF2B5EF4-FFF2-40B4-BE49-F238E27FC236}">
                <a16:creationId xmlns:a16="http://schemas.microsoft.com/office/drawing/2014/main" xmlns="" id="{ABD3C597-7FD8-1FE3-28D1-955379AA6DBA}"/>
              </a:ext>
            </a:extLst>
          </p:cNvPr>
          <p:cNvSpPr/>
          <p:nvPr/>
        </p:nvSpPr>
        <p:spPr>
          <a:xfrm>
            <a:off x="6007954" y="2131875"/>
            <a:ext cx="1219199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변경 신청하기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96810E52-3FB9-0CAC-4A5B-BE9739C270F2}"/>
              </a:ext>
            </a:extLst>
          </p:cNvPr>
          <p:cNvCxnSpPr>
            <a:cxnSpLocks/>
          </p:cNvCxnSpPr>
          <p:nvPr/>
        </p:nvCxnSpPr>
        <p:spPr>
          <a:xfrm>
            <a:off x="7298724" y="2408870"/>
            <a:ext cx="1416908" cy="919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AB456FA-2F0B-C198-42A8-7E13C5563B6A}"/>
              </a:ext>
            </a:extLst>
          </p:cNvPr>
          <p:cNvSpPr txBox="1"/>
          <p:nvPr/>
        </p:nvSpPr>
        <p:spPr>
          <a:xfrm>
            <a:off x="8787203" y="3143420"/>
            <a:ext cx="2943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숙소 심사 페이지로 이동한다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18" name="타원 17"/>
          <p:cNvSpPr/>
          <p:nvPr/>
        </p:nvSpPr>
        <p:spPr>
          <a:xfrm>
            <a:off x="7733312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9" name="타원 18"/>
          <p:cNvSpPr/>
          <p:nvPr/>
        </p:nvSpPr>
        <p:spPr>
          <a:xfrm>
            <a:off x="8177073" y="-1863849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8629822" y="-1863958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1" name="타원 20"/>
          <p:cNvSpPr/>
          <p:nvPr/>
        </p:nvSpPr>
        <p:spPr>
          <a:xfrm>
            <a:off x="9133363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963690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23" name="타원 22"/>
          <p:cNvSpPr/>
          <p:nvPr/>
        </p:nvSpPr>
        <p:spPr>
          <a:xfrm>
            <a:off x="10131459" y="-1844297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10670685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1120825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10</a:t>
            </a:r>
            <a:endParaRPr lang="ko-KR" altLang="en-US" sz="800" dirty="0"/>
          </a:p>
        </p:txBody>
      </p:sp>
      <p:sp>
        <p:nvSpPr>
          <p:cNvPr id="27" name="타원 26"/>
          <p:cNvSpPr/>
          <p:nvPr/>
        </p:nvSpPr>
        <p:spPr>
          <a:xfrm>
            <a:off x="6881964" y="-1890033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9" name="타원 28"/>
          <p:cNvSpPr/>
          <p:nvPr/>
        </p:nvSpPr>
        <p:spPr>
          <a:xfrm>
            <a:off x="7287066" y="-1869622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951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:a16="http://schemas.microsoft.com/office/drawing/2014/main" xmlns="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20C7ABE-BAA0-C12F-E2DA-1ACED7EC6C06}"/>
              </a:ext>
            </a:extLst>
          </p:cNvPr>
          <p:cNvSpPr txBox="1"/>
          <p:nvPr/>
        </p:nvSpPr>
        <p:spPr>
          <a:xfrm>
            <a:off x="117332" y="1493355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82B3F0B-CFE6-95BB-AB7F-9274CA309146}"/>
              </a:ext>
            </a:extLst>
          </p:cNvPr>
          <p:cNvSpPr txBox="1"/>
          <p:nvPr/>
        </p:nvSpPr>
        <p:spPr>
          <a:xfrm>
            <a:off x="2662255" y="1502880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문의하기</a:t>
            </a:r>
            <a:endParaRPr lang="ko-KR" altLang="en-US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03585B72-BBB3-F597-03A0-B9F323B5EAC9}"/>
              </a:ext>
            </a:extLst>
          </p:cNvPr>
          <p:cNvSpPr/>
          <p:nvPr/>
        </p:nvSpPr>
        <p:spPr>
          <a:xfrm>
            <a:off x="117332" y="2057399"/>
            <a:ext cx="1994183" cy="14639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문의하기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97201" y="2353659"/>
            <a:ext cx="6452639" cy="3408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97201" y="2927228"/>
            <a:ext cx="6452639" cy="20135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841307" y="2368716"/>
            <a:ext cx="1074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제목</a:t>
            </a:r>
            <a:endParaRPr lang="ko-KR" altLang="en-US" sz="1200"/>
          </a:p>
        </p:txBody>
      </p:sp>
      <p:sp>
        <p:nvSpPr>
          <p:cNvPr id="22" name="TextBox 21"/>
          <p:cNvSpPr txBox="1"/>
          <p:nvPr/>
        </p:nvSpPr>
        <p:spPr>
          <a:xfrm>
            <a:off x="2841307" y="3670390"/>
            <a:ext cx="1074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</a:t>
            </a:r>
            <a:endParaRPr lang="ko-KR" altLang="en-US" sz="1200" dirty="0"/>
          </a:p>
        </p:txBody>
      </p:sp>
      <p:sp>
        <p:nvSpPr>
          <p:cNvPr id="23" name="사각형: 둥근 모서리 68">
            <a:extLst>
              <a:ext uri="{FF2B5EF4-FFF2-40B4-BE49-F238E27FC236}">
                <a16:creationId xmlns:a16="http://schemas.microsoft.com/office/drawing/2014/main" xmlns="" id="{ABD3C597-7FD8-1FE3-28D1-955379AA6DBA}"/>
              </a:ext>
            </a:extLst>
          </p:cNvPr>
          <p:cNvSpPr/>
          <p:nvPr/>
        </p:nvSpPr>
        <p:spPr>
          <a:xfrm>
            <a:off x="6473467" y="5232522"/>
            <a:ext cx="1219199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7733312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8177073" y="-1863849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8629822" y="-1863958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7" name="타원 26"/>
          <p:cNvSpPr/>
          <p:nvPr/>
        </p:nvSpPr>
        <p:spPr>
          <a:xfrm>
            <a:off x="9133363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29" name="타원 28"/>
          <p:cNvSpPr/>
          <p:nvPr/>
        </p:nvSpPr>
        <p:spPr>
          <a:xfrm>
            <a:off x="963690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30" name="타원 29"/>
          <p:cNvSpPr/>
          <p:nvPr/>
        </p:nvSpPr>
        <p:spPr>
          <a:xfrm>
            <a:off x="10131459" y="-1844297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10670685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34" name="타원 33"/>
          <p:cNvSpPr/>
          <p:nvPr/>
        </p:nvSpPr>
        <p:spPr>
          <a:xfrm>
            <a:off x="1120825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10</a:t>
            </a:r>
            <a:endParaRPr lang="ko-KR" altLang="en-US" sz="800" dirty="0"/>
          </a:p>
        </p:txBody>
      </p:sp>
      <p:sp>
        <p:nvSpPr>
          <p:cNvPr id="35" name="타원 34"/>
          <p:cNvSpPr/>
          <p:nvPr/>
        </p:nvSpPr>
        <p:spPr>
          <a:xfrm>
            <a:off x="6881964" y="-1890033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6" name="타원 35"/>
          <p:cNvSpPr/>
          <p:nvPr/>
        </p:nvSpPr>
        <p:spPr>
          <a:xfrm>
            <a:off x="7287066" y="-1869622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506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:a16="http://schemas.microsoft.com/office/drawing/2014/main" xmlns="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20C7ABE-BAA0-C12F-E2DA-1ACED7EC6C06}"/>
              </a:ext>
            </a:extLst>
          </p:cNvPr>
          <p:cNvSpPr txBox="1"/>
          <p:nvPr/>
        </p:nvSpPr>
        <p:spPr>
          <a:xfrm>
            <a:off x="117332" y="1493355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82B3F0B-CFE6-95BB-AB7F-9274CA309146}"/>
              </a:ext>
            </a:extLst>
          </p:cNvPr>
          <p:cNvSpPr txBox="1"/>
          <p:nvPr/>
        </p:nvSpPr>
        <p:spPr>
          <a:xfrm>
            <a:off x="2662255" y="1502880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문의하기</a:t>
            </a:r>
            <a:endParaRPr lang="ko-KR" altLang="en-US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03585B72-BBB3-F597-03A0-B9F323B5EAC9}"/>
              </a:ext>
            </a:extLst>
          </p:cNvPr>
          <p:cNvSpPr/>
          <p:nvPr/>
        </p:nvSpPr>
        <p:spPr>
          <a:xfrm>
            <a:off x="117332" y="2057399"/>
            <a:ext cx="1994183" cy="14639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문의하기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356CF57E-8F84-973F-1529-1CCCBA31187C}"/>
              </a:ext>
            </a:extLst>
          </p:cNvPr>
          <p:cNvSpPr txBox="1"/>
          <p:nvPr/>
        </p:nvSpPr>
        <p:spPr>
          <a:xfrm>
            <a:off x="3168530" y="2184049"/>
            <a:ext cx="6695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문의하기 완료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답변은 메시지 보관함으로 감</a:t>
            </a:r>
            <a:endParaRPr lang="en-US" altLang="ko-KR" dirty="0"/>
          </a:p>
        </p:txBody>
      </p:sp>
      <p:sp>
        <p:nvSpPr>
          <p:cNvPr id="16" name="타원 15"/>
          <p:cNvSpPr/>
          <p:nvPr/>
        </p:nvSpPr>
        <p:spPr>
          <a:xfrm>
            <a:off x="7733312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8177073" y="-1863849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8629822" y="-1863958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9133363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21" name="타원 20"/>
          <p:cNvSpPr/>
          <p:nvPr/>
        </p:nvSpPr>
        <p:spPr>
          <a:xfrm>
            <a:off x="963690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10131459" y="-1844297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23" name="타원 22"/>
          <p:cNvSpPr/>
          <p:nvPr/>
        </p:nvSpPr>
        <p:spPr>
          <a:xfrm>
            <a:off x="10670685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1120825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10</a:t>
            </a:r>
            <a:endParaRPr lang="ko-KR" altLang="en-US" sz="800" dirty="0"/>
          </a:p>
        </p:txBody>
      </p:sp>
      <p:sp>
        <p:nvSpPr>
          <p:cNvPr id="27" name="타원 26"/>
          <p:cNvSpPr/>
          <p:nvPr/>
        </p:nvSpPr>
        <p:spPr>
          <a:xfrm>
            <a:off x="6881964" y="-1890033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9" name="타원 28"/>
          <p:cNvSpPr/>
          <p:nvPr/>
        </p:nvSpPr>
        <p:spPr>
          <a:xfrm>
            <a:off x="7287066" y="-1869622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402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관리자 페이지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23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:a16="http://schemas.microsoft.com/office/drawing/2014/main" xmlns="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20C7ABE-BAA0-C12F-E2DA-1ACED7EC6C06}"/>
              </a:ext>
            </a:extLst>
          </p:cNvPr>
          <p:cNvSpPr txBox="1"/>
          <p:nvPr/>
        </p:nvSpPr>
        <p:spPr>
          <a:xfrm>
            <a:off x="103882" y="1493354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03585B72-BBB3-F597-03A0-B9F323B5EAC9}"/>
              </a:ext>
            </a:extLst>
          </p:cNvPr>
          <p:cNvSpPr/>
          <p:nvPr/>
        </p:nvSpPr>
        <p:spPr>
          <a:xfrm>
            <a:off x="103882" y="2057397"/>
            <a:ext cx="1994183" cy="18329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회원 관리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 관리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 관리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20C7ABE-BAA0-C12F-E2DA-1ACED7EC6C06}"/>
              </a:ext>
            </a:extLst>
          </p:cNvPr>
          <p:cNvSpPr txBox="1"/>
          <p:nvPr/>
        </p:nvSpPr>
        <p:spPr>
          <a:xfrm>
            <a:off x="2593836" y="1485295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 관리</a:t>
            </a:r>
            <a:endParaRPr lang="ko-KR" altLang="en-US" b="1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755091"/>
              </p:ext>
            </p:extLst>
          </p:nvPr>
        </p:nvGraphicFramePr>
        <p:xfrm>
          <a:off x="2907492" y="2182580"/>
          <a:ext cx="8128000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444600"/>
                <a:gridCol w="1619400"/>
              </a:tblGrid>
              <a:tr h="3334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이름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생년월일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이메일</a:t>
                      </a:r>
                      <a:r>
                        <a:rPr lang="ko-KR" altLang="en-US" dirty="0" smtClean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신고내역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김정현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23-03-02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gojasiof@naver.com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u="sng" dirty="0" smtClean="0"/>
                        <a:t>33</a:t>
                      </a:r>
                      <a:endParaRPr lang="ko-KR" altLang="en-US" u="sn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타원 22"/>
          <p:cNvSpPr/>
          <p:nvPr/>
        </p:nvSpPr>
        <p:spPr>
          <a:xfrm>
            <a:off x="2607286" y="2717924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4" name="타원 23"/>
          <p:cNvSpPr/>
          <p:nvPr/>
        </p:nvSpPr>
        <p:spPr>
          <a:xfrm>
            <a:off x="2593836" y="3837188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6" name="타원 25"/>
          <p:cNvSpPr/>
          <p:nvPr/>
        </p:nvSpPr>
        <p:spPr>
          <a:xfrm>
            <a:off x="2612740" y="3113983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7" name="타원 26"/>
          <p:cNvSpPr/>
          <p:nvPr/>
        </p:nvSpPr>
        <p:spPr>
          <a:xfrm>
            <a:off x="2607286" y="3441129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9" name="사각형: 둥근 모서리 68">
            <a:extLst>
              <a:ext uri="{FF2B5EF4-FFF2-40B4-BE49-F238E27FC236}">
                <a16:creationId xmlns:a16="http://schemas.microsoft.com/office/drawing/2014/main" xmlns="" id="{ABD3C597-7FD8-1FE3-28D1-955379AA6DBA}"/>
              </a:ext>
            </a:extLst>
          </p:cNvPr>
          <p:cNvSpPr/>
          <p:nvPr/>
        </p:nvSpPr>
        <p:spPr>
          <a:xfrm>
            <a:off x="2907492" y="5289530"/>
            <a:ext cx="1016046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정지하기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22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:a16="http://schemas.microsoft.com/office/drawing/2014/main" xmlns="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20C7ABE-BAA0-C12F-E2DA-1ACED7EC6C06}"/>
              </a:ext>
            </a:extLst>
          </p:cNvPr>
          <p:cNvSpPr txBox="1"/>
          <p:nvPr/>
        </p:nvSpPr>
        <p:spPr>
          <a:xfrm>
            <a:off x="103882" y="1493354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03585B72-BBB3-F597-03A0-B9F323B5EAC9}"/>
              </a:ext>
            </a:extLst>
          </p:cNvPr>
          <p:cNvSpPr/>
          <p:nvPr/>
        </p:nvSpPr>
        <p:spPr>
          <a:xfrm>
            <a:off x="103882" y="2057397"/>
            <a:ext cx="1994183" cy="18329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회원 관리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 관리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 관리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신고 관리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20C7ABE-BAA0-C12F-E2DA-1ACED7EC6C06}"/>
              </a:ext>
            </a:extLst>
          </p:cNvPr>
          <p:cNvSpPr txBox="1"/>
          <p:nvPr/>
        </p:nvSpPr>
        <p:spPr>
          <a:xfrm>
            <a:off x="2593836" y="1485295"/>
            <a:ext cx="2028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가이드 신청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020067"/>
              </p:ext>
            </p:extLst>
          </p:nvPr>
        </p:nvGraphicFramePr>
        <p:xfrm>
          <a:off x="2907492" y="2242961"/>
          <a:ext cx="7531068" cy="2982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2767"/>
                <a:gridCol w="1882767"/>
                <a:gridCol w="2265065"/>
                <a:gridCol w="1500469"/>
              </a:tblGrid>
              <a:tr h="3865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이름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생년월일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이메일</a:t>
                      </a:r>
                      <a:r>
                        <a:rPr lang="ko-KR" altLang="en-US" dirty="0" smtClean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상세보기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김정현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23-03-02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gojasiof@naver.com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 smtClean="0"/>
                        <a:t>들어가기</a:t>
                      </a:r>
                      <a:endParaRPr lang="ko-KR" altLang="en-US" u="sn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사각형: 둥근 모서리 68">
            <a:extLst>
              <a:ext uri="{FF2B5EF4-FFF2-40B4-BE49-F238E27FC236}">
                <a16:creationId xmlns:a16="http://schemas.microsoft.com/office/drawing/2014/main" xmlns="" id="{ABD3C597-7FD8-1FE3-28D1-955379AA6DBA}"/>
              </a:ext>
            </a:extLst>
          </p:cNvPr>
          <p:cNvSpPr/>
          <p:nvPr/>
        </p:nvSpPr>
        <p:spPr>
          <a:xfrm>
            <a:off x="2823469" y="5638665"/>
            <a:ext cx="1016046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승인하기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68">
            <a:extLst>
              <a:ext uri="{FF2B5EF4-FFF2-40B4-BE49-F238E27FC236}">
                <a16:creationId xmlns:a16="http://schemas.microsoft.com/office/drawing/2014/main" xmlns="" id="{ABD3C597-7FD8-1FE3-28D1-955379AA6DBA}"/>
              </a:ext>
            </a:extLst>
          </p:cNvPr>
          <p:cNvSpPr/>
          <p:nvPr/>
        </p:nvSpPr>
        <p:spPr>
          <a:xfrm>
            <a:off x="3984887" y="5638665"/>
            <a:ext cx="1016046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거절하기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607286" y="2717924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0" name="타원 19"/>
          <p:cNvSpPr/>
          <p:nvPr/>
        </p:nvSpPr>
        <p:spPr>
          <a:xfrm>
            <a:off x="2650000" y="3913867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2" name="타원 21"/>
          <p:cNvSpPr/>
          <p:nvPr/>
        </p:nvSpPr>
        <p:spPr>
          <a:xfrm>
            <a:off x="2612740" y="3113983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3" name="타원 22"/>
          <p:cNvSpPr/>
          <p:nvPr/>
        </p:nvSpPr>
        <p:spPr>
          <a:xfrm>
            <a:off x="2650000" y="3510042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36526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:a16="http://schemas.microsoft.com/office/drawing/2014/main" xmlns="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20C7ABE-BAA0-C12F-E2DA-1ACED7EC6C06}"/>
              </a:ext>
            </a:extLst>
          </p:cNvPr>
          <p:cNvSpPr txBox="1"/>
          <p:nvPr/>
        </p:nvSpPr>
        <p:spPr>
          <a:xfrm>
            <a:off x="103882" y="1493354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03585B72-BBB3-F597-03A0-B9F323B5EAC9}"/>
              </a:ext>
            </a:extLst>
          </p:cNvPr>
          <p:cNvSpPr/>
          <p:nvPr/>
        </p:nvSpPr>
        <p:spPr>
          <a:xfrm>
            <a:off x="103882" y="2057397"/>
            <a:ext cx="1994183" cy="18329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회원 관리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 관리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 관리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신고 관리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20C7ABE-BAA0-C12F-E2DA-1ACED7EC6C06}"/>
              </a:ext>
            </a:extLst>
          </p:cNvPr>
          <p:cNvSpPr txBox="1"/>
          <p:nvPr/>
        </p:nvSpPr>
        <p:spPr>
          <a:xfrm>
            <a:off x="2593836" y="1485295"/>
            <a:ext cx="2028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투어 신청 관리</a:t>
            </a:r>
            <a:endParaRPr lang="ko-KR" altLang="en-US" b="1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707096"/>
              </p:ext>
            </p:extLst>
          </p:nvPr>
        </p:nvGraphicFramePr>
        <p:xfrm>
          <a:off x="2907492" y="2242961"/>
          <a:ext cx="7531068" cy="2982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2767"/>
                <a:gridCol w="1882767"/>
                <a:gridCol w="2265065"/>
                <a:gridCol w="1500469"/>
              </a:tblGrid>
              <a:tr h="3865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투어이름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이름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생년월일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이메일</a:t>
                      </a:r>
                      <a:r>
                        <a:rPr lang="ko-KR" altLang="en-US" dirty="0" smtClean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상세보기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김정현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23-03-02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gojasiof@naver.com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 smtClean="0"/>
                        <a:t>들어가기</a:t>
                      </a:r>
                      <a:endParaRPr lang="ko-KR" altLang="en-US" u="sn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사각형: 둥근 모서리 68">
            <a:extLst>
              <a:ext uri="{FF2B5EF4-FFF2-40B4-BE49-F238E27FC236}">
                <a16:creationId xmlns:a16="http://schemas.microsoft.com/office/drawing/2014/main" xmlns="" id="{ABD3C597-7FD8-1FE3-28D1-955379AA6DBA}"/>
              </a:ext>
            </a:extLst>
          </p:cNvPr>
          <p:cNvSpPr/>
          <p:nvPr/>
        </p:nvSpPr>
        <p:spPr>
          <a:xfrm>
            <a:off x="2823469" y="5638665"/>
            <a:ext cx="1016046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승인하기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68">
            <a:extLst>
              <a:ext uri="{FF2B5EF4-FFF2-40B4-BE49-F238E27FC236}">
                <a16:creationId xmlns:a16="http://schemas.microsoft.com/office/drawing/2014/main" xmlns="" id="{ABD3C597-7FD8-1FE3-28D1-955379AA6DBA}"/>
              </a:ext>
            </a:extLst>
          </p:cNvPr>
          <p:cNvSpPr/>
          <p:nvPr/>
        </p:nvSpPr>
        <p:spPr>
          <a:xfrm>
            <a:off x="3984887" y="5638665"/>
            <a:ext cx="1016046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거절하기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607286" y="2717924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0" name="타원 19"/>
          <p:cNvSpPr/>
          <p:nvPr/>
        </p:nvSpPr>
        <p:spPr>
          <a:xfrm>
            <a:off x="2650000" y="3913867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2" name="타원 21"/>
          <p:cNvSpPr/>
          <p:nvPr/>
        </p:nvSpPr>
        <p:spPr>
          <a:xfrm>
            <a:off x="2612740" y="3113983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3" name="타원 22"/>
          <p:cNvSpPr/>
          <p:nvPr/>
        </p:nvSpPr>
        <p:spPr>
          <a:xfrm>
            <a:off x="2650000" y="3510042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19342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:a16="http://schemas.microsoft.com/office/drawing/2014/main" xmlns="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20C7ABE-BAA0-C12F-E2DA-1ACED7EC6C06}"/>
              </a:ext>
            </a:extLst>
          </p:cNvPr>
          <p:cNvSpPr txBox="1"/>
          <p:nvPr/>
        </p:nvSpPr>
        <p:spPr>
          <a:xfrm>
            <a:off x="103882" y="1493354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03585B72-BBB3-F597-03A0-B9F323B5EAC9}"/>
              </a:ext>
            </a:extLst>
          </p:cNvPr>
          <p:cNvSpPr/>
          <p:nvPr/>
        </p:nvSpPr>
        <p:spPr>
          <a:xfrm>
            <a:off x="103882" y="2057397"/>
            <a:ext cx="1994183" cy="18329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회원 관리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 관리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 관리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신고 관리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20C7ABE-BAA0-C12F-E2DA-1ACED7EC6C06}"/>
              </a:ext>
            </a:extLst>
          </p:cNvPr>
          <p:cNvSpPr txBox="1"/>
          <p:nvPr/>
        </p:nvSpPr>
        <p:spPr>
          <a:xfrm>
            <a:off x="2593836" y="1485295"/>
            <a:ext cx="2028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숙소 신청 관리</a:t>
            </a:r>
            <a:endParaRPr lang="ko-KR" altLang="en-US" b="1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2907492" y="2242961"/>
          <a:ext cx="7531068" cy="2982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2767"/>
                <a:gridCol w="1882767"/>
                <a:gridCol w="2265065"/>
                <a:gridCol w="1500469"/>
              </a:tblGrid>
              <a:tr h="3865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이름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생년월일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이메일</a:t>
                      </a:r>
                      <a:r>
                        <a:rPr lang="ko-KR" altLang="en-US" dirty="0" smtClean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상세보기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김정현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23-03-02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gojasiof@naver.com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 smtClean="0"/>
                        <a:t>들어가기</a:t>
                      </a:r>
                      <a:endParaRPr lang="ko-KR" altLang="en-US" u="sn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사각형: 둥근 모서리 68">
            <a:extLst>
              <a:ext uri="{FF2B5EF4-FFF2-40B4-BE49-F238E27FC236}">
                <a16:creationId xmlns:a16="http://schemas.microsoft.com/office/drawing/2014/main" xmlns="" id="{ABD3C597-7FD8-1FE3-28D1-955379AA6DBA}"/>
              </a:ext>
            </a:extLst>
          </p:cNvPr>
          <p:cNvSpPr/>
          <p:nvPr/>
        </p:nvSpPr>
        <p:spPr>
          <a:xfrm>
            <a:off x="2823469" y="5638665"/>
            <a:ext cx="1016046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승인하기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68">
            <a:extLst>
              <a:ext uri="{FF2B5EF4-FFF2-40B4-BE49-F238E27FC236}">
                <a16:creationId xmlns:a16="http://schemas.microsoft.com/office/drawing/2014/main" xmlns="" id="{ABD3C597-7FD8-1FE3-28D1-955379AA6DBA}"/>
              </a:ext>
            </a:extLst>
          </p:cNvPr>
          <p:cNvSpPr/>
          <p:nvPr/>
        </p:nvSpPr>
        <p:spPr>
          <a:xfrm>
            <a:off x="3984887" y="5638665"/>
            <a:ext cx="1016046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거절하기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607286" y="2717924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0" name="타원 19"/>
          <p:cNvSpPr/>
          <p:nvPr/>
        </p:nvSpPr>
        <p:spPr>
          <a:xfrm>
            <a:off x="2650000" y="3913867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2" name="타원 21"/>
          <p:cNvSpPr/>
          <p:nvPr/>
        </p:nvSpPr>
        <p:spPr>
          <a:xfrm>
            <a:off x="2612740" y="3113983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3" name="타원 22"/>
          <p:cNvSpPr/>
          <p:nvPr/>
        </p:nvSpPr>
        <p:spPr>
          <a:xfrm>
            <a:off x="2650000" y="3510042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47458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:a16="http://schemas.microsoft.com/office/drawing/2014/main" xmlns="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20C7ABE-BAA0-C12F-E2DA-1ACED7EC6C06}"/>
              </a:ext>
            </a:extLst>
          </p:cNvPr>
          <p:cNvSpPr txBox="1"/>
          <p:nvPr/>
        </p:nvSpPr>
        <p:spPr>
          <a:xfrm>
            <a:off x="103882" y="1493354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03585B72-BBB3-F597-03A0-B9F323B5EAC9}"/>
              </a:ext>
            </a:extLst>
          </p:cNvPr>
          <p:cNvSpPr/>
          <p:nvPr/>
        </p:nvSpPr>
        <p:spPr>
          <a:xfrm>
            <a:off x="103882" y="2057397"/>
            <a:ext cx="1994183" cy="18329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회원 관리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 관리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 관리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신고 관리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20C7ABE-BAA0-C12F-E2DA-1ACED7EC6C06}"/>
              </a:ext>
            </a:extLst>
          </p:cNvPr>
          <p:cNvSpPr txBox="1"/>
          <p:nvPr/>
        </p:nvSpPr>
        <p:spPr>
          <a:xfrm>
            <a:off x="2593836" y="1485295"/>
            <a:ext cx="2028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예약 관리</a:t>
            </a:r>
            <a:endParaRPr lang="ko-KR" altLang="en-US" b="1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689823"/>
              </p:ext>
            </p:extLst>
          </p:nvPr>
        </p:nvGraphicFramePr>
        <p:xfrm>
          <a:off x="2907492" y="2242961"/>
          <a:ext cx="7531068" cy="2982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2767"/>
                <a:gridCol w="1882767"/>
                <a:gridCol w="2265065"/>
                <a:gridCol w="1500469"/>
              </a:tblGrid>
              <a:tr h="3865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투어이름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이름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생년월일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이메일</a:t>
                      </a:r>
                      <a:r>
                        <a:rPr lang="ko-KR" altLang="en-US" dirty="0" smtClean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상세보기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김정현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23-03-02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gojasiof@naver.com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 smtClean="0"/>
                        <a:t>들어가기</a:t>
                      </a:r>
                      <a:endParaRPr lang="ko-KR" altLang="en-US" u="sn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사각형: 둥근 모서리 68">
            <a:extLst>
              <a:ext uri="{FF2B5EF4-FFF2-40B4-BE49-F238E27FC236}">
                <a16:creationId xmlns:a16="http://schemas.microsoft.com/office/drawing/2014/main" xmlns="" id="{ABD3C597-7FD8-1FE3-28D1-955379AA6DBA}"/>
              </a:ext>
            </a:extLst>
          </p:cNvPr>
          <p:cNvSpPr/>
          <p:nvPr/>
        </p:nvSpPr>
        <p:spPr>
          <a:xfrm>
            <a:off x="2823469" y="5638665"/>
            <a:ext cx="1016046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승인하기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68">
            <a:extLst>
              <a:ext uri="{FF2B5EF4-FFF2-40B4-BE49-F238E27FC236}">
                <a16:creationId xmlns:a16="http://schemas.microsoft.com/office/drawing/2014/main" xmlns="" id="{ABD3C597-7FD8-1FE3-28D1-955379AA6DBA}"/>
              </a:ext>
            </a:extLst>
          </p:cNvPr>
          <p:cNvSpPr/>
          <p:nvPr/>
        </p:nvSpPr>
        <p:spPr>
          <a:xfrm>
            <a:off x="3984887" y="5638665"/>
            <a:ext cx="1016046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거절하기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607286" y="2717924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0" name="타원 19"/>
          <p:cNvSpPr/>
          <p:nvPr/>
        </p:nvSpPr>
        <p:spPr>
          <a:xfrm>
            <a:off x="2650000" y="3913867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2" name="타원 21"/>
          <p:cNvSpPr/>
          <p:nvPr/>
        </p:nvSpPr>
        <p:spPr>
          <a:xfrm>
            <a:off x="2612740" y="3113983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3" name="타원 22"/>
          <p:cNvSpPr/>
          <p:nvPr/>
        </p:nvSpPr>
        <p:spPr>
          <a:xfrm>
            <a:off x="2650000" y="3510042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90110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8ACBF069-8CDF-DC5B-1567-B4BFF2555F8C}"/>
              </a:ext>
            </a:extLst>
          </p:cNvPr>
          <p:cNvSpPr/>
          <p:nvPr/>
        </p:nvSpPr>
        <p:spPr>
          <a:xfrm>
            <a:off x="3921326" y="1446383"/>
            <a:ext cx="3984770" cy="485722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AutoShape 2" descr="30 + 무료 하트 구름 &amp; 구름 이미지 - Pixabay">
            <a:extLst>
              <a:ext uri="{FF2B5EF4-FFF2-40B4-BE49-F238E27FC236}">
                <a16:creationId xmlns:a16="http://schemas.microsoft.com/office/drawing/2014/main" xmlns="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2722DD5D-00DE-6166-BAC7-A58123E263BF}"/>
              </a:ext>
            </a:extLst>
          </p:cNvPr>
          <p:cNvCxnSpPr/>
          <p:nvPr/>
        </p:nvCxnSpPr>
        <p:spPr>
          <a:xfrm>
            <a:off x="-107092" y="77965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모서리가 둥근 직사각형 13">
            <a:extLst>
              <a:ext uri="{FF2B5EF4-FFF2-40B4-BE49-F238E27FC236}">
                <a16:creationId xmlns:a16="http://schemas.microsoft.com/office/drawing/2014/main" xmlns="" id="{8A43E175-5908-06B2-381E-F2FDB087ED75}"/>
              </a:ext>
            </a:extLst>
          </p:cNvPr>
          <p:cNvSpPr/>
          <p:nvPr/>
        </p:nvSpPr>
        <p:spPr>
          <a:xfrm>
            <a:off x="4383530" y="2511377"/>
            <a:ext cx="3054486" cy="31128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3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아이디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6F5BAE3-098C-7070-5FBE-B8005C8F8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904498" y="1674562"/>
            <a:ext cx="1885174" cy="5790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366E05F-24B3-F80D-3CE3-063C18F2F1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080" y="1800652"/>
            <a:ext cx="1268686" cy="384548"/>
          </a:xfrm>
          <a:prstGeom prst="rect">
            <a:avLst/>
          </a:prstGeom>
        </p:spPr>
      </p:pic>
      <p:sp>
        <p:nvSpPr>
          <p:cNvPr id="7" name="모서리가 둥근 직사각형 13">
            <a:extLst>
              <a:ext uri="{FF2B5EF4-FFF2-40B4-BE49-F238E27FC236}">
                <a16:creationId xmlns:a16="http://schemas.microsoft.com/office/drawing/2014/main" xmlns="" id="{9BEF3F3D-4471-EFF3-1499-9C36A92B1B29}"/>
              </a:ext>
            </a:extLst>
          </p:cNvPr>
          <p:cNvSpPr/>
          <p:nvPr/>
        </p:nvSpPr>
        <p:spPr>
          <a:xfrm>
            <a:off x="4386468" y="2974452"/>
            <a:ext cx="3054486" cy="311286"/>
          </a:xfrm>
          <a:prstGeom prst="roundRect">
            <a:avLst/>
          </a:prstGeom>
          <a:solidFill>
            <a:srgbClr val="F8F7F9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3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비밀번호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B983C9B-F431-CBD5-7415-A023E2BD7E54}"/>
              </a:ext>
            </a:extLst>
          </p:cNvPr>
          <p:cNvSpPr txBox="1"/>
          <p:nvPr/>
        </p:nvSpPr>
        <p:spPr>
          <a:xfrm>
            <a:off x="5795128" y="4117816"/>
            <a:ext cx="15586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아이디</a:t>
            </a:r>
            <a:r>
              <a:rPr lang="en-US" altLang="ko-KR" sz="1100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ko-KR" altLang="en-US" sz="1100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비밀번호 찾기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67B3094E-07E4-33C0-4072-DA0CADB77E08}"/>
              </a:ext>
            </a:extLst>
          </p:cNvPr>
          <p:cNvSpPr/>
          <p:nvPr/>
        </p:nvSpPr>
        <p:spPr>
          <a:xfrm>
            <a:off x="4449305" y="3437527"/>
            <a:ext cx="173224" cy="111464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2C57643-86FC-D845-45EF-87DE8BFCE388}"/>
              </a:ext>
            </a:extLst>
          </p:cNvPr>
          <p:cNvSpPr txBox="1"/>
          <p:nvPr/>
        </p:nvSpPr>
        <p:spPr>
          <a:xfrm>
            <a:off x="4607713" y="3388427"/>
            <a:ext cx="10904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로그인 상태 유지</a:t>
            </a:r>
          </a:p>
        </p:txBody>
      </p:sp>
      <p:sp>
        <p:nvSpPr>
          <p:cNvPr id="16" name="모서리가 둥근 직사각형 21">
            <a:extLst>
              <a:ext uri="{FF2B5EF4-FFF2-40B4-BE49-F238E27FC236}">
                <a16:creationId xmlns:a16="http://schemas.microsoft.com/office/drawing/2014/main" xmlns="" id="{C5BD14B7-3447-F3EA-DADD-7E3583BC70FB}"/>
              </a:ext>
            </a:extLst>
          </p:cNvPr>
          <p:cNvSpPr/>
          <p:nvPr/>
        </p:nvSpPr>
        <p:spPr>
          <a:xfrm>
            <a:off x="4383530" y="3719354"/>
            <a:ext cx="3054486" cy="311287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D555CD8-87FF-02FE-C8AF-1725421021AB}"/>
              </a:ext>
            </a:extLst>
          </p:cNvPr>
          <p:cNvSpPr txBox="1"/>
          <p:nvPr/>
        </p:nvSpPr>
        <p:spPr>
          <a:xfrm>
            <a:off x="4761886" y="4117816"/>
            <a:ext cx="743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회원가입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EE39A72F-A469-D75E-EF09-720936BE5FC3}"/>
              </a:ext>
            </a:extLst>
          </p:cNvPr>
          <p:cNvCxnSpPr>
            <a:cxnSpLocks/>
          </p:cNvCxnSpPr>
          <p:nvPr/>
        </p:nvCxnSpPr>
        <p:spPr>
          <a:xfrm>
            <a:off x="5712946" y="4134594"/>
            <a:ext cx="0" cy="26161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21">
            <a:extLst>
              <a:ext uri="{FF2B5EF4-FFF2-40B4-BE49-F238E27FC236}">
                <a16:creationId xmlns:a16="http://schemas.microsoft.com/office/drawing/2014/main" xmlns="" id="{7CFD7103-E419-3BA9-3961-A753CA278228}"/>
              </a:ext>
            </a:extLst>
          </p:cNvPr>
          <p:cNvSpPr/>
          <p:nvPr/>
        </p:nvSpPr>
        <p:spPr>
          <a:xfrm>
            <a:off x="4383529" y="4661644"/>
            <a:ext cx="3054486" cy="311287"/>
          </a:xfrm>
          <a:prstGeom prst="roundRect">
            <a:avLst/>
          </a:prstGeom>
          <a:solidFill>
            <a:srgbClr val="00B050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dirty="0"/>
              <a:t>네이버 로그인</a:t>
            </a:r>
          </a:p>
        </p:txBody>
      </p:sp>
      <p:sp>
        <p:nvSpPr>
          <p:cNvPr id="20" name="모서리가 둥근 직사각형 21">
            <a:extLst>
              <a:ext uri="{FF2B5EF4-FFF2-40B4-BE49-F238E27FC236}">
                <a16:creationId xmlns:a16="http://schemas.microsoft.com/office/drawing/2014/main" xmlns="" id="{78C4A3CF-DDDF-DEE9-DFA7-D0027E8011AB}"/>
              </a:ext>
            </a:extLst>
          </p:cNvPr>
          <p:cNvSpPr/>
          <p:nvPr/>
        </p:nvSpPr>
        <p:spPr>
          <a:xfrm>
            <a:off x="4383529" y="5151028"/>
            <a:ext cx="3054486" cy="311287"/>
          </a:xfrm>
          <a:prstGeom prst="roundRect">
            <a:avLst/>
          </a:prstGeom>
          <a:solidFill>
            <a:schemeClr val="accent4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dirty="0"/>
              <a:t>카카오톡 로그인</a:t>
            </a:r>
          </a:p>
        </p:txBody>
      </p:sp>
      <p:sp>
        <p:nvSpPr>
          <p:cNvPr id="21" name="모서리가 둥근 직사각형 21">
            <a:extLst>
              <a:ext uri="{FF2B5EF4-FFF2-40B4-BE49-F238E27FC236}">
                <a16:creationId xmlns:a16="http://schemas.microsoft.com/office/drawing/2014/main" xmlns="" id="{4A4C9626-21A2-6DE4-2043-D3F002185C69}"/>
              </a:ext>
            </a:extLst>
          </p:cNvPr>
          <p:cNvSpPr/>
          <p:nvPr/>
        </p:nvSpPr>
        <p:spPr>
          <a:xfrm>
            <a:off x="4373156" y="5612991"/>
            <a:ext cx="3064857" cy="3112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dirty="0"/>
              <a:t>구글 로그인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BD80D0D4-E215-4D9E-1C2B-3E1099617106}"/>
              </a:ext>
            </a:extLst>
          </p:cNvPr>
          <p:cNvCxnSpPr>
            <a:cxnSpLocks/>
          </p:cNvCxnSpPr>
          <p:nvPr/>
        </p:nvCxnSpPr>
        <p:spPr>
          <a:xfrm>
            <a:off x="4373157" y="4464257"/>
            <a:ext cx="3064858" cy="19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A589C05F-F2CB-EABC-B799-7181ED2082DC}"/>
              </a:ext>
            </a:extLst>
          </p:cNvPr>
          <p:cNvSpPr txBox="1"/>
          <p:nvPr/>
        </p:nvSpPr>
        <p:spPr>
          <a:xfrm>
            <a:off x="3870203" y="964723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로그인</a:t>
            </a:r>
          </a:p>
        </p:txBody>
      </p:sp>
      <p:sp>
        <p:nvSpPr>
          <p:cNvPr id="37" name="타원 36"/>
          <p:cNvSpPr/>
          <p:nvPr/>
        </p:nvSpPr>
        <p:spPr>
          <a:xfrm>
            <a:off x="4102063" y="3564795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1" name="타원 40"/>
          <p:cNvSpPr/>
          <p:nvPr/>
        </p:nvSpPr>
        <p:spPr>
          <a:xfrm>
            <a:off x="4456593" y="4154534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43" name="타원 42"/>
          <p:cNvSpPr/>
          <p:nvPr/>
        </p:nvSpPr>
        <p:spPr>
          <a:xfrm>
            <a:off x="7262381" y="4164634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5" name="타원 44"/>
          <p:cNvSpPr/>
          <p:nvPr/>
        </p:nvSpPr>
        <p:spPr>
          <a:xfrm>
            <a:off x="3870203" y="4928539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52" name="타원 51"/>
          <p:cNvSpPr/>
          <p:nvPr/>
        </p:nvSpPr>
        <p:spPr>
          <a:xfrm>
            <a:off x="4109351" y="2195389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3" name="타원 52"/>
          <p:cNvSpPr/>
          <p:nvPr/>
        </p:nvSpPr>
        <p:spPr>
          <a:xfrm>
            <a:off x="4075846" y="283662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9999558" y="221053"/>
            <a:ext cx="6890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ko-KR" altLang="en-US" sz="1000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0544368" y="210265"/>
            <a:ext cx="7637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ko-KR" altLang="en-US" sz="1000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765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:a16="http://schemas.microsoft.com/office/drawing/2014/main" xmlns="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20C7ABE-BAA0-C12F-E2DA-1ACED7EC6C06}"/>
              </a:ext>
            </a:extLst>
          </p:cNvPr>
          <p:cNvSpPr txBox="1"/>
          <p:nvPr/>
        </p:nvSpPr>
        <p:spPr>
          <a:xfrm>
            <a:off x="103882" y="1493354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03585B72-BBB3-F597-03A0-B9F323B5EAC9}"/>
              </a:ext>
            </a:extLst>
          </p:cNvPr>
          <p:cNvSpPr/>
          <p:nvPr/>
        </p:nvSpPr>
        <p:spPr>
          <a:xfrm>
            <a:off x="103882" y="2057397"/>
            <a:ext cx="1994183" cy="18329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회원 관리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 관리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 관리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신고 관리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20C7ABE-BAA0-C12F-E2DA-1ACED7EC6C06}"/>
              </a:ext>
            </a:extLst>
          </p:cNvPr>
          <p:cNvSpPr txBox="1"/>
          <p:nvPr/>
        </p:nvSpPr>
        <p:spPr>
          <a:xfrm>
            <a:off x="2593836" y="1485295"/>
            <a:ext cx="2028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문의 관리</a:t>
            </a:r>
            <a:endParaRPr lang="ko-KR" altLang="en-US" b="1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841046"/>
              </p:ext>
            </p:extLst>
          </p:nvPr>
        </p:nvGraphicFramePr>
        <p:xfrm>
          <a:off x="2907492" y="2242961"/>
          <a:ext cx="7531068" cy="2982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2767"/>
                <a:gridCol w="1882767"/>
                <a:gridCol w="2265065"/>
                <a:gridCol w="1500469"/>
              </a:tblGrid>
              <a:tr h="3865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이름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문의내용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이메일</a:t>
                      </a:r>
                      <a:r>
                        <a:rPr lang="ko-KR" altLang="en-US" dirty="0" smtClean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상세보기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김정현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23-03-02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gojasiof@naver.com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 smtClean="0"/>
                        <a:t>들어가기</a:t>
                      </a:r>
                      <a:endParaRPr lang="ko-KR" altLang="en-US" u="sn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사각형: 둥근 모서리 68">
            <a:extLst>
              <a:ext uri="{FF2B5EF4-FFF2-40B4-BE49-F238E27FC236}">
                <a16:creationId xmlns:a16="http://schemas.microsoft.com/office/drawing/2014/main" xmlns="" id="{ABD3C597-7FD8-1FE3-28D1-955379AA6DBA}"/>
              </a:ext>
            </a:extLst>
          </p:cNvPr>
          <p:cNvSpPr/>
          <p:nvPr/>
        </p:nvSpPr>
        <p:spPr>
          <a:xfrm>
            <a:off x="2823469" y="5638665"/>
            <a:ext cx="1016046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승인하기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68">
            <a:extLst>
              <a:ext uri="{FF2B5EF4-FFF2-40B4-BE49-F238E27FC236}">
                <a16:creationId xmlns:a16="http://schemas.microsoft.com/office/drawing/2014/main" xmlns="" id="{ABD3C597-7FD8-1FE3-28D1-955379AA6DBA}"/>
              </a:ext>
            </a:extLst>
          </p:cNvPr>
          <p:cNvSpPr/>
          <p:nvPr/>
        </p:nvSpPr>
        <p:spPr>
          <a:xfrm>
            <a:off x="3984887" y="5638665"/>
            <a:ext cx="1016046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거절하기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607286" y="2717924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0" name="타원 19"/>
          <p:cNvSpPr/>
          <p:nvPr/>
        </p:nvSpPr>
        <p:spPr>
          <a:xfrm>
            <a:off x="2650000" y="3913867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2" name="타원 21"/>
          <p:cNvSpPr/>
          <p:nvPr/>
        </p:nvSpPr>
        <p:spPr>
          <a:xfrm>
            <a:off x="2612740" y="3113983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3" name="타원 22"/>
          <p:cNvSpPr/>
          <p:nvPr/>
        </p:nvSpPr>
        <p:spPr>
          <a:xfrm>
            <a:off x="2650000" y="3510042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23544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:a16="http://schemas.microsoft.com/office/drawing/2014/main" xmlns="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20C7ABE-BAA0-C12F-E2DA-1ACED7EC6C06}"/>
              </a:ext>
            </a:extLst>
          </p:cNvPr>
          <p:cNvSpPr txBox="1"/>
          <p:nvPr/>
        </p:nvSpPr>
        <p:spPr>
          <a:xfrm>
            <a:off x="103882" y="1493354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03585B72-BBB3-F597-03A0-B9F323B5EAC9}"/>
              </a:ext>
            </a:extLst>
          </p:cNvPr>
          <p:cNvSpPr/>
          <p:nvPr/>
        </p:nvSpPr>
        <p:spPr>
          <a:xfrm>
            <a:off x="103882" y="2057397"/>
            <a:ext cx="1994183" cy="18329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회원 관리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 관리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 관리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신고 관리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20C7ABE-BAA0-C12F-E2DA-1ACED7EC6C06}"/>
              </a:ext>
            </a:extLst>
          </p:cNvPr>
          <p:cNvSpPr txBox="1"/>
          <p:nvPr/>
        </p:nvSpPr>
        <p:spPr>
          <a:xfrm>
            <a:off x="2593836" y="1485295"/>
            <a:ext cx="2028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투어 관리</a:t>
            </a:r>
            <a:endParaRPr lang="ko-KR" altLang="en-US" b="1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499779"/>
              </p:ext>
            </p:extLst>
          </p:nvPr>
        </p:nvGraphicFramePr>
        <p:xfrm>
          <a:off x="2907492" y="2242961"/>
          <a:ext cx="7531068" cy="2982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2767"/>
                <a:gridCol w="1882767"/>
                <a:gridCol w="2265065"/>
                <a:gridCol w="1500469"/>
              </a:tblGrid>
              <a:tr h="3865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투어이름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문의내용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이메일</a:t>
                      </a:r>
                      <a:r>
                        <a:rPr lang="ko-KR" altLang="en-US" dirty="0" smtClean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상세보기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김정현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23-03-02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gojasiof@naver.com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 smtClean="0"/>
                        <a:t>들어가기</a:t>
                      </a:r>
                      <a:endParaRPr lang="ko-KR" altLang="en-US" u="sn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사각형: 둥근 모서리 68">
            <a:extLst>
              <a:ext uri="{FF2B5EF4-FFF2-40B4-BE49-F238E27FC236}">
                <a16:creationId xmlns:a16="http://schemas.microsoft.com/office/drawing/2014/main" xmlns="" id="{ABD3C597-7FD8-1FE3-28D1-955379AA6DBA}"/>
              </a:ext>
            </a:extLst>
          </p:cNvPr>
          <p:cNvSpPr/>
          <p:nvPr/>
        </p:nvSpPr>
        <p:spPr>
          <a:xfrm>
            <a:off x="2823469" y="5638665"/>
            <a:ext cx="1016046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투어 생성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68">
            <a:extLst>
              <a:ext uri="{FF2B5EF4-FFF2-40B4-BE49-F238E27FC236}">
                <a16:creationId xmlns:a16="http://schemas.microsoft.com/office/drawing/2014/main" xmlns="" id="{ABD3C597-7FD8-1FE3-28D1-955379AA6DBA}"/>
              </a:ext>
            </a:extLst>
          </p:cNvPr>
          <p:cNvSpPr/>
          <p:nvPr/>
        </p:nvSpPr>
        <p:spPr>
          <a:xfrm>
            <a:off x="3984887" y="5638665"/>
            <a:ext cx="1016046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투어 삭제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607286" y="2717924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0" name="타원 19"/>
          <p:cNvSpPr/>
          <p:nvPr/>
        </p:nvSpPr>
        <p:spPr>
          <a:xfrm>
            <a:off x="2650000" y="3913867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2" name="타원 21"/>
          <p:cNvSpPr/>
          <p:nvPr/>
        </p:nvSpPr>
        <p:spPr>
          <a:xfrm>
            <a:off x="2612740" y="3113983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3" name="타원 22"/>
          <p:cNvSpPr/>
          <p:nvPr/>
        </p:nvSpPr>
        <p:spPr>
          <a:xfrm>
            <a:off x="2650000" y="3510042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2239" y="805319"/>
            <a:ext cx="1078453" cy="487755"/>
          </a:xfrm>
          <a:prstGeom prst="rect">
            <a:avLst/>
          </a:prstGeom>
        </p:spPr>
      </p:pic>
      <p:sp>
        <p:nvSpPr>
          <p:cNvPr id="26" name="화살표: 오른쪽 74">
            <a:extLst>
              <a:ext uri="{FF2B5EF4-FFF2-40B4-BE49-F238E27FC236}">
                <a16:creationId xmlns:a16="http://schemas.microsoft.com/office/drawing/2014/main" xmlns="" id="{91FBCA98-F565-663B-2681-C0BD682CFC5D}"/>
              </a:ext>
            </a:extLst>
          </p:cNvPr>
          <p:cNvSpPr/>
          <p:nvPr/>
        </p:nvSpPr>
        <p:spPr>
          <a:xfrm rot="16483040">
            <a:off x="11303887" y="4254254"/>
            <a:ext cx="176913" cy="23421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7733552" y="548947"/>
            <a:ext cx="4395831" cy="38867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9F96021A-4C5F-A9C5-8F24-6BEAF4A6953E}"/>
              </a:ext>
            </a:extLst>
          </p:cNvPr>
          <p:cNvSpPr txBox="1"/>
          <p:nvPr/>
        </p:nvSpPr>
        <p:spPr>
          <a:xfrm>
            <a:off x="7808699" y="651365"/>
            <a:ext cx="19684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투어 </a:t>
            </a:r>
            <a:r>
              <a:rPr lang="ko-KR" altLang="en-US" sz="1200" b="1" dirty="0" smtClean="0"/>
              <a:t>생성하기</a:t>
            </a:r>
            <a:endParaRPr lang="ko-KR" altLang="en-US" sz="12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5E3B1010-6B26-D632-1645-313336B5AA5B}"/>
              </a:ext>
            </a:extLst>
          </p:cNvPr>
          <p:cNvSpPr txBox="1"/>
          <p:nvPr/>
        </p:nvSpPr>
        <p:spPr>
          <a:xfrm>
            <a:off x="7875758" y="953241"/>
            <a:ext cx="560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이름</a:t>
            </a:r>
            <a:endParaRPr lang="ko-KR" altLang="en-US" sz="12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40E1F73C-BC8B-0695-7993-68668EAE96FA}"/>
              </a:ext>
            </a:extLst>
          </p:cNvPr>
          <p:cNvSpPr/>
          <p:nvPr/>
        </p:nvSpPr>
        <p:spPr>
          <a:xfrm>
            <a:off x="7977012" y="1256983"/>
            <a:ext cx="1365816" cy="240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E3B1010-6B26-D632-1645-313336B5AA5B}"/>
              </a:ext>
            </a:extLst>
          </p:cNvPr>
          <p:cNvSpPr txBox="1"/>
          <p:nvPr/>
        </p:nvSpPr>
        <p:spPr>
          <a:xfrm>
            <a:off x="7874330" y="1526635"/>
            <a:ext cx="560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날짜</a:t>
            </a:r>
            <a:endParaRPr lang="ko-KR" altLang="en-US" sz="12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40E1F73C-BC8B-0695-7993-68668EAE96FA}"/>
              </a:ext>
            </a:extLst>
          </p:cNvPr>
          <p:cNvSpPr/>
          <p:nvPr/>
        </p:nvSpPr>
        <p:spPr>
          <a:xfrm>
            <a:off x="7975584" y="1830377"/>
            <a:ext cx="1365816" cy="240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5E3B1010-6B26-D632-1645-313336B5AA5B}"/>
              </a:ext>
            </a:extLst>
          </p:cNvPr>
          <p:cNvSpPr txBox="1"/>
          <p:nvPr/>
        </p:nvSpPr>
        <p:spPr>
          <a:xfrm>
            <a:off x="7874330" y="2157447"/>
            <a:ext cx="867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이동수단</a:t>
            </a:r>
            <a:endParaRPr lang="ko-KR" altLang="en-US" sz="12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40E1F73C-BC8B-0695-7993-68668EAE96FA}"/>
              </a:ext>
            </a:extLst>
          </p:cNvPr>
          <p:cNvSpPr/>
          <p:nvPr/>
        </p:nvSpPr>
        <p:spPr>
          <a:xfrm>
            <a:off x="7975584" y="2461189"/>
            <a:ext cx="1365816" cy="240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5E3B1010-6B26-D632-1645-313336B5AA5B}"/>
              </a:ext>
            </a:extLst>
          </p:cNvPr>
          <p:cNvSpPr txBox="1"/>
          <p:nvPr/>
        </p:nvSpPr>
        <p:spPr>
          <a:xfrm>
            <a:off x="7874330" y="2750234"/>
            <a:ext cx="741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마감일</a:t>
            </a:r>
            <a:endParaRPr lang="ko-KR" altLang="en-US" sz="12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40E1F73C-BC8B-0695-7993-68668EAE96FA}"/>
              </a:ext>
            </a:extLst>
          </p:cNvPr>
          <p:cNvSpPr/>
          <p:nvPr/>
        </p:nvSpPr>
        <p:spPr>
          <a:xfrm>
            <a:off x="7975584" y="3053976"/>
            <a:ext cx="1365816" cy="240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39" name="꺾인 연결선 38"/>
          <p:cNvCxnSpPr/>
          <p:nvPr/>
        </p:nvCxnSpPr>
        <p:spPr>
          <a:xfrm flipV="1">
            <a:off x="9513345" y="1847727"/>
            <a:ext cx="572883" cy="12123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40E1F73C-BC8B-0695-7993-68668EAE96FA}"/>
              </a:ext>
            </a:extLst>
          </p:cNvPr>
          <p:cNvSpPr/>
          <p:nvPr/>
        </p:nvSpPr>
        <p:spPr>
          <a:xfrm>
            <a:off x="10180433" y="1780974"/>
            <a:ext cx="1365816" cy="240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E3B1010-6B26-D632-1645-313336B5AA5B}"/>
              </a:ext>
            </a:extLst>
          </p:cNvPr>
          <p:cNvSpPr txBox="1"/>
          <p:nvPr/>
        </p:nvSpPr>
        <p:spPr>
          <a:xfrm>
            <a:off x="7868574" y="3388389"/>
            <a:ext cx="741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급여</a:t>
            </a:r>
            <a:endParaRPr lang="ko-KR" altLang="en-US" sz="12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40E1F73C-BC8B-0695-7993-68668EAE96FA}"/>
              </a:ext>
            </a:extLst>
          </p:cNvPr>
          <p:cNvSpPr/>
          <p:nvPr/>
        </p:nvSpPr>
        <p:spPr>
          <a:xfrm>
            <a:off x="7975584" y="3676034"/>
            <a:ext cx="1365816" cy="240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4EECCBA3-2047-865B-E78B-5A4864CEEE78}"/>
              </a:ext>
            </a:extLst>
          </p:cNvPr>
          <p:cNvSpPr/>
          <p:nvPr/>
        </p:nvSpPr>
        <p:spPr>
          <a:xfrm>
            <a:off x="9331066" y="4040608"/>
            <a:ext cx="1365816" cy="240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생성하기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72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숙소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27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29613" y="0"/>
            <a:ext cx="3312262" cy="46619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142268" y="1232967"/>
            <a:ext cx="2674533" cy="334452"/>
          </a:xfrm>
          <a:custGeom>
            <a:avLst/>
            <a:gdLst/>
            <a:ahLst/>
            <a:cxnLst/>
            <a:rect l="l" t="t" r="r" b="b"/>
            <a:pathLst>
              <a:path w="7840345" h="980439">
                <a:moveTo>
                  <a:pt x="7750328" y="0"/>
                </a:moveTo>
                <a:lnTo>
                  <a:pt x="0" y="0"/>
                </a:lnTo>
                <a:lnTo>
                  <a:pt x="0" y="980030"/>
                </a:lnTo>
                <a:lnTo>
                  <a:pt x="8990" y="980030"/>
                </a:lnTo>
                <a:lnTo>
                  <a:pt x="8990" y="0"/>
                </a:lnTo>
                <a:lnTo>
                  <a:pt x="7750328" y="0"/>
                </a:lnTo>
                <a:close/>
              </a:path>
              <a:path w="7840345" h="980439">
                <a:moveTo>
                  <a:pt x="7750328" y="971039"/>
                </a:moveTo>
                <a:lnTo>
                  <a:pt x="8990" y="971039"/>
                </a:lnTo>
                <a:lnTo>
                  <a:pt x="8990" y="980030"/>
                </a:lnTo>
                <a:lnTo>
                  <a:pt x="7750328" y="980030"/>
                </a:lnTo>
                <a:lnTo>
                  <a:pt x="7750328" y="971039"/>
                </a:lnTo>
                <a:close/>
              </a:path>
              <a:path w="7840345" h="980439">
                <a:moveTo>
                  <a:pt x="7840239" y="890119"/>
                </a:moveTo>
                <a:lnTo>
                  <a:pt x="7831248" y="890119"/>
                </a:lnTo>
                <a:lnTo>
                  <a:pt x="7824889" y="921617"/>
                </a:lnTo>
                <a:lnTo>
                  <a:pt x="7807547" y="947338"/>
                </a:lnTo>
                <a:lnTo>
                  <a:pt x="7781826" y="964680"/>
                </a:lnTo>
                <a:lnTo>
                  <a:pt x="7750328" y="971039"/>
                </a:lnTo>
                <a:lnTo>
                  <a:pt x="7750328" y="980030"/>
                </a:lnTo>
                <a:lnTo>
                  <a:pt x="7785326" y="972964"/>
                </a:lnTo>
                <a:lnTo>
                  <a:pt x="7813905" y="953695"/>
                </a:lnTo>
                <a:lnTo>
                  <a:pt x="7833174" y="925116"/>
                </a:lnTo>
                <a:lnTo>
                  <a:pt x="7840239" y="890119"/>
                </a:lnTo>
                <a:close/>
              </a:path>
              <a:path w="7840345" h="980439">
                <a:moveTo>
                  <a:pt x="7750328" y="0"/>
                </a:moveTo>
                <a:lnTo>
                  <a:pt x="7750328" y="8991"/>
                </a:lnTo>
                <a:lnTo>
                  <a:pt x="7781826" y="15350"/>
                </a:lnTo>
                <a:lnTo>
                  <a:pt x="7807547" y="32692"/>
                </a:lnTo>
                <a:lnTo>
                  <a:pt x="7824889" y="58414"/>
                </a:lnTo>
                <a:lnTo>
                  <a:pt x="7831248" y="89911"/>
                </a:lnTo>
                <a:lnTo>
                  <a:pt x="7831248" y="890119"/>
                </a:lnTo>
                <a:lnTo>
                  <a:pt x="7840240" y="890118"/>
                </a:lnTo>
                <a:lnTo>
                  <a:pt x="7840240" y="89911"/>
                </a:lnTo>
                <a:lnTo>
                  <a:pt x="7833174" y="54913"/>
                </a:lnTo>
                <a:lnTo>
                  <a:pt x="7813906" y="26334"/>
                </a:lnTo>
                <a:lnTo>
                  <a:pt x="7785326" y="7065"/>
                </a:lnTo>
                <a:lnTo>
                  <a:pt x="7750328" y="0"/>
                </a:lnTo>
                <a:close/>
              </a:path>
              <a:path w="7840345" h="980439">
                <a:moveTo>
                  <a:pt x="7750328" y="0"/>
                </a:moveTo>
                <a:lnTo>
                  <a:pt x="8990" y="0"/>
                </a:lnTo>
                <a:lnTo>
                  <a:pt x="8990" y="8991"/>
                </a:lnTo>
                <a:lnTo>
                  <a:pt x="7750328" y="8991"/>
                </a:lnTo>
                <a:lnTo>
                  <a:pt x="77503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grpSp>
        <p:nvGrpSpPr>
          <p:cNvPr id="4" name="object 4"/>
          <p:cNvGrpSpPr/>
          <p:nvPr/>
        </p:nvGrpSpPr>
        <p:grpSpPr>
          <a:xfrm>
            <a:off x="2679268" y="460062"/>
            <a:ext cx="4475029" cy="389689"/>
            <a:chOff x="35964" y="1348664"/>
            <a:chExt cx="13118465" cy="114236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64" y="1348664"/>
              <a:ext cx="13118015" cy="114186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1928" y="1348664"/>
              <a:ext cx="13046710" cy="1069975"/>
            </a:xfrm>
            <a:custGeom>
              <a:avLst/>
              <a:gdLst/>
              <a:ahLst/>
              <a:cxnLst/>
              <a:rect l="l" t="t" r="r" b="b"/>
              <a:pathLst>
                <a:path w="13046710" h="1069975">
                  <a:moveTo>
                    <a:pt x="13046086" y="0"/>
                  </a:moveTo>
                  <a:lnTo>
                    <a:pt x="0" y="0"/>
                  </a:lnTo>
                  <a:lnTo>
                    <a:pt x="0" y="1069940"/>
                  </a:lnTo>
                  <a:lnTo>
                    <a:pt x="13046086" y="1069940"/>
                  </a:lnTo>
                  <a:lnTo>
                    <a:pt x="13046086" y="0"/>
                  </a:lnTo>
                  <a:close/>
                </a:path>
              </a:pathLst>
            </a:custGeom>
            <a:solidFill>
              <a:srgbClr val="66B3FF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7" name="object 7"/>
            <p:cNvSpPr/>
            <p:nvPr/>
          </p:nvSpPr>
          <p:spPr>
            <a:xfrm>
              <a:off x="242759" y="1528486"/>
              <a:ext cx="2841625" cy="656590"/>
            </a:xfrm>
            <a:custGeom>
              <a:avLst/>
              <a:gdLst/>
              <a:ahLst/>
              <a:cxnLst/>
              <a:rect l="l" t="t" r="r" b="b"/>
              <a:pathLst>
                <a:path w="2841625" h="656589">
                  <a:moveTo>
                    <a:pt x="2751276" y="0"/>
                  </a:moveTo>
                  <a:lnTo>
                    <a:pt x="89911" y="0"/>
                  </a:lnTo>
                  <a:lnTo>
                    <a:pt x="54913" y="7065"/>
                  </a:lnTo>
                  <a:lnTo>
                    <a:pt x="26334" y="26334"/>
                  </a:lnTo>
                  <a:lnTo>
                    <a:pt x="7065" y="54913"/>
                  </a:lnTo>
                  <a:lnTo>
                    <a:pt x="0" y="89911"/>
                  </a:lnTo>
                  <a:lnTo>
                    <a:pt x="0" y="566439"/>
                  </a:lnTo>
                  <a:lnTo>
                    <a:pt x="7065" y="601436"/>
                  </a:lnTo>
                  <a:lnTo>
                    <a:pt x="26334" y="630016"/>
                  </a:lnTo>
                  <a:lnTo>
                    <a:pt x="54913" y="649284"/>
                  </a:lnTo>
                  <a:lnTo>
                    <a:pt x="89911" y="656350"/>
                  </a:lnTo>
                  <a:lnTo>
                    <a:pt x="2751276" y="656350"/>
                  </a:lnTo>
                  <a:lnTo>
                    <a:pt x="2786274" y="649284"/>
                  </a:lnTo>
                  <a:lnTo>
                    <a:pt x="2814853" y="630016"/>
                  </a:lnTo>
                  <a:lnTo>
                    <a:pt x="2834122" y="601436"/>
                  </a:lnTo>
                  <a:lnTo>
                    <a:pt x="2841187" y="566439"/>
                  </a:lnTo>
                  <a:lnTo>
                    <a:pt x="2841187" y="89911"/>
                  </a:lnTo>
                  <a:lnTo>
                    <a:pt x="2834122" y="54913"/>
                  </a:lnTo>
                  <a:lnTo>
                    <a:pt x="2814853" y="26334"/>
                  </a:lnTo>
                  <a:lnTo>
                    <a:pt x="2786274" y="7065"/>
                  </a:lnTo>
                  <a:lnTo>
                    <a:pt x="27512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8" name="object 8"/>
            <p:cNvSpPr/>
            <p:nvPr/>
          </p:nvSpPr>
          <p:spPr>
            <a:xfrm>
              <a:off x="242759" y="1528486"/>
              <a:ext cx="2841625" cy="656590"/>
            </a:xfrm>
            <a:custGeom>
              <a:avLst/>
              <a:gdLst/>
              <a:ahLst/>
              <a:cxnLst/>
              <a:rect l="l" t="t" r="r" b="b"/>
              <a:pathLst>
                <a:path w="2841625" h="656589">
                  <a:moveTo>
                    <a:pt x="2751276" y="647359"/>
                  </a:moveTo>
                  <a:lnTo>
                    <a:pt x="89911" y="647359"/>
                  </a:lnTo>
                  <a:lnTo>
                    <a:pt x="89911" y="656350"/>
                  </a:lnTo>
                  <a:lnTo>
                    <a:pt x="2751276" y="656350"/>
                  </a:lnTo>
                  <a:lnTo>
                    <a:pt x="2751276" y="647359"/>
                  </a:lnTo>
                  <a:close/>
                </a:path>
                <a:path w="2841625" h="656589">
                  <a:moveTo>
                    <a:pt x="2841187" y="566439"/>
                  </a:moveTo>
                  <a:lnTo>
                    <a:pt x="2832196" y="566439"/>
                  </a:lnTo>
                  <a:lnTo>
                    <a:pt x="2825837" y="597937"/>
                  </a:lnTo>
                  <a:lnTo>
                    <a:pt x="2808495" y="623658"/>
                  </a:lnTo>
                  <a:lnTo>
                    <a:pt x="2782774" y="641000"/>
                  </a:lnTo>
                  <a:lnTo>
                    <a:pt x="2751276" y="647359"/>
                  </a:lnTo>
                  <a:lnTo>
                    <a:pt x="2751276" y="656350"/>
                  </a:lnTo>
                  <a:lnTo>
                    <a:pt x="2786274" y="649284"/>
                  </a:lnTo>
                  <a:lnTo>
                    <a:pt x="2814853" y="630015"/>
                  </a:lnTo>
                  <a:lnTo>
                    <a:pt x="2834122" y="601436"/>
                  </a:lnTo>
                  <a:lnTo>
                    <a:pt x="2841187" y="566439"/>
                  </a:lnTo>
                  <a:close/>
                </a:path>
                <a:path w="2841625" h="656589">
                  <a:moveTo>
                    <a:pt x="89910" y="0"/>
                  </a:moveTo>
                  <a:lnTo>
                    <a:pt x="54913" y="7065"/>
                  </a:lnTo>
                  <a:lnTo>
                    <a:pt x="26334" y="26334"/>
                  </a:lnTo>
                  <a:lnTo>
                    <a:pt x="7065" y="54913"/>
                  </a:lnTo>
                  <a:lnTo>
                    <a:pt x="0" y="89911"/>
                  </a:lnTo>
                  <a:lnTo>
                    <a:pt x="0" y="566439"/>
                  </a:lnTo>
                  <a:lnTo>
                    <a:pt x="7065" y="601436"/>
                  </a:lnTo>
                  <a:lnTo>
                    <a:pt x="26334" y="630015"/>
                  </a:lnTo>
                  <a:lnTo>
                    <a:pt x="54913" y="649284"/>
                  </a:lnTo>
                  <a:lnTo>
                    <a:pt x="89911" y="656350"/>
                  </a:lnTo>
                  <a:lnTo>
                    <a:pt x="89911" y="647359"/>
                  </a:lnTo>
                  <a:lnTo>
                    <a:pt x="58413" y="641000"/>
                  </a:lnTo>
                  <a:lnTo>
                    <a:pt x="32692" y="623658"/>
                  </a:lnTo>
                  <a:lnTo>
                    <a:pt x="15350" y="597937"/>
                  </a:lnTo>
                  <a:lnTo>
                    <a:pt x="8991" y="566439"/>
                  </a:lnTo>
                  <a:lnTo>
                    <a:pt x="8991" y="89911"/>
                  </a:lnTo>
                  <a:lnTo>
                    <a:pt x="15350" y="58413"/>
                  </a:lnTo>
                  <a:lnTo>
                    <a:pt x="32691" y="32692"/>
                  </a:lnTo>
                  <a:lnTo>
                    <a:pt x="58413" y="15350"/>
                  </a:lnTo>
                  <a:lnTo>
                    <a:pt x="89910" y="8991"/>
                  </a:lnTo>
                  <a:lnTo>
                    <a:pt x="89910" y="0"/>
                  </a:lnTo>
                  <a:close/>
                </a:path>
                <a:path w="2841625" h="656589">
                  <a:moveTo>
                    <a:pt x="2751276" y="0"/>
                  </a:moveTo>
                  <a:lnTo>
                    <a:pt x="2751276" y="8991"/>
                  </a:lnTo>
                  <a:lnTo>
                    <a:pt x="2782774" y="15350"/>
                  </a:lnTo>
                  <a:lnTo>
                    <a:pt x="2808495" y="32692"/>
                  </a:lnTo>
                  <a:lnTo>
                    <a:pt x="2825837" y="58413"/>
                  </a:lnTo>
                  <a:lnTo>
                    <a:pt x="2832196" y="89911"/>
                  </a:lnTo>
                  <a:lnTo>
                    <a:pt x="2832196" y="566439"/>
                  </a:lnTo>
                  <a:lnTo>
                    <a:pt x="2841187" y="566439"/>
                  </a:lnTo>
                  <a:lnTo>
                    <a:pt x="2841187" y="89911"/>
                  </a:lnTo>
                  <a:lnTo>
                    <a:pt x="2834122" y="54913"/>
                  </a:lnTo>
                  <a:lnTo>
                    <a:pt x="2814853" y="26334"/>
                  </a:lnTo>
                  <a:lnTo>
                    <a:pt x="2786274" y="7065"/>
                  </a:lnTo>
                  <a:lnTo>
                    <a:pt x="2751276" y="0"/>
                  </a:lnTo>
                  <a:close/>
                </a:path>
                <a:path w="2841625" h="656589">
                  <a:moveTo>
                    <a:pt x="2751276" y="0"/>
                  </a:moveTo>
                  <a:lnTo>
                    <a:pt x="89910" y="0"/>
                  </a:lnTo>
                  <a:lnTo>
                    <a:pt x="89910" y="8991"/>
                  </a:lnTo>
                  <a:lnTo>
                    <a:pt x="2751276" y="8991"/>
                  </a:lnTo>
                  <a:lnTo>
                    <a:pt x="27512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sp>
        <p:nvSpPr>
          <p:cNvPr id="9" name="object 9"/>
          <p:cNvSpPr/>
          <p:nvPr/>
        </p:nvSpPr>
        <p:spPr>
          <a:xfrm>
            <a:off x="2749811" y="898655"/>
            <a:ext cx="717859" cy="223979"/>
          </a:xfrm>
          <a:custGeom>
            <a:avLst/>
            <a:gdLst/>
            <a:ahLst/>
            <a:cxnLst/>
            <a:rect l="l" t="t" r="r" b="b"/>
            <a:pathLst>
              <a:path w="2104390" h="656589">
                <a:moveTo>
                  <a:pt x="2014006" y="647359"/>
                </a:moveTo>
                <a:lnTo>
                  <a:pt x="89910" y="647359"/>
                </a:lnTo>
                <a:lnTo>
                  <a:pt x="89911" y="656350"/>
                </a:lnTo>
                <a:lnTo>
                  <a:pt x="2014006" y="656350"/>
                </a:lnTo>
                <a:lnTo>
                  <a:pt x="2014006" y="647359"/>
                </a:lnTo>
                <a:close/>
              </a:path>
              <a:path w="2104390" h="656589">
                <a:moveTo>
                  <a:pt x="2103917" y="566439"/>
                </a:moveTo>
                <a:lnTo>
                  <a:pt x="2094926" y="566439"/>
                </a:lnTo>
                <a:lnTo>
                  <a:pt x="2088567" y="597937"/>
                </a:lnTo>
                <a:lnTo>
                  <a:pt x="2071225" y="623658"/>
                </a:lnTo>
                <a:lnTo>
                  <a:pt x="2045504" y="641000"/>
                </a:lnTo>
                <a:lnTo>
                  <a:pt x="2014006" y="647359"/>
                </a:lnTo>
                <a:lnTo>
                  <a:pt x="2014006" y="656350"/>
                </a:lnTo>
                <a:lnTo>
                  <a:pt x="2049004" y="649284"/>
                </a:lnTo>
                <a:lnTo>
                  <a:pt x="2077583" y="630015"/>
                </a:lnTo>
                <a:lnTo>
                  <a:pt x="2096851" y="601436"/>
                </a:lnTo>
                <a:lnTo>
                  <a:pt x="2103917" y="566439"/>
                </a:lnTo>
                <a:close/>
              </a:path>
              <a:path w="2104390" h="656589">
                <a:moveTo>
                  <a:pt x="89910" y="0"/>
                </a:moveTo>
                <a:lnTo>
                  <a:pt x="54913" y="7065"/>
                </a:lnTo>
                <a:lnTo>
                  <a:pt x="26334" y="26334"/>
                </a:lnTo>
                <a:lnTo>
                  <a:pt x="7065" y="54913"/>
                </a:lnTo>
                <a:lnTo>
                  <a:pt x="0" y="89911"/>
                </a:lnTo>
                <a:lnTo>
                  <a:pt x="0" y="566439"/>
                </a:lnTo>
                <a:lnTo>
                  <a:pt x="7065" y="601436"/>
                </a:lnTo>
                <a:lnTo>
                  <a:pt x="26334" y="630015"/>
                </a:lnTo>
                <a:lnTo>
                  <a:pt x="54913" y="649284"/>
                </a:lnTo>
                <a:lnTo>
                  <a:pt x="89910" y="656350"/>
                </a:lnTo>
                <a:lnTo>
                  <a:pt x="89910" y="647359"/>
                </a:lnTo>
                <a:lnTo>
                  <a:pt x="58413" y="641000"/>
                </a:lnTo>
                <a:lnTo>
                  <a:pt x="32691" y="623658"/>
                </a:lnTo>
                <a:lnTo>
                  <a:pt x="15350" y="597937"/>
                </a:lnTo>
                <a:lnTo>
                  <a:pt x="8991" y="566439"/>
                </a:lnTo>
                <a:lnTo>
                  <a:pt x="8991" y="89911"/>
                </a:lnTo>
                <a:lnTo>
                  <a:pt x="15350" y="58413"/>
                </a:lnTo>
                <a:lnTo>
                  <a:pt x="32692" y="32692"/>
                </a:lnTo>
                <a:lnTo>
                  <a:pt x="58413" y="15350"/>
                </a:lnTo>
                <a:lnTo>
                  <a:pt x="89910" y="8991"/>
                </a:lnTo>
                <a:lnTo>
                  <a:pt x="89910" y="0"/>
                </a:lnTo>
                <a:close/>
              </a:path>
              <a:path w="2104390" h="656589">
                <a:moveTo>
                  <a:pt x="2014006" y="0"/>
                </a:moveTo>
                <a:lnTo>
                  <a:pt x="2014006" y="8991"/>
                </a:lnTo>
                <a:lnTo>
                  <a:pt x="2045504" y="15350"/>
                </a:lnTo>
                <a:lnTo>
                  <a:pt x="2071225" y="32692"/>
                </a:lnTo>
                <a:lnTo>
                  <a:pt x="2088567" y="58413"/>
                </a:lnTo>
                <a:lnTo>
                  <a:pt x="2094926" y="89911"/>
                </a:lnTo>
                <a:lnTo>
                  <a:pt x="2094926" y="566439"/>
                </a:lnTo>
                <a:lnTo>
                  <a:pt x="2103917" y="566439"/>
                </a:lnTo>
                <a:lnTo>
                  <a:pt x="2103917" y="89911"/>
                </a:lnTo>
                <a:lnTo>
                  <a:pt x="2096851" y="54913"/>
                </a:lnTo>
                <a:lnTo>
                  <a:pt x="2077583" y="26334"/>
                </a:lnTo>
                <a:lnTo>
                  <a:pt x="2049004" y="7065"/>
                </a:lnTo>
                <a:lnTo>
                  <a:pt x="2014006" y="0"/>
                </a:lnTo>
                <a:close/>
              </a:path>
              <a:path w="2104390" h="656589">
                <a:moveTo>
                  <a:pt x="2014006" y="0"/>
                </a:moveTo>
                <a:lnTo>
                  <a:pt x="89910" y="0"/>
                </a:lnTo>
                <a:lnTo>
                  <a:pt x="89910" y="8991"/>
                </a:lnTo>
                <a:lnTo>
                  <a:pt x="2014006" y="8991"/>
                </a:lnTo>
                <a:lnTo>
                  <a:pt x="20140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0" name="object 10"/>
          <p:cNvSpPr/>
          <p:nvPr/>
        </p:nvSpPr>
        <p:spPr>
          <a:xfrm>
            <a:off x="2749811" y="1232968"/>
            <a:ext cx="717859" cy="346582"/>
          </a:xfrm>
          <a:custGeom>
            <a:avLst/>
            <a:gdLst/>
            <a:ahLst/>
            <a:cxnLst/>
            <a:rect l="l" t="t" r="r" b="b"/>
            <a:pathLst>
              <a:path w="2104390" h="1016000">
                <a:moveTo>
                  <a:pt x="2014006" y="1007003"/>
                </a:moveTo>
                <a:lnTo>
                  <a:pt x="89910" y="1007003"/>
                </a:lnTo>
                <a:lnTo>
                  <a:pt x="89911" y="1015994"/>
                </a:lnTo>
                <a:lnTo>
                  <a:pt x="2014006" y="1015994"/>
                </a:lnTo>
                <a:lnTo>
                  <a:pt x="2014006" y="1007003"/>
                </a:lnTo>
                <a:close/>
              </a:path>
              <a:path w="2104390" h="1016000">
                <a:moveTo>
                  <a:pt x="2103917" y="926083"/>
                </a:moveTo>
                <a:lnTo>
                  <a:pt x="2094926" y="926083"/>
                </a:lnTo>
                <a:lnTo>
                  <a:pt x="2088567" y="957581"/>
                </a:lnTo>
                <a:lnTo>
                  <a:pt x="2071225" y="983302"/>
                </a:lnTo>
                <a:lnTo>
                  <a:pt x="2045504" y="1000644"/>
                </a:lnTo>
                <a:lnTo>
                  <a:pt x="2014006" y="1007003"/>
                </a:lnTo>
                <a:lnTo>
                  <a:pt x="2014006" y="1015994"/>
                </a:lnTo>
                <a:lnTo>
                  <a:pt x="2049004" y="1008928"/>
                </a:lnTo>
                <a:lnTo>
                  <a:pt x="2077583" y="989660"/>
                </a:lnTo>
                <a:lnTo>
                  <a:pt x="2096851" y="961080"/>
                </a:lnTo>
                <a:lnTo>
                  <a:pt x="2103917" y="926083"/>
                </a:lnTo>
                <a:close/>
              </a:path>
              <a:path w="2104390" h="1016000">
                <a:moveTo>
                  <a:pt x="89910" y="0"/>
                </a:moveTo>
                <a:lnTo>
                  <a:pt x="54913" y="7065"/>
                </a:lnTo>
                <a:lnTo>
                  <a:pt x="26334" y="26334"/>
                </a:lnTo>
                <a:lnTo>
                  <a:pt x="7065" y="54913"/>
                </a:lnTo>
                <a:lnTo>
                  <a:pt x="0" y="89911"/>
                </a:lnTo>
                <a:lnTo>
                  <a:pt x="0" y="926083"/>
                </a:lnTo>
                <a:lnTo>
                  <a:pt x="7065" y="961080"/>
                </a:lnTo>
                <a:lnTo>
                  <a:pt x="26334" y="989660"/>
                </a:lnTo>
                <a:lnTo>
                  <a:pt x="54913" y="1008928"/>
                </a:lnTo>
                <a:lnTo>
                  <a:pt x="89910" y="1015994"/>
                </a:lnTo>
                <a:lnTo>
                  <a:pt x="89910" y="1007003"/>
                </a:lnTo>
                <a:lnTo>
                  <a:pt x="58413" y="1000644"/>
                </a:lnTo>
                <a:lnTo>
                  <a:pt x="32691" y="983302"/>
                </a:lnTo>
                <a:lnTo>
                  <a:pt x="15350" y="957581"/>
                </a:lnTo>
                <a:lnTo>
                  <a:pt x="8991" y="926083"/>
                </a:lnTo>
                <a:lnTo>
                  <a:pt x="8991" y="89911"/>
                </a:lnTo>
                <a:lnTo>
                  <a:pt x="15350" y="58413"/>
                </a:lnTo>
                <a:lnTo>
                  <a:pt x="32691" y="32692"/>
                </a:lnTo>
                <a:lnTo>
                  <a:pt x="58413" y="15350"/>
                </a:lnTo>
                <a:lnTo>
                  <a:pt x="89910" y="8991"/>
                </a:lnTo>
                <a:lnTo>
                  <a:pt x="89910" y="0"/>
                </a:lnTo>
                <a:close/>
              </a:path>
              <a:path w="2104390" h="1016000">
                <a:moveTo>
                  <a:pt x="2014006" y="0"/>
                </a:moveTo>
                <a:lnTo>
                  <a:pt x="2014006" y="8991"/>
                </a:lnTo>
                <a:lnTo>
                  <a:pt x="2045504" y="15350"/>
                </a:lnTo>
                <a:lnTo>
                  <a:pt x="2071225" y="32692"/>
                </a:lnTo>
                <a:lnTo>
                  <a:pt x="2088567" y="58413"/>
                </a:lnTo>
                <a:lnTo>
                  <a:pt x="2094926" y="89911"/>
                </a:lnTo>
                <a:lnTo>
                  <a:pt x="2094926" y="926083"/>
                </a:lnTo>
                <a:lnTo>
                  <a:pt x="2103917" y="926083"/>
                </a:lnTo>
                <a:lnTo>
                  <a:pt x="2103917" y="89911"/>
                </a:lnTo>
                <a:lnTo>
                  <a:pt x="2096851" y="54913"/>
                </a:lnTo>
                <a:lnTo>
                  <a:pt x="2077583" y="26334"/>
                </a:lnTo>
                <a:lnTo>
                  <a:pt x="2049004" y="7065"/>
                </a:lnTo>
                <a:lnTo>
                  <a:pt x="2014006" y="0"/>
                </a:lnTo>
                <a:close/>
              </a:path>
              <a:path w="2104390" h="1016000">
                <a:moveTo>
                  <a:pt x="2014006" y="0"/>
                </a:moveTo>
                <a:lnTo>
                  <a:pt x="89910" y="0"/>
                </a:lnTo>
                <a:lnTo>
                  <a:pt x="89910" y="8991"/>
                </a:lnTo>
                <a:lnTo>
                  <a:pt x="2014006" y="8991"/>
                </a:lnTo>
                <a:lnTo>
                  <a:pt x="20140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1" name="object 11"/>
          <p:cNvSpPr/>
          <p:nvPr/>
        </p:nvSpPr>
        <p:spPr>
          <a:xfrm>
            <a:off x="2749811" y="1665426"/>
            <a:ext cx="717859" cy="815985"/>
          </a:xfrm>
          <a:custGeom>
            <a:avLst/>
            <a:gdLst/>
            <a:ahLst/>
            <a:cxnLst/>
            <a:rect l="l" t="t" r="r" b="b"/>
            <a:pathLst>
              <a:path w="2104390" h="2392045">
                <a:moveTo>
                  <a:pt x="2014006" y="2382642"/>
                </a:moveTo>
                <a:lnTo>
                  <a:pt x="89910" y="2382642"/>
                </a:lnTo>
                <a:lnTo>
                  <a:pt x="89911" y="2391632"/>
                </a:lnTo>
                <a:lnTo>
                  <a:pt x="2014006" y="2391632"/>
                </a:lnTo>
                <a:lnTo>
                  <a:pt x="2014006" y="2382642"/>
                </a:lnTo>
                <a:close/>
              </a:path>
              <a:path w="2104390" h="2392045">
                <a:moveTo>
                  <a:pt x="2103917" y="2301722"/>
                </a:moveTo>
                <a:lnTo>
                  <a:pt x="2094926" y="2301722"/>
                </a:lnTo>
                <a:lnTo>
                  <a:pt x="2088567" y="2333220"/>
                </a:lnTo>
                <a:lnTo>
                  <a:pt x="2071225" y="2358941"/>
                </a:lnTo>
                <a:lnTo>
                  <a:pt x="2045504" y="2376283"/>
                </a:lnTo>
                <a:lnTo>
                  <a:pt x="2014006" y="2382642"/>
                </a:lnTo>
                <a:lnTo>
                  <a:pt x="2014006" y="2391632"/>
                </a:lnTo>
                <a:lnTo>
                  <a:pt x="2049004" y="2384567"/>
                </a:lnTo>
                <a:lnTo>
                  <a:pt x="2077583" y="2365298"/>
                </a:lnTo>
                <a:lnTo>
                  <a:pt x="2096851" y="2336719"/>
                </a:lnTo>
                <a:lnTo>
                  <a:pt x="2103917" y="2301722"/>
                </a:lnTo>
                <a:close/>
              </a:path>
              <a:path w="2104390" h="2392045">
                <a:moveTo>
                  <a:pt x="89910" y="0"/>
                </a:moveTo>
                <a:lnTo>
                  <a:pt x="54913" y="7065"/>
                </a:lnTo>
                <a:lnTo>
                  <a:pt x="26334" y="26334"/>
                </a:lnTo>
                <a:lnTo>
                  <a:pt x="7065" y="54913"/>
                </a:lnTo>
                <a:lnTo>
                  <a:pt x="0" y="89911"/>
                </a:lnTo>
                <a:lnTo>
                  <a:pt x="0" y="2301722"/>
                </a:lnTo>
                <a:lnTo>
                  <a:pt x="7065" y="2336719"/>
                </a:lnTo>
                <a:lnTo>
                  <a:pt x="26334" y="2365298"/>
                </a:lnTo>
                <a:lnTo>
                  <a:pt x="54913" y="2384567"/>
                </a:lnTo>
                <a:lnTo>
                  <a:pt x="89910" y="2391632"/>
                </a:lnTo>
                <a:lnTo>
                  <a:pt x="89910" y="2382642"/>
                </a:lnTo>
                <a:lnTo>
                  <a:pt x="58413" y="2376283"/>
                </a:lnTo>
                <a:lnTo>
                  <a:pt x="32691" y="2358941"/>
                </a:lnTo>
                <a:lnTo>
                  <a:pt x="15350" y="2333220"/>
                </a:lnTo>
                <a:lnTo>
                  <a:pt x="8991" y="2301722"/>
                </a:lnTo>
                <a:lnTo>
                  <a:pt x="8991" y="89911"/>
                </a:lnTo>
                <a:lnTo>
                  <a:pt x="15350" y="58414"/>
                </a:lnTo>
                <a:lnTo>
                  <a:pt x="32691" y="32692"/>
                </a:lnTo>
                <a:lnTo>
                  <a:pt x="58413" y="15350"/>
                </a:lnTo>
                <a:lnTo>
                  <a:pt x="89910" y="8991"/>
                </a:lnTo>
                <a:lnTo>
                  <a:pt x="89910" y="0"/>
                </a:lnTo>
                <a:close/>
              </a:path>
              <a:path w="2104390" h="2392045">
                <a:moveTo>
                  <a:pt x="2014006" y="0"/>
                </a:moveTo>
                <a:lnTo>
                  <a:pt x="2014006" y="8991"/>
                </a:lnTo>
                <a:lnTo>
                  <a:pt x="2045504" y="15350"/>
                </a:lnTo>
                <a:lnTo>
                  <a:pt x="2071225" y="32692"/>
                </a:lnTo>
                <a:lnTo>
                  <a:pt x="2088567" y="58414"/>
                </a:lnTo>
                <a:lnTo>
                  <a:pt x="2094926" y="89911"/>
                </a:lnTo>
                <a:lnTo>
                  <a:pt x="2094926" y="2301722"/>
                </a:lnTo>
                <a:lnTo>
                  <a:pt x="2103917" y="2301721"/>
                </a:lnTo>
                <a:lnTo>
                  <a:pt x="2103917" y="89911"/>
                </a:lnTo>
                <a:lnTo>
                  <a:pt x="2096851" y="54913"/>
                </a:lnTo>
                <a:lnTo>
                  <a:pt x="2077583" y="26334"/>
                </a:lnTo>
                <a:lnTo>
                  <a:pt x="2049004" y="7065"/>
                </a:lnTo>
                <a:lnTo>
                  <a:pt x="2014006" y="0"/>
                </a:lnTo>
                <a:close/>
              </a:path>
              <a:path w="2104390" h="2392045">
                <a:moveTo>
                  <a:pt x="2014006" y="0"/>
                </a:moveTo>
                <a:lnTo>
                  <a:pt x="89910" y="0"/>
                </a:lnTo>
                <a:lnTo>
                  <a:pt x="89910" y="8991"/>
                </a:lnTo>
                <a:lnTo>
                  <a:pt x="2014006" y="8991"/>
                </a:lnTo>
                <a:lnTo>
                  <a:pt x="20140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2" name="object 12"/>
          <p:cNvSpPr/>
          <p:nvPr/>
        </p:nvSpPr>
        <p:spPr>
          <a:xfrm>
            <a:off x="3755814" y="1665427"/>
            <a:ext cx="3067255" cy="1125743"/>
          </a:xfrm>
          <a:custGeom>
            <a:avLst/>
            <a:gdLst/>
            <a:ahLst/>
            <a:cxnLst/>
            <a:rect l="l" t="t" r="r" b="b"/>
            <a:pathLst>
              <a:path w="8991600" h="3300095">
                <a:moveTo>
                  <a:pt x="8901189" y="0"/>
                </a:moveTo>
                <a:lnTo>
                  <a:pt x="89911" y="0"/>
                </a:lnTo>
                <a:lnTo>
                  <a:pt x="54913" y="7065"/>
                </a:lnTo>
                <a:lnTo>
                  <a:pt x="26334" y="26334"/>
                </a:lnTo>
                <a:lnTo>
                  <a:pt x="7065" y="54913"/>
                </a:lnTo>
                <a:lnTo>
                  <a:pt x="0" y="89911"/>
                </a:lnTo>
                <a:lnTo>
                  <a:pt x="0" y="3209822"/>
                </a:lnTo>
                <a:lnTo>
                  <a:pt x="7065" y="3244820"/>
                </a:lnTo>
                <a:lnTo>
                  <a:pt x="26334" y="3273399"/>
                </a:lnTo>
                <a:lnTo>
                  <a:pt x="54913" y="3292668"/>
                </a:lnTo>
                <a:lnTo>
                  <a:pt x="89910" y="3299733"/>
                </a:lnTo>
                <a:lnTo>
                  <a:pt x="8901188" y="3299733"/>
                </a:lnTo>
                <a:lnTo>
                  <a:pt x="8936186" y="3292668"/>
                </a:lnTo>
                <a:lnTo>
                  <a:pt x="8964765" y="3273399"/>
                </a:lnTo>
                <a:lnTo>
                  <a:pt x="8984034" y="3244820"/>
                </a:lnTo>
                <a:lnTo>
                  <a:pt x="8991099" y="3209822"/>
                </a:lnTo>
                <a:lnTo>
                  <a:pt x="8991099" y="89911"/>
                </a:lnTo>
                <a:lnTo>
                  <a:pt x="8984034" y="54913"/>
                </a:lnTo>
                <a:lnTo>
                  <a:pt x="8964765" y="26334"/>
                </a:lnTo>
                <a:lnTo>
                  <a:pt x="8936186" y="7065"/>
                </a:lnTo>
                <a:lnTo>
                  <a:pt x="8901189" y="0"/>
                </a:lnTo>
                <a:close/>
              </a:path>
            </a:pathLst>
          </a:custGeom>
          <a:solidFill>
            <a:srgbClr val="F7F6F9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3" name="object 13"/>
          <p:cNvSpPr/>
          <p:nvPr/>
        </p:nvSpPr>
        <p:spPr>
          <a:xfrm>
            <a:off x="2749811" y="2576350"/>
            <a:ext cx="717859" cy="426513"/>
          </a:xfrm>
          <a:custGeom>
            <a:avLst/>
            <a:gdLst/>
            <a:ahLst/>
            <a:cxnLst/>
            <a:rect l="l" t="t" r="r" b="b"/>
            <a:pathLst>
              <a:path w="2104390" h="1250315">
                <a:moveTo>
                  <a:pt x="2014006" y="1240772"/>
                </a:moveTo>
                <a:lnTo>
                  <a:pt x="89910" y="1240772"/>
                </a:lnTo>
                <a:lnTo>
                  <a:pt x="89911" y="1249763"/>
                </a:lnTo>
                <a:lnTo>
                  <a:pt x="2014006" y="1249763"/>
                </a:lnTo>
                <a:lnTo>
                  <a:pt x="2014006" y="1240772"/>
                </a:lnTo>
                <a:close/>
              </a:path>
              <a:path w="2104390" h="1250315">
                <a:moveTo>
                  <a:pt x="2103917" y="1159852"/>
                </a:moveTo>
                <a:lnTo>
                  <a:pt x="2094926" y="1159852"/>
                </a:lnTo>
                <a:lnTo>
                  <a:pt x="2088567" y="1191350"/>
                </a:lnTo>
                <a:lnTo>
                  <a:pt x="2071225" y="1217071"/>
                </a:lnTo>
                <a:lnTo>
                  <a:pt x="2045504" y="1234413"/>
                </a:lnTo>
                <a:lnTo>
                  <a:pt x="2014006" y="1240772"/>
                </a:lnTo>
                <a:lnTo>
                  <a:pt x="2014006" y="1249763"/>
                </a:lnTo>
                <a:lnTo>
                  <a:pt x="2049004" y="1242697"/>
                </a:lnTo>
                <a:lnTo>
                  <a:pt x="2077583" y="1223428"/>
                </a:lnTo>
                <a:lnTo>
                  <a:pt x="2096851" y="1194849"/>
                </a:lnTo>
                <a:lnTo>
                  <a:pt x="2103917" y="1159852"/>
                </a:lnTo>
                <a:close/>
              </a:path>
              <a:path w="2104390" h="1250315">
                <a:moveTo>
                  <a:pt x="89910" y="0"/>
                </a:moveTo>
                <a:lnTo>
                  <a:pt x="54913" y="7065"/>
                </a:lnTo>
                <a:lnTo>
                  <a:pt x="26334" y="26334"/>
                </a:lnTo>
                <a:lnTo>
                  <a:pt x="7065" y="54913"/>
                </a:lnTo>
                <a:lnTo>
                  <a:pt x="0" y="89911"/>
                </a:lnTo>
                <a:lnTo>
                  <a:pt x="0" y="1159852"/>
                </a:lnTo>
                <a:lnTo>
                  <a:pt x="7065" y="1194849"/>
                </a:lnTo>
                <a:lnTo>
                  <a:pt x="26334" y="1223428"/>
                </a:lnTo>
                <a:lnTo>
                  <a:pt x="54913" y="1242697"/>
                </a:lnTo>
                <a:lnTo>
                  <a:pt x="89910" y="1249763"/>
                </a:lnTo>
                <a:lnTo>
                  <a:pt x="89910" y="1240772"/>
                </a:lnTo>
                <a:lnTo>
                  <a:pt x="58413" y="1234413"/>
                </a:lnTo>
                <a:lnTo>
                  <a:pt x="32691" y="1217071"/>
                </a:lnTo>
                <a:lnTo>
                  <a:pt x="15350" y="1191350"/>
                </a:lnTo>
                <a:lnTo>
                  <a:pt x="8991" y="1159852"/>
                </a:lnTo>
                <a:lnTo>
                  <a:pt x="8991" y="89911"/>
                </a:lnTo>
                <a:lnTo>
                  <a:pt x="15350" y="58414"/>
                </a:lnTo>
                <a:lnTo>
                  <a:pt x="32691" y="32692"/>
                </a:lnTo>
                <a:lnTo>
                  <a:pt x="58413" y="15350"/>
                </a:lnTo>
                <a:lnTo>
                  <a:pt x="89910" y="8991"/>
                </a:lnTo>
                <a:lnTo>
                  <a:pt x="89910" y="0"/>
                </a:lnTo>
                <a:close/>
              </a:path>
              <a:path w="2104390" h="1250315">
                <a:moveTo>
                  <a:pt x="2014006" y="0"/>
                </a:moveTo>
                <a:lnTo>
                  <a:pt x="2014006" y="8991"/>
                </a:lnTo>
                <a:lnTo>
                  <a:pt x="2045504" y="15350"/>
                </a:lnTo>
                <a:lnTo>
                  <a:pt x="2071225" y="32692"/>
                </a:lnTo>
                <a:lnTo>
                  <a:pt x="2088567" y="58414"/>
                </a:lnTo>
                <a:lnTo>
                  <a:pt x="2094926" y="89911"/>
                </a:lnTo>
                <a:lnTo>
                  <a:pt x="2094926" y="1159852"/>
                </a:lnTo>
                <a:lnTo>
                  <a:pt x="2103917" y="1159852"/>
                </a:lnTo>
                <a:lnTo>
                  <a:pt x="2103917" y="89911"/>
                </a:lnTo>
                <a:lnTo>
                  <a:pt x="2096851" y="54913"/>
                </a:lnTo>
                <a:lnTo>
                  <a:pt x="2077583" y="26334"/>
                </a:lnTo>
                <a:lnTo>
                  <a:pt x="2049004" y="7065"/>
                </a:lnTo>
                <a:lnTo>
                  <a:pt x="2014006" y="0"/>
                </a:lnTo>
                <a:close/>
              </a:path>
              <a:path w="2104390" h="1250315">
                <a:moveTo>
                  <a:pt x="2014006" y="0"/>
                </a:moveTo>
                <a:lnTo>
                  <a:pt x="89910" y="0"/>
                </a:lnTo>
                <a:lnTo>
                  <a:pt x="89910" y="8991"/>
                </a:lnTo>
                <a:lnTo>
                  <a:pt x="2014006" y="8991"/>
                </a:lnTo>
                <a:lnTo>
                  <a:pt x="20140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4" name="object 14"/>
          <p:cNvSpPr/>
          <p:nvPr/>
        </p:nvSpPr>
        <p:spPr>
          <a:xfrm>
            <a:off x="2749811" y="3591556"/>
            <a:ext cx="717859" cy="426513"/>
          </a:xfrm>
          <a:custGeom>
            <a:avLst/>
            <a:gdLst/>
            <a:ahLst/>
            <a:cxnLst/>
            <a:rect l="l" t="t" r="r" b="b"/>
            <a:pathLst>
              <a:path w="2104390" h="1250315">
                <a:moveTo>
                  <a:pt x="2014006" y="1240772"/>
                </a:moveTo>
                <a:lnTo>
                  <a:pt x="89910" y="1240772"/>
                </a:lnTo>
                <a:lnTo>
                  <a:pt x="89911" y="1249763"/>
                </a:lnTo>
                <a:lnTo>
                  <a:pt x="2014006" y="1249763"/>
                </a:lnTo>
                <a:lnTo>
                  <a:pt x="2014006" y="1240772"/>
                </a:lnTo>
                <a:close/>
              </a:path>
              <a:path w="2104390" h="1250315">
                <a:moveTo>
                  <a:pt x="2103917" y="1159852"/>
                </a:moveTo>
                <a:lnTo>
                  <a:pt x="2094926" y="1159852"/>
                </a:lnTo>
                <a:lnTo>
                  <a:pt x="2088567" y="1191350"/>
                </a:lnTo>
                <a:lnTo>
                  <a:pt x="2071225" y="1217071"/>
                </a:lnTo>
                <a:lnTo>
                  <a:pt x="2045504" y="1234413"/>
                </a:lnTo>
                <a:lnTo>
                  <a:pt x="2014006" y="1240772"/>
                </a:lnTo>
                <a:lnTo>
                  <a:pt x="2014006" y="1249763"/>
                </a:lnTo>
                <a:lnTo>
                  <a:pt x="2049004" y="1242697"/>
                </a:lnTo>
                <a:lnTo>
                  <a:pt x="2077583" y="1223428"/>
                </a:lnTo>
                <a:lnTo>
                  <a:pt x="2096851" y="1194849"/>
                </a:lnTo>
                <a:lnTo>
                  <a:pt x="2103917" y="1159852"/>
                </a:lnTo>
                <a:close/>
              </a:path>
              <a:path w="2104390" h="1250315">
                <a:moveTo>
                  <a:pt x="89910" y="0"/>
                </a:moveTo>
                <a:lnTo>
                  <a:pt x="54913" y="7065"/>
                </a:lnTo>
                <a:lnTo>
                  <a:pt x="26334" y="26334"/>
                </a:lnTo>
                <a:lnTo>
                  <a:pt x="7065" y="54913"/>
                </a:lnTo>
                <a:lnTo>
                  <a:pt x="0" y="89911"/>
                </a:lnTo>
                <a:lnTo>
                  <a:pt x="0" y="1159852"/>
                </a:lnTo>
                <a:lnTo>
                  <a:pt x="7065" y="1194849"/>
                </a:lnTo>
                <a:lnTo>
                  <a:pt x="26334" y="1223428"/>
                </a:lnTo>
                <a:lnTo>
                  <a:pt x="54913" y="1242697"/>
                </a:lnTo>
                <a:lnTo>
                  <a:pt x="89910" y="1249763"/>
                </a:lnTo>
                <a:lnTo>
                  <a:pt x="89910" y="1240772"/>
                </a:lnTo>
                <a:lnTo>
                  <a:pt x="58413" y="1234413"/>
                </a:lnTo>
                <a:lnTo>
                  <a:pt x="32691" y="1217071"/>
                </a:lnTo>
                <a:lnTo>
                  <a:pt x="15350" y="1191350"/>
                </a:lnTo>
                <a:lnTo>
                  <a:pt x="8991" y="1159852"/>
                </a:lnTo>
                <a:lnTo>
                  <a:pt x="8991" y="89911"/>
                </a:lnTo>
                <a:lnTo>
                  <a:pt x="15350" y="58413"/>
                </a:lnTo>
                <a:lnTo>
                  <a:pt x="32691" y="32692"/>
                </a:lnTo>
                <a:lnTo>
                  <a:pt x="58413" y="15350"/>
                </a:lnTo>
                <a:lnTo>
                  <a:pt x="89910" y="8991"/>
                </a:lnTo>
                <a:lnTo>
                  <a:pt x="89910" y="0"/>
                </a:lnTo>
                <a:close/>
              </a:path>
              <a:path w="2104390" h="1250315">
                <a:moveTo>
                  <a:pt x="2014006" y="0"/>
                </a:moveTo>
                <a:lnTo>
                  <a:pt x="2014006" y="8991"/>
                </a:lnTo>
                <a:lnTo>
                  <a:pt x="2045504" y="15350"/>
                </a:lnTo>
                <a:lnTo>
                  <a:pt x="2071225" y="32692"/>
                </a:lnTo>
                <a:lnTo>
                  <a:pt x="2088567" y="58413"/>
                </a:lnTo>
                <a:lnTo>
                  <a:pt x="2094926" y="89911"/>
                </a:lnTo>
                <a:lnTo>
                  <a:pt x="2094926" y="1159852"/>
                </a:lnTo>
                <a:lnTo>
                  <a:pt x="2103917" y="1159852"/>
                </a:lnTo>
                <a:lnTo>
                  <a:pt x="2103917" y="89911"/>
                </a:lnTo>
                <a:lnTo>
                  <a:pt x="2096851" y="54913"/>
                </a:lnTo>
                <a:lnTo>
                  <a:pt x="2077583" y="26334"/>
                </a:lnTo>
                <a:lnTo>
                  <a:pt x="2049004" y="7065"/>
                </a:lnTo>
                <a:lnTo>
                  <a:pt x="2014006" y="0"/>
                </a:lnTo>
                <a:close/>
              </a:path>
              <a:path w="2104390" h="1250315">
                <a:moveTo>
                  <a:pt x="2014006" y="0"/>
                </a:moveTo>
                <a:lnTo>
                  <a:pt x="89910" y="0"/>
                </a:lnTo>
                <a:lnTo>
                  <a:pt x="89910" y="8991"/>
                </a:lnTo>
                <a:lnTo>
                  <a:pt x="2014006" y="8991"/>
                </a:lnTo>
                <a:lnTo>
                  <a:pt x="20140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5" name="object 15"/>
          <p:cNvSpPr/>
          <p:nvPr/>
        </p:nvSpPr>
        <p:spPr>
          <a:xfrm>
            <a:off x="2749811" y="4103759"/>
            <a:ext cx="717859" cy="754683"/>
          </a:xfrm>
          <a:custGeom>
            <a:avLst/>
            <a:gdLst/>
            <a:ahLst/>
            <a:cxnLst/>
            <a:rect l="l" t="t" r="r" b="b"/>
            <a:pathLst>
              <a:path w="2104390" h="2212340">
                <a:moveTo>
                  <a:pt x="2014006" y="2202819"/>
                </a:moveTo>
                <a:lnTo>
                  <a:pt x="89910" y="2202819"/>
                </a:lnTo>
                <a:lnTo>
                  <a:pt x="89911" y="2211810"/>
                </a:lnTo>
                <a:lnTo>
                  <a:pt x="2014006" y="2211810"/>
                </a:lnTo>
                <a:lnTo>
                  <a:pt x="2014006" y="2202819"/>
                </a:lnTo>
                <a:close/>
              </a:path>
              <a:path w="2104390" h="2212340">
                <a:moveTo>
                  <a:pt x="2103917" y="2121899"/>
                </a:moveTo>
                <a:lnTo>
                  <a:pt x="2094926" y="2121899"/>
                </a:lnTo>
                <a:lnTo>
                  <a:pt x="2088567" y="2153397"/>
                </a:lnTo>
                <a:lnTo>
                  <a:pt x="2071225" y="2179118"/>
                </a:lnTo>
                <a:lnTo>
                  <a:pt x="2045504" y="2196460"/>
                </a:lnTo>
                <a:lnTo>
                  <a:pt x="2014006" y="2202819"/>
                </a:lnTo>
                <a:lnTo>
                  <a:pt x="2014006" y="2211810"/>
                </a:lnTo>
                <a:lnTo>
                  <a:pt x="2049004" y="2204745"/>
                </a:lnTo>
                <a:lnTo>
                  <a:pt x="2077583" y="2185476"/>
                </a:lnTo>
                <a:lnTo>
                  <a:pt x="2096851" y="2156897"/>
                </a:lnTo>
                <a:lnTo>
                  <a:pt x="2103917" y="2121899"/>
                </a:lnTo>
                <a:close/>
              </a:path>
              <a:path w="2104390" h="2212340">
                <a:moveTo>
                  <a:pt x="89910" y="0"/>
                </a:moveTo>
                <a:lnTo>
                  <a:pt x="54913" y="7065"/>
                </a:lnTo>
                <a:lnTo>
                  <a:pt x="26334" y="26334"/>
                </a:lnTo>
                <a:lnTo>
                  <a:pt x="7065" y="54913"/>
                </a:lnTo>
                <a:lnTo>
                  <a:pt x="0" y="89911"/>
                </a:lnTo>
                <a:lnTo>
                  <a:pt x="0" y="2121899"/>
                </a:lnTo>
                <a:lnTo>
                  <a:pt x="7065" y="2156897"/>
                </a:lnTo>
                <a:lnTo>
                  <a:pt x="26334" y="2185476"/>
                </a:lnTo>
                <a:lnTo>
                  <a:pt x="54913" y="2204745"/>
                </a:lnTo>
                <a:lnTo>
                  <a:pt x="89910" y="2211810"/>
                </a:lnTo>
                <a:lnTo>
                  <a:pt x="89910" y="2202819"/>
                </a:lnTo>
                <a:lnTo>
                  <a:pt x="58413" y="2196460"/>
                </a:lnTo>
                <a:lnTo>
                  <a:pt x="32691" y="2179118"/>
                </a:lnTo>
                <a:lnTo>
                  <a:pt x="15350" y="2153397"/>
                </a:lnTo>
                <a:lnTo>
                  <a:pt x="8991" y="2121899"/>
                </a:lnTo>
                <a:lnTo>
                  <a:pt x="8991" y="89911"/>
                </a:lnTo>
                <a:lnTo>
                  <a:pt x="15350" y="58413"/>
                </a:lnTo>
                <a:lnTo>
                  <a:pt x="32692" y="32692"/>
                </a:lnTo>
                <a:lnTo>
                  <a:pt x="58413" y="15350"/>
                </a:lnTo>
                <a:lnTo>
                  <a:pt x="89910" y="8991"/>
                </a:lnTo>
                <a:lnTo>
                  <a:pt x="89910" y="0"/>
                </a:lnTo>
                <a:close/>
              </a:path>
              <a:path w="2104390" h="2212340">
                <a:moveTo>
                  <a:pt x="2014006" y="0"/>
                </a:moveTo>
                <a:lnTo>
                  <a:pt x="2014006" y="8991"/>
                </a:lnTo>
                <a:lnTo>
                  <a:pt x="2045504" y="15350"/>
                </a:lnTo>
                <a:lnTo>
                  <a:pt x="2071225" y="32692"/>
                </a:lnTo>
                <a:lnTo>
                  <a:pt x="2088567" y="58413"/>
                </a:lnTo>
                <a:lnTo>
                  <a:pt x="2094926" y="89911"/>
                </a:lnTo>
                <a:lnTo>
                  <a:pt x="2094926" y="2121899"/>
                </a:lnTo>
                <a:lnTo>
                  <a:pt x="2103917" y="2121899"/>
                </a:lnTo>
                <a:lnTo>
                  <a:pt x="2103917" y="89911"/>
                </a:lnTo>
                <a:lnTo>
                  <a:pt x="2096851" y="54913"/>
                </a:lnTo>
                <a:lnTo>
                  <a:pt x="2077583" y="26334"/>
                </a:lnTo>
                <a:lnTo>
                  <a:pt x="2049004" y="7065"/>
                </a:lnTo>
                <a:lnTo>
                  <a:pt x="2014006" y="0"/>
                </a:lnTo>
                <a:close/>
              </a:path>
              <a:path w="2104390" h="2212340">
                <a:moveTo>
                  <a:pt x="2014006" y="0"/>
                </a:moveTo>
                <a:lnTo>
                  <a:pt x="89910" y="0"/>
                </a:lnTo>
                <a:lnTo>
                  <a:pt x="89910" y="8991"/>
                </a:lnTo>
                <a:lnTo>
                  <a:pt x="2014006" y="8991"/>
                </a:lnTo>
                <a:lnTo>
                  <a:pt x="20140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46744" y="3079352"/>
            <a:ext cx="717698" cy="426325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2942424" y="2835998"/>
            <a:ext cx="221596" cy="44839"/>
          </a:xfrm>
          <a:custGeom>
            <a:avLst/>
            <a:gdLst/>
            <a:ahLst/>
            <a:cxnLst/>
            <a:rect l="l" t="t" r="r" b="b"/>
            <a:pathLst>
              <a:path w="649605" h="131445">
                <a:moveTo>
                  <a:pt x="52939" y="104584"/>
                </a:moveTo>
                <a:lnTo>
                  <a:pt x="0" y="104584"/>
                </a:lnTo>
                <a:lnTo>
                  <a:pt x="0" y="114510"/>
                </a:lnTo>
                <a:lnTo>
                  <a:pt x="117819" y="114510"/>
                </a:lnTo>
                <a:lnTo>
                  <a:pt x="117819" y="107893"/>
                </a:lnTo>
                <a:lnTo>
                  <a:pt x="52939" y="107893"/>
                </a:lnTo>
                <a:lnTo>
                  <a:pt x="52939" y="104584"/>
                </a:lnTo>
                <a:close/>
              </a:path>
              <a:path w="649605" h="131445">
                <a:moveTo>
                  <a:pt x="64735" y="73079"/>
                </a:moveTo>
                <a:lnTo>
                  <a:pt x="52939" y="73079"/>
                </a:lnTo>
                <a:lnTo>
                  <a:pt x="52939" y="107893"/>
                </a:lnTo>
                <a:lnTo>
                  <a:pt x="64735" y="107893"/>
                </a:lnTo>
                <a:lnTo>
                  <a:pt x="64735" y="73079"/>
                </a:lnTo>
                <a:close/>
              </a:path>
              <a:path w="649605" h="131445">
                <a:moveTo>
                  <a:pt x="117819" y="104584"/>
                </a:moveTo>
                <a:lnTo>
                  <a:pt x="64735" y="104584"/>
                </a:lnTo>
                <a:lnTo>
                  <a:pt x="64735" y="107893"/>
                </a:lnTo>
                <a:lnTo>
                  <a:pt x="117819" y="107893"/>
                </a:lnTo>
                <a:lnTo>
                  <a:pt x="117819" y="104584"/>
                </a:lnTo>
                <a:close/>
              </a:path>
              <a:path w="649605" h="131445">
                <a:moveTo>
                  <a:pt x="54809" y="17550"/>
                </a:moveTo>
                <a:lnTo>
                  <a:pt x="52651" y="17550"/>
                </a:lnTo>
                <a:lnTo>
                  <a:pt x="52651" y="25606"/>
                </a:lnTo>
                <a:lnTo>
                  <a:pt x="48457" y="40412"/>
                </a:lnTo>
                <a:lnTo>
                  <a:pt x="37546" y="53209"/>
                </a:lnTo>
                <a:lnTo>
                  <a:pt x="22428" y="62850"/>
                </a:lnTo>
                <a:lnTo>
                  <a:pt x="5610" y="68188"/>
                </a:lnTo>
                <a:lnTo>
                  <a:pt x="10501" y="77683"/>
                </a:lnTo>
                <a:lnTo>
                  <a:pt x="29463" y="71043"/>
                </a:lnTo>
                <a:lnTo>
                  <a:pt x="46214" y="59628"/>
                </a:lnTo>
                <a:lnTo>
                  <a:pt x="58163" y="44222"/>
                </a:lnTo>
                <a:lnTo>
                  <a:pt x="58783" y="41690"/>
                </a:lnTo>
                <a:lnTo>
                  <a:pt x="54809" y="25606"/>
                </a:lnTo>
                <a:lnTo>
                  <a:pt x="54809" y="17550"/>
                </a:lnTo>
                <a:close/>
              </a:path>
              <a:path w="649605" h="131445">
                <a:moveTo>
                  <a:pt x="64879" y="17550"/>
                </a:moveTo>
                <a:lnTo>
                  <a:pt x="62721" y="17550"/>
                </a:lnTo>
                <a:lnTo>
                  <a:pt x="62721" y="25606"/>
                </a:lnTo>
                <a:lnTo>
                  <a:pt x="58783" y="41690"/>
                </a:lnTo>
                <a:lnTo>
                  <a:pt x="59397" y="44175"/>
                </a:lnTo>
                <a:lnTo>
                  <a:pt x="71443" y="59467"/>
                </a:lnTo>
                <a:lnTo>
                  <a:pt x="88371" y="70739"/>
                </a:lnTo>
                <a:lnTo>
                  <a:pt x="107605" y="77251"/>
                </a:lnTo>
                <a:lnTo>
                  <a:pt x="112352" y="67756"/>
                </a:lnTo>
                <a:lnTo>
                  <a:pt x="95346" y="62485"/>
                </a:lnTo>
                <a:lnTo>
                  <a:pt x="80092" y="52993"/>
                </a:lnTo>
                <a:lnTo>
                  <a:pt x="69101" y="40345"/>
                </a:lnTo>
                <a:lnTo>
                  <a:pt x="64879" y="25606"/>
                </a:lnTo>
                <a:lnTo>
                  <a:pt x="64879" y="17550"/>
                </a:lnTo>
                <a:close/>
              </a:path>
              <a:path w="649605" h="131445">
                <a:moveTo>
                  <a:pt x="62721" y="17550"/>
                </a:moveTo>
                <a:lnTo>
                  <a:pt x="54809" y="17550"/>
                </a:lnTo>
                <a:lnTo>
                  <a:pt x="54809" y="25606"/>
                </a:lnTo>
                <a:lnTo>
                  <a:pt x="58783" y="41690"/>
                </a:lnTo>
                <a:lnTo>
                  <a:pt x="62721" y="25606"/>
                </a:lnTo>
                <a:lnTo>
                  <a:pt x="62721" y="17550"/>
                </a:lnTo>
                <a:close/>
              </a:path>
              <a:path w="649605" h="131445">
                <a:moveTo>
                  <a:pt x="107893" y="12947"/>
                </a:moveTo>
                <a:lnTo>
                  <a:pt x="9638" y="12947"/>
                </a:lnTo>
                <a:lnTo>
                  <a:pt x="9638" y="22729"/>
                </a:lnTo>
                <a:lnTo>
                  <a:pt x="52651" y="22729"/>
                </a:lnTo>
                <a:lnTo>
                  <a:pt x="52651" y="17550"/>
                </a:lnTo>
                <a:lnTo>
                  <a:pt x="107893" y="17550"/>
                </a:lnTo>
                <a:lnTo>
                  <a:pt x="107893" y="12947"/>
                </a:lnTo>
                <a:close/>
              </a:path>
              <a:path w="649605" h="131445">
                <a:moveTo>
                  <a:pt x="107893" y="17550"/>
                </a:moveTo>
                <a:lnTo>
                  <a:pt x="64879" y="17550"/>
                </a:lnTo>
                <a:lnTo>
                  <a:pt x="64879" y="22729"/>
                </a:lnTo>
                <a:lnTo>
                  <a:pt x="107893" y="22729"/>
                </a:lnTo>
                <a:lnTo>
                  <a:pt x="107893" y="17550"/>
                </a:lnTo>
                <a:close/>
              </a:path>
              <a:path w="649605" h="131445">
                <a:moveTo>
                  <a:pt x="168302" y="7336"/>
                </a:moveTo>
                <a:lnTo>
                  <a:pt x="166144" y="7336"/>
                </a:lnTo>
                <a:lnTo>
                  <a:pt x="166144" y="19996"/>
                </a:lnTo>
                <a:lnTo>
                  <a:pt x="163790" y="34145"/>
                </a:lnTo>
                <a:lnTo>
                  <a:pt x="157135" y="46879"/>
                </a:lnTo>
                <a:lnTo>
                  <a:pt x="146784" y="57320"/>
                </a:lnTo>
                <a:lnTo>
                  <a:pt x="133344" y="64592"/>
                </a:lnTo>
                <a:lnTo>
                  <a:pt x="139386" y="74086"/>
                </a:lnTo>
                <a:lnTo>
                  <a:pt x="154404" y="65574"/>
                </a:lnTo>
                <a:lnTo>
                  <a:pt x="165982" y="53137"/>
                </a:lnTo>
                <a:lnTo>
                  <a:pt x="172364" y="39875"/>
                </a:lnTo>
                <a:lnTo>
                  <a:pt x="170934" y="37027"/>
                </a:lnTo>
                <a:lnTo>
                  <a:pt x="168302" y="19996"/>
                </a:lnTo>
                <a:lnTo>
                  <a:pt x="168302" y="7336"/>
                </a:lnTo>
                <a:close/>
              </a:path>
              <a:path w="649605" h="131445">
                <a:moveTo>
                  <a:pt x="178084" y="7336"/>
                </a:moveTo>
                <a:lnTo>
                  <a:pt x="176070" y="7336"/>
                </a:lnTo>
                <a:lnTo>
                  <a:pt x="176070" y="19996"/>
                </a:lnTo>
                <a:lnTo>
                  <a:pt x="173433" y="37652"/>
                </a:lnTo>
                <a:lnTo>
                  <a:pt x="172364" y="39875"/>
                </a:lnTo>
                <a:lnTo>
                  <a:pt x="178354" y="51806"/>
                </a:lnTo>
                <a:lnTo>
                  <a:pt x="189847" y="63591"/>
                </a:lnTo>
                <a:lnTo>
                  <a:pt x="204698" y="71641"/>
                </a:lnTo>
                <a:lnTo>
                  <a:pt x="210740" y="62290"/>
                </a:lnTo>
                <a:lnTo>
                  <a:pt x="197505" y="55459"/>
                </a:lnTo>
                <a:lnTo>
                  <a:pt x="187183" y="45620"/>
                </a:lnTo>
                <a:lnTo>
                  <a:pt x="180476" y="33543"/>
                </a:lnTo>
                <a:lnTo>
                  <a:pt x="178084" y="19996"/>
                </a:lnTo>
                <a:lnTo>
                  <a:pt x="178084" y="7336"/>
                </a:lnTo>
                <a:close/>
              </a:path>
              <a:path w="649605" h="131445">
                <a:moveTo>
                  <a:pt x="176070" y="7336"/>
                </a:moveTo>
                <a:lnTo>
                  <a:pt x="168302" y="7336"/>
                </a:lnTo>
                <a:lnTo>
                  <a:pt x="168302" y="19996"/>
                </a:lnTo>
                <a:lnTo>
                  <a:pt x="170934" y="37027"/>
                </a:lnTo>
                <a:lnTo>
                  <a:pt x="172364" y="39875"/>
                </a:lnTo>
                <a:lnTo>
                  <a:pt x="173433" y="37652"/>
                </a:lnTo>
                <a:lnTo>
                  <a:pt x="176070" y="19996"/>
                </a:lnTo>
                <a:lnTo>
                  <a:pt x="176070" y="7336"/>
                </a:lnTo>
                <a:close/>
              </a:path>
              <a:path w="649605" h="131445">
                <a:moveTo>
                  <a:pt x="238936" y="86026"/>
                </a:moveTo>
                <a:lnTo>
                  <a:pt x="152046" y="86026"/>
                </a:lnTo>
                <a:lnTo>
                  <a:pt x="152046" y="95809"/>
                </a:lnTo>
                <a:lnTo>
                  <a:pt x="226852" y="95809"/>
                </a:lnTo>
                <a:lnTo>
                  <a:pt x="226852" y="131198"/>
                </a:lnTo>
                <a:lnTo>
                  <a:pt x="238936" y="131198"/>
                </a:lnTo>
                <a:lnTo>
                  <a:pt x="238936" y="86026"/>
                </a:lnTo>
                <a:close/>
              </a:path>
              <a:path w="649605" h="131445">
                <a:moveTo>
                  <a:pt x="238936" y="1150"/>
                </a:moveTo>
                <a:lnTo>
                  <a:pt x="226852" y="1150"/>
                </a:lnTo>
                <a:lnTo>
                  <a:pt x="226852" y="79409"/>
                </a:lnTo>
                <a:lnTo>
                  <a:pt x="238936" y="79409"/>
                </a:lnTo>
                <a:lnTo>
                  <a:pt x="238936" y="1150"/>
                </a:lnTo>
                <a:close/>
              </a:path>
              <a:path w="649605" h="131445">
                <a:moveTo>
                  <a:pt x="331857" y="13810"/>
                </a:moveTo>
                <a:lnTo>
                  <a:pt x="272012" y="13810"/>
                </a:lnTo>
                <a:lnTo>
                  <a:pt x="272012" y="98542"/>
                </a:lnTo>
                <a:lnTo>
                  <a:pt x="331857" y="98542"/>
                </a:lnTo>
                <a:lnTo>
                  <a:pt x="331857" y="88904"/>
                </a:lnTo>
                <a:lnTo>
                  <a:pt x="283664" y="88904"/>
                </a:lnTo>
                <a:lnTo>
                  <a:pt x="283664" y="23448"/>
                </a:lnTo>
                <a:lnTo>
                  <a:pt x="331857" y="23448"/>
                </a:lnTo>
                <a:lnTo>
                  <a:pt x="331857" y="13810"/>
                </a:lnTo>
                <a:close/>
              </a:path>
              <a:path w="649605" h="131445">
                <a:moveTo>
                  <a:pt x="331857" y="23448"/>
                </a:moveTo>
                <a:lnTo>
                  <a:pt x="320204" y="23448"/>
                </a:lnTo>
                <a:lnTo>
                  <a:pt x="320204" y="88904"/>
                </a:lnTo>
                <a:lnTo>
                  <a:pt x="331857" y="88904"/>
                </a:lnTo>
                <a:lnTo>
                  <a:pt x="331857" y="23448"/>
                </a:lnTo>
                <a:close/>
              </a:path>
              <a:path w="649605" h="131445">
                <a:moveTo>
                  <a:pt x="370986" y="1007"/>
                </a:moveTo>
                <a:lnTo>
                  <a:pt x="359046" y="1007"/>
                </a:lnTo>
                <a:lnTo>
                  <a:pt x="359046" y="131342"/>
                </a:lnTo>
                <a:lnTo>
                  <a:pt x="370986" y="131342"/>
                </a:lnTo>
                <a:lnTo>
                  <a:pt x="370986" y="1007"/>
                </a:lnTo>
                <a:close/>
              </a:path>
              <a:path w="649605" h="131445">
                <a:moveTo>
                  <a:pt x="449521" y="105159"/>
                </a:moveTo>
                <a:lnTo>
                  <a:pt x="397013" y="105159"/>
                </a:lnTo>
                <a:lnTo>
                  <a:pt x="397013" y="115086"/>
                </a:lnTo>
                <a:lnTo>
                  <a:pt x="514832" y="115086"/>
                </a:lnTo>
                <a:lnTo>
                  <a:pt x="514832" y="109619"/>
                </a:lnTo>
                <a:lnTo>
                  <a:pt x="449521" y="109619"/>
                </a:lnTo>
                <a:lnTo>
                  <a:pt x="449521" y="105159"/>
                </a:lnTo>
                <a:close/>
              </a:path>
              <a:path w="649605" h="131445">
                <a:moveTo>
                  <a:pt x="461461" y="71497"/>
                </a:moveTo>
                <a:lnTo>
                  <a:pt x="449521" y="71497"/>
                </a:lnTo>
                <a:lnTo>
                  <a:pt x="449521" y="109619"/>
                </a:lnTo>
                <a:lnTo>
                  <a:pt x="461461" y="109619"/>
                </a:lnTo>
                <a:lnTo>
                  <a:pt x="461461" y="71497"/>
                </a:lnTo>
                <a:close/>
              </a:path>
              <a:path w="649605" h="131445">
                <a:moveTo>
                  <a:pt x="514832" y="105159"/>
                </a:moveTo>
                <a:lnTo>
                  <a:pt x="461461" y="105159"/>
                </a:lnTo>
                <a:lnTo>
                  <a:pt x="461461" y="109619"/>
                </a:lnTo>
                <a:lnTo>
                  <a:pt x="514832" y="109619"/>
                </a:lnTo>
                <a:lnTo>
                  <a:pt x="514832" y="105159"/>
                </a:lnTo>
                <a:close/>
              </a:path>
              <a:path w="649605" h="131445">
                <a:moveTo>
                  <a:pt x="427511" y="65886"/>
                </a:moveTo>
                <a:lnTo>
                  <a:pt x="407514" y="65886"/>
                </a:lnTo>
                <a:lnTo>
                  <a:pt x="407514" y="75525"/>
                </a:lnTo>
                <a:lnTo>
                  <a:pt x="449521" y="75525"/>
                </a:lnTo>
                <a:lnTo>
                  <a:pt x="449521" y="71497"/>
                </a:lnTo>
                <a:lnTo>
                  <a:pt x="503611" y="71497"/>
                </a:lnTo>
                <a:lnTo>
                  <a:pt x="503611" y="67613"/>
                </a:lnTo>
                <a:lnTo>
                  <a:pt x="427511" y="67613"/>
                </a:lnTo>
                <a:lnTo>
                  <a:pt x="427511" y="65886"/>
                </a:lnTo>
                <a:close/>
              </a:path>
              <a:path w="649605" h="131445">
                <a:moveTo>
                  <a:pt x="503611" y="71497"/>
                </a:moveTo>
                <a:lnTo>
                  <a:pt x="461461" y="71497"/>
                </a:lnTo>
                <a:lnTo>
                  <a:pt x="461461" y="75525"/>
                </a:lnTo>
                <a:lnTo>
                  <a:pt x="503611" y="75525"/>
                </a:lnTo>
                <a:lnTo>
                  <a:pt x="503611" y="71497"/>
                </a:lnTo>
                <a:close/>
              </a:path>
              <a:path w="649605" h="131445">
                <a:moveTo>
                  <a:pt x="439451" y="21434"/>
                </a:moveTo>
                <a:lnTo>
                  <a:pt x="427511" y="21434"/>
                </a:lnTo>
                <a:lnTo>
                  <a:pt x="427511" y="67613"/>
                </a:lnTo>
                <a:lnTo>
                  <a:pt x="439451" y="67613"/>
                </a:lnTo>
                <a:lnTo>
                  <a:pt x="439451" y="21434"/>
                </a:lnTo>
                <a:close/>
              </a:path>
              <a:path w="649605" h="131445">
                <a:moveTo>
                  <a:pt x="471819" y="65886"/>
                </a:moveTo>
                <a:lnTo>
                  <a:pt x="439451" y="65886"/>
                </a:lnTo>
                <a:lnTo>
                  <a:pt x="439451" y="67613"/>
                </a:lnTo>
                <a:lnTo>
                  <a:pt x="471819" y="67613"/>
                </a:lnTo>
                <a:lnTo>
                  <a:pt x="471819" y="65886"/>
                </a:lnTo>
                <a:close/>
              </a:path>
              <a:path w="649605" h="131445">
                <a:moveTo>
                  <a:pt x="483615" y="21434"/>
                </a:moveTo>
                <a:lnTo>
                  <a:pt x="471819" y="21434"/>
                </a:lnTo>
                <a:lnTo>
                  <a:pt x="471819" y="67613"/>
                </a:lnTo>
                <a:lnTo>
                  <a:pt x="483615" y="67613"/>
                </a:lnTo>
                <a:lnTo>
                  <a:pt x="483615" y="21434"/>
                </a:lnTo>
                <a:close/>
              </a:path>
              <a:path w="649605" h="131445">
                <a:moveTo>
                  <a:pt x="503611" y="65886"/>
                </a:moveTo>
                <a:lnTo>
                  <a:pt x="483615" y="65886"/>
                </a:lnTo>
                <a:lnTo>
                  <a:pt x="483615" y="67613"/>
                </a:lnTo>
                <a:lnTo>
                  <a:pt x="503611" y="67613"/>
                </a:lnTo>
                <a:lnTo>
                  <a:pt x="503611" y="65886"/>
                </a:lnTo>
                <a:close/>
              </a:path>
              <a:path w="649605" h="131445">
                <a:moveTo>
                  <a:pt x="503755" y="13522"/>
                </a:moveTo>
                <a:lnTo>
                  <a:pt x="407227" y="13522"/>
                </a:lnTo>
                <a:lnTo>
                  <a:pt x="407227" y="23304"/>
                </a:lnTo>
                <a:lnTo>
                  <a:pt x="427511" y="23304"/>
                </a:lnTo>
                <a:lnTo>
                  <a:pt x="427511" y="21434"/>
                </a:lnTo>
                <a:lnTo>
                  <a:pt x="503755" y="21434"/>
                </a:lnTo>
                <a:lnTo>
                  <a:pt x="503755" y="13522"/>
                </a:lnTo>
                <a:close/>
              </a:path>
              <a:path w="649605" h="131445">
                <a:moveTo>
                  <a:pt x="471819" y="21434"/>
                </a:moveTo>
                <a:lnTo>
                  <a:pt x="439451" y="21434"/>
                </a:lnTo>
                <a:lnTo>
                  <a:pt x="439451" y="23304"/>
                </a:lnTo>
                <a:lnTo>
                  <a:pt x="471819" y="23304"/>
                </a:lnTo>
                <a:lnTo>
                  <a:pt x="471819" y="21434"/>
                </a:lnTo>
                <a:close/>
              </a:path>
              <a:path w="649605" h="131445">
                <a:moveTo>
                  <a:pt x="503755" y="21434"/>
                </a:moveTo>
                <a:lnTo>
                  <a:pt x="483615" y="21434"/>
                </a:lnTo>
                <a:lnTo>
                  <a:pt x="483615" y="23304"/>
                </a:lnTo>
                <a:lnTo>
                  <a:pt x="503755" y="23304"/>
                </a:lnTo>
                <a:lnTo>
                  <a:pt x="503755" y="21434"/>
                </a:lnTo>
                <a:close/>
              </a:path>
              <a:path w="649605" h="131445">
                <a:moveTo>
                  <a:pt x="630195" y="1150"/>
                </a:moveTo>
                <a:lnTo>
                  <a:pt x="618255" y="1150"/>
                </a:lnTo>
                <a:lnTo>
                  <a:pt x="618255" y="79409"/>
                </a:lnTo>
                <a:lnTo>
                  <a:pt x="630195" y="79409"/>
                </a:lnTo>
                <a:lnTo>
                  <a:pt x="630195" y="45602"/>
                </a:lnTo>
                <a:lnTo>
                  <a:pt x="626886" y="45602"/>
                </a:lnTo>
                <a:lnTo>
                  <a:pt x="626886" y="35676"/>
                </a:lnTo>
                <a:lnTo>
                  <a:pt x="630195" y="35676"/>
                </a:lnTo>
                <a:lnTo>
                  <a:pt x="630195" y="1150"/>
                </a:lnTo>
                <a:close/>
              </a:path>
              <a:path w="649605" h="131445">
                <a:moveTo>
                  <a:pt x="630195" y="35676"/>
                </a:moveTo>
                <a:lnTo>
                  <a:pt x="626886" y="35676"/>
                </a:lnTo>
                <a:lnTo>
                  <a:pt x="626886" y="45602"/>
                </a:lnTo>
                <a:lnTo>
                  <a:pt x="630195" y="45602"/>
                </a:lnTo>
                <a:lnTo>
                  <a:pt x="630195" y="35676"/>
                </a:lnTo>
                <a:close/>
              </a:path>
              <a:path w="649605" h="131445">
                <a:moveTo>
                  <a:pt x="649472" y="35676"/>
                </a:moveTo>
                <a:lnTo>
                  <a:pt x="630195" y="35676"/>
                </a:lnTo>
                <a:lnTo>
                  <a:pt x="630195" y="45602"/>
                </a:lnTo>
                <a:lnTo>
                  <a:pt x="649472" y="45602"/>
                </a:lnTo>
                <a:lnTo>
                  <a:pt x="649472" y="35676"/>
                </a:lnTo>
                <a:close/>
              </a:path>
              <a:path w="649605" h="131445">
                <a:moveTo>
                  <a:pt x="630195" y="86746"/>
                </a:moveTo>
                <a:lnTo>
                  <a:pt x="548484" y="86746"/>
                </a:lnTo>
                <a:lnTo>
                  <a:pt x="548484" y="129471"/>
                </a:lnTo>
                <a:lnTo>
                  <a:pt x="630195" y="129471"/>
                </a:lnTo>
                <a:lnTo>
                  <a:pt x="630195" y="119833"/>
                </a:lnTo>
                <a:lnTo>
                  <a:pt x="560136" y="119833"/>
                </a:lnTo>
                <a:lnTo>
                  <a:pt x="560136" y="96384"/>
                </a:lnTo>
                <a:lnTo>
                  <a:pt x="630195" y="96384"/>
                </a:lnTo>
                <a:lnTo>
                  <a:pt x="630195" y="86746"/>
                </a:lnTo>
                <a:close/>
              </a:path>
              <a:path w="649605" h="131445">
                <a:moveTo>
                  <a:pt x="630195" y="96384"/>
                </a:moveTo>
                <a:lnTo>
                  <a:pt x="618542" y="96384"/>
                </a:lnTo>
                <a:lnTo>
                  <a:pt x="618542" y="119833"/>
                </a:lnTo>
                <a:lnTo>
                  <a:pt x="630195" y="119833"/>
                </a:lnTo>
                <a:lnTo>
                  <a:pt x="630195" y="96384"/>
                </a:lnTo>
                <a:close/>
              </a:path>
              <a:path w="649605" h="131445">
                <a:moveTo>
                  <a:pt x="562006" y="14817"/>
                </a:moveTo>
                <a:lnTo>
                  <a:pt x="529638" y="14817"/>
                </a:lnTo>
                <a:lnTo>
                  <a:pt x="529638" y="24599"/>
                </a:lnTo>
                <a:lnTo>
                  <a:pt x="606458" y="24599"/>
                </a:lnTo>
                <a:lnTo>
                  <a:pt x="606458" y="19852"/>
                </a:lnTo>
                <a:lnTo>
                  <a:pt x="562006" y="19852"/>
                </a:lnTo>
                <a:lnTo>
                  <a:pt x="562006" y="14817"/>
                </a:lnTo>
                <a:close/>
              </a:path>
              <a:path w="649605" h="131445">
                <a:moveTo>
                  <a:pt x="573946" y="0"/>
                </a:moveTo>
                <a:lnTo>
                  <a:pt x="562006" y="0"/>
                </a:lnTo>
                <a:lnTo>
                  <a:pt x="562006" y="19852"/>
                </a:lnTo>
                <a:lnTo>
                  <a:pt x="573946" y="19852"/>
                </a:lnTo>
                <a:lnTo>
                  <a:pt x="573946" y="0"/>
                </a:lnTo>
                <a:close/>
              </a:path>
              <a:path w="649605" h="131445">
                <a:moveTo>
                  <a:pt x="606458" y="14817"/>
                </a:moveTo>
                <a:lnTo>
                  <a:pt x="573946" y="14817"/>
                </a:lnTo>
                <a:lnTo>
                  <a:pt x="573946" y="19852"/>
                </a:lnTo>
                <a:lnTo>
                  <a:pt x="606458" y="19852"/>
                </a:lnTo>
                <a:lnTo>
                  <a:pt x="606458" y="14817"/>
                </a:lnTo>
                <a:close/>
              </a:path>
              <a:path w="649605" h="131445">
                <a:moveTo>
                  <a:pt x="568048" y="30929"/>
                </a:moveTo>
                <a:lnTo>
                  <a:pt x="555281" y="32588"/>
                </a:lnTo>
                <a:lnTo>
                  <a:pt x="545427" y="37295"/>
                </a:lnTo>
                <a:lnTo>
                  <a:pt x="539079" y="44645"/>
                </a:lnTo>
                <a:lnTo>
                  <a:pt x="536831" y="54234"/>
                </a:lnTo>
                <a:lnTo>
                  <a:pt x="539079" y="63778"/>
                </a:lnTo>
                <a:lnTo>
                  <a:pt x="545427" y="71029"/>
                </a:lnTo>
                <a:lnTo>
                  <a:pt x="555281" y="75637"/>
                </a:lnTo>
                <a:lnTo>
                  <a:pt x="568048" y="77251"/>
                </a:lnTo>
                <a:lnTo>
                  <a:pt x="580732" y="75637"/>
                </a:lnTo>
                <a:lnTo>
                  <a:pt x="590544" y="71029"/>
                </a:lnTo>
                <a:lnTo>
                  <a:pt x="593025" y="68188"/>
                </a:lnTo>
                <a:lnTo>
                  <a:pt x="556108" y="68188"/>
                </a:lnTo>
                <a:lnTo>
                  <a:pt x="548196" y="62721"/>
                </a:lnTo>
                <a:lnTo>
                  <a:pt x="548196" y="45602"/>
                </a:lnTo>
                <a:lnTo>
                  <a:pt x="556108" y="40136"/>
                </a:lnTo>
                <a:lnTo>
                  <a:pt x="592992" y="40136"/>
                </a:lnTo>
                <a:lnTo>
                  <a:pt x="590544" y="37295"/>
                </a:lnTo>
                <a:lnTo>
                  <a:pt x="580732" y="32588"/>
                </a:lnTo>
                <a:lnTo>
                  <a:pt x="568048" y="30929"/>
                </a:lnTo>
                <a:close/>
              </a:path>
              <a:path w="649605" h="131445">
                <a:moveTo>
                  <a:pt x="592992" y="40136"/>
                </a:moveTo>
                <a:lnTo>
                  <a:pt x="579701" y="40136"/>
                </a:lnTo>
                <a:lnTo>
                  <a:pt x="587757" y="45602"/>
                </a:lnTo>
                <a:lnTo>
                  <a:pt x="587757" y="62721"/>
                </a:lnTo>
                <a:lnTo>
                  <a:pt x="579701" y="68188"/>
                </a:lnTo>
                <a:lnTo>
                  <a:pt x="593025" y="68188"/>
                </a:lnTo>
                <a:lnTo>
                  <a:pt x="596876" y="63778"/>
                </a:lnTo>
                <a:lnTo>
                  <a:pt x="599121" y="54234"/>
                </a:lnTo>
                <a:lnTo>
                  <a:pt x="596876" y="44645"/>
                </a:lnTo>
                <a:lnTo>
                  <a:pt x="592992" y="40136"/>
                </a:lnTo>
                <a:close/>
              </a:path>
            </a:pathLst>
          </a:custGeom>
          <a:solidFill>
            <a:srgbClr val="000000">
              <a:alpha val="64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8" name="object 18"/>
          <p:cNvSpPr/>
          <p:nvPr/>
        </p:nvSpPr>
        <p:spPr>
          <a:xfrm>
            <a:off x="2945491" y="2737851"/>
            <a:ext cx="176540" cy="44839"/>
          </a:xfrm>
          <a:custGeom>
            <a:avLst/>
            <a:gdLst/>
            <a:ahLst/>
            <a:cxnLst/>
            <a:rect l="l" t="t" r="r" b="b"/>
            <a:pathLst>
              <a:path w="517525" h="131445">
                <a:moveTo>
                  <a:pt x="52939" y="104584"/>
                </a:moveTo>
                <a:lnTo>
                  <a:pt x="0" y="104584"/>
                </a:lnTo>
                <a:lnTo>
                  <a:pt x="0" y="114510"/>
                </a:lnTo>
                <a:lnTo>
                  <a:pt x="117819" y="114510"/>
                </a:lnTo>
                <a:lnTo>
                  <a:pt x="117819" y="107893"/>
                </a:lnTo>
                <a:lnTo>
                  <a:pt x="52939" y="107893"/>
                </a:lnTo>
                <a:lnTo>
                  <a:pt x="52939" y="104584"/>
                </a:lnTo>
                <a:close/>
              </a:path>
              <a:path w="517525" h="131445">
                <a:moveTo>
                  <a:pt x="64735" y="73079"/>
                </a:moveTo>
                <a:lnTo>
                  <a:pt x="52939" y="73079"/>
                </a:lnTo>
                <a:lnTo>
                  <a:pt x="52939" y="107893"/>
                </a:lnTo>
                <a:lnTo>
                  <a:pt x="64735" y="107893"/>
                </a:lnTo>
                <a:lnTo>
                  <a:pt x="64735" y="73079"/>
                </a:lnTo>
                <a:close/>
              </a:path>
              <a:path w="517525" h="131445">
                <a:moveTo>
                  <a:pt x="117819" y="104584"/>
                </a:moveTo>
                <a:lnTo>
                  <a:pt x="64735" y="104584"/>
                </a:lnTo>
                <a:lnTo>
                  <a:pt x="64735" y="107893"/>
                </a:lnTo>
                <a:lnTo>
                  <a:pt x="117819" y="107893"/>
                </a:lnTo>
                <a:lnTo>
                  <a:pt x="117819" y="104584"/>
                </a:lnTo>
                <a:close/>
              </a:path>
              <a:path w="517525" h="131445">
                <a:moveTo>
                  <a:pt x="54809" y="17550"/>
                </a:moveTo>
                <a:lnTo>
                  <a:pt x="52651" y="17550"/>
                </a:lnTo>
                <a:lnTo>
                  <a:pt x="52651" y="25606"/>
                </a:lnTo>
                <a:lnTo>
                  <a:pt x="48457" y="40412"/>
                </a:lnTo>
                <a:lnTo>
                  <a:pt x="37546" y="53209"/>
                </a:lnTo>
                <a:lnTo>
                  <a:pt x="22428" y="62850"/>
                </a:lnTo>
                <a:lnTo>
                  <a:pt x="5610" y="68188"/>
                </a:lnTo>
                <a:lnTo>
                  <a:pt x="10501" y="77683"/>
                </a:lnTo>
                <a:lnTo>
                  <a:pt x="29463" y="71043"/>
                </a:lnTo>
                <a:lnTo>
                  <a:pt x="46214" y="59628"/>
                </a:lnTo>
                <a:lnTo>
                  <a:pt x="58163" y="44222"/>
                </a:lnTo>
                <a:lnTo>
                  <a:pt x="58783" y="41690"/>
                </a:lnTo>
                <a:lnTo>
                  <a:pt x="54809" y="25606"/>
                </a:lnTo>
                <a:lnTo>
                  <a:pt x="54809" y="17550"/>
                </a:lnTo>
                <a:close/>
              </a:path>
              <a:path w="517525" h="131445">
                <a:moveTo>
                  <a:pt x="64879" y="17550"/>
                </a:moveTo>
                <a:lnTo>
                  <a:pt x="62721" y="17550"/>
                </a:lnTo>
                <a:lnTo>
                  <a:pt x="62721" y="25606"/>
                </a:lnTo>
                <a:lnTo>
                  <a:pt x="58783" y="41690"/>
                </a:lnTo>
                <a:lnTo>
                  <a:pt x="59397" y="44175"/>
                </a:lnTo>
                <a:lnTo>
                  <a:pt x="71443" y="59467"/>
                </a:lnTo>
                <a:lnTo>
                  <a:pt x="88371" y="70739"/>
                </a:lnTo>
                <a:lnTo>
                  <a:pt x="107605" y="77251"/>
                </a:lnTo>
                <a:lnTo>
                  <a:pt x="112352" y="67756"/>
                </a:lnTo>
                <a:lnTo>
                  <a:pt x="95346" y="62485"/>
                </a:lnTo>
                <a:lnTo>
                  <a:pt x="80092" y="52993"/>
                </a:lnTo>
                <a:lnTo>
                  <a:pt x="69101" y="40345"/>
                </a:lnTo>
                <a:lnTo>
                  <a:pt x="64879" y="25606"/>
                </a:lnTo>
                <a:lnTo>
                  <a:pt x="64879" y="17550"/>
                </a:lnTo>
                <a:close/>
              </a:path>
              <a:path w="517525" h="131445">
                <a:moveTo>
                  <a:pt x="62721" y="17550"/>
                </a:moveTo>
                <a:lnTo>
                  <a:pt x="54809" y="17550"/>
                </a:lnTo>
                <a:lnTo>
                  <a:pt x="54809" y="25606"/>
                </a:lnTo>
                <a:lnTo>
                  <a:pt x="58783" y="41690"/>
                </a:lnTo>
                <a:lnTo>
                  <a:pt x="62721" y="25606"/>
                </a:lnTo>
                <a:lnTo>
                  <a:pt x="62721" y="17550"/>
                </a:lnTo>
                <a:close/>
              </a:path>
              <a:path w="517525" h="131445">
                <a:moveTo>
                  <a:pt x="107893" y="12947"/>
                </a:moveTo>
                <a:lnTo>
                  <a:pt x="9638" y="12947"/>
                </a:lnTo>
                <a:lnTo>
                  <a:pt x="9638" y="22729"/>
                </a:lnTo>
                <a:lnTo>
                  <a:pt x="52651" y="22729"/>
                </a:lnTo>
                <a:lnTo>
                  <a:pt x="52651" y="17550"/>
                </a:lnTo>
                <a:lnTo>
                  <a:pt x="107893" y="17550"/>
                </a:lnTo>
                <a:lnTo>
                  <a:pt x="107893" y="12947"/>
                </a:lnTo>
                <a:close/>
              </a:path>
              <a:path w="517525" h="131445">
                <a:moveTo>
                  <a:pt x="107893" y="17550"/>
                </a:moveTo>
                <a:lnTo>
                  <a:pt x="64879" y="17550"/>
                </a:lnTo>
                <a:lnTo>
                  <a:pt x="64879" y="22729"/>
                </a:lnTo>
                <a:lnTo>
                  <a:pt x="107893" y="22729"/>
                </a:lnTo>
                <a:lnTo>
                  <a:pt x="107893" y="17550"/>
                </a:lnTo>
                <a:close/>
              </a:path>
              <a:path w="517525" h="131445">
                <a:moveTo>
                  <a:pt x="168302" y="7336"/>
                </a:moveTo>
                <a:lnTo>
                  <a:pt x="166144" y="7336"/>
                </a:lnTo>
                <a:lnTo>
                  <a:pt x="166144" y="19996"/>
                </a:lnTo>
                <a:lnTo>
                  <a:pt x="163790" y="34145"/>
                </a:lnTo>
                <a:lnTo>
                  <a:pt x="157135" y="46879"/>
                </a:lnTo>
                <a:lnTo>
                  <a:pt x="146784" y="57320"/>
                </a:lnTo>
                <a:lnTo>
                  <a:pt x="133344" y="64592"/>
                </a:lnTo>
                <a:lnTo>
                  <a:pt x="139386" y="74086"/>
                </a:lnTo>
                <a:lnTo>
                  <a:pt x="154404" y="65574"/>
                </a:lnTo>
                <a:lnTo>
                  <a:pt x="165982" y="53137"/>
                </a:lnTo>
                <a:lnTo>
                  <a:pt x="172364" y="39875"/>
                </a:lnTo>
                <a:lnTo>
                  <a:pt x="170934" y="37027"/>
                </a:lnTo>
                <a:lnTo>
                  <a:pt x="168302" y="19996"/>
                </a:lnTo>
                <a:lnTo>
                  <a:pt x="168302" y="7336"/>
                </a:lnTo>
                <a:close/>
              </a:path>
              <a:path w="517525" h="131445">
                <a:moveTo>
                  <a:pt x="178084" y="7336"/>
                </a:moveTo>
                <a:lnTo>
                  <a:pt x="176070" y="7336"/>
                </a:lnTo>
                <a:lnTo>
                  <a:pt x="176070" y="19996"/>
                </a:lnTo>
                <a:lnTo>
                  <a:pt x="173433" y="37652"/>
                </a:lnTo>
                <a:lnTo>
                  <a:pt x="172364" y="39875"/>
                </a:lnTo>
                <a:lnTo>
                  <a:pt x="178354" y="51806"/>
                </a:lnTo>
                <a:lnTo>
                  <a:pt x="189847" y="63591"/>
                </a:lnTo>
                <a:lnTo>
                  <a:pt x="204698" y="71641"/>
                </a:lnTo>
                <a:lnTo>
                  <a:pt x="210740" y="62290"/>
                </a:lnTo>
                <a:lnTo>
                  <a:pt x="197505" y="55459"/>
                </a:lnTo>
                <a:lnTo>
                  <a:pt x="187183" y="45620"/>
                </a:lnTo>
                <a:lnTo>
                  <a:pt x="180476" y="33543"/>
                </a:lnTo>
                <a:lnTo>
                  <a:pt x="178084" y="19996"/>
                </a:lnTo>
                <a:lnTo>
                  <a:pt x="178084" y="7336"/>
                </a:lnTo>
                <a:close/>
              </a:path>
              <a:path w="517525" h="131445">
                <a:moveTo>
                  <a:pt x="176070" y="7336"/>
                </a:moveTo>
                <a:lnTo>
                  <a:pt x="168302" y="7336"/>
                </a:lnTo>
                <a:lnTo>
                  <a:pt x="168302" y="19996"/>
                </a:lnTo>
                <a:lnTo>
                  <a:pt x="170934" y="37027"/>
                </a:lnTo>
                <a:lnTo>
                  <a:pt x="172364" y="39875"/>
                </a:lnTo>
                <a:lnTo>
                  <a:pt x="173433" y="37652"/>
                </a:lnTo>
                <a:lnTo>
                  <a:pt x="176070" y="19996"/>
                </a:lnTo>
                <a:lnTo>
                  <a:pt x="176070" y="7336"/>
                </a:lnTo>
                <a:close/>
              </a:path>
              <a:path w="517525" h="131445">
                <a:moveTo>
                  <a:pt x="238936" y="86026"/>
                </a:moveTo>
                <a:lnTo>
                  <a:pt x="152046" y="86026"/>
                </a:lnTo>
                <a:lnTo>
                  <a:pt x="152046" y="95809"/>
                </a:lnTo>
                <a:lnTo>
                  <a:pt x="226852" y="95809"/>
                </a:lnTo>
                <a:lnTo>
                  <a:pt x="226852" y="131198"/>
                </a:lnTo>
                <a:lnTo>
                  <a:pt x="238936" y="131198"/>
                </a:lnTo>
                <a:lnTo>
                  <a:pt x="238936" y="86026"/>
                </a:lnTo>
                <a:close/>
              </a:path>
              <a:path w="517525" h="131445">
                <a:moveTo>
                  <a:pt x="238936" y="1150"/>
                </a:moveTo>
                <a:lnTo>
                  <a:pt x="226852" y="1150"/>
                </a:lnTo>
                <a:lnTo>
                  <a:pt x="226852" y="79409"/>
                </a:lnTo>
                <a:lnTo>
                  <a:pt x="238936" y="79409"/>
                </a:lnTo>
                <a:lnTo>
                  <a:pt x="238936" y="1150"/>
                </a:lnTo>
                <a:close/>
              </a:path>
              <a:path w="517525" h="131445">
                <a:moveTo>
                  <a:pt x="317183" y="105159"/>
                </a:moveTo>
                <a:lnTo>
                  <a:pt x="264675" y="105159"/>
                </a:lnTo>
                <a:lnTo>
                  <a:pt x="264675" y="115086"/>
                </a:lnTo>
                <a:lnTo>
                  <a:pt x="382494" y="115086"/>
                </a:lnTo>
                <a:lnTo>
                  <a:pt x="382494" y="109619"/>
                </a:lnTo>
                <a:lnTo>
                  <a:pt x="317183" y="109619"/>
                </a:lnTo>
                <a:lnTo>
                  <a:pt x="317183" y="105159"/>
                </a:lnTo>
                <a:close/>
              </a:path>
              <a:path w="517525" h="131445">
                <a:moveTo>
                  <a:pt x="329123" y="71497"/>
                </a:moveTo>
                <a:lnTo>
                  <a:pt x="317183" y="71497"/>
                </a:lnTo>
                <a:lnTo>
                  <a:pt x="317183" y="109619"/>
                </a:lnTo>
                <a:lnTo>
                  <a:pt x="329123" y="109619"/>
                </a:lnTo>
                <a:lnTo>
                  <a:pt x="329123" y="71497"/>
                </a:lnTo>
                <a:close/>
              </a:path>
              <a:path w="517525" h="131445">
                <a:moveTo>
                  <a:pt x="382494" y="105159"/>
                </a:moveTo>
                <a:lnTo>
                  <a:pt x="329123" y="105159"/>
                </a:lnTo>
                <a:lnTo>
                  <a:pt x="329123" y="109619"/>
                </a:lnTo>
                <a:lnTo>
                  <a:pt x="382494" y="109619"/>
                </a:lnTo>
                <a:lnTo>
                  <a:pt x="382494" y="105159"/>
                </a:lnTo>
                <a:close/>
              </a:path>
              <a:path w="517525" h="131445">
                <a:moveTo>
                  <a:pt x="295173" y="65886"/>
                </a:moveTo>
                <a:lnTo>
                  <a:pt x="275177" y="65886"/>
                </a:lnTo>
                <a:lnTo>
                  <a:pt x="275177" y="75525"/>
                </a:lnTo>
                <a:lnTo>
                  <a:pt x="317183" y="75525"/>
                </a:lnTo>
                <a:lnTo>
                  <a:pt x="317183" y="71497"/>
                </a:lnTo>
                <a:lnTo>
                  <a:pt x="371273" y="71497"/>
                </a:lnTo>
                <a:lnTo>
                  <a:pt x="371273" y="67613"/>
                </a:lnTo>
                <a:lnTo>
                  <a:pt x="295173" y="67613"/>
                </a:lnTo>
                <a:lnTo>
                  <a:pt x="295173" y="65886"/>
                </a:lnTo>
                <a:close/>
              </a:path>
              <a:path w="517525" h="131445">
                <a:moveTo>
                  <a:pt x="371273" y="71497"/>
                </a:moveTo>
                <a:lnTo>
                  <a:pt x="329123" y="71497"/>
                </a:lnTo>
                <a:lnTo>
                  <a:pt x="329123" y="75525"/>
                </a:lnTo>
                <a:lnTo>
                  <a:pt x="371273" y="75525"/>
                </a:lnTo>
                <a:lnTo>
                  <a:pt x="371273" y="71497"/>
                </a:lnTo>
                <a:close/>
              </a:path>
              <a:path w="517525" h="131445">
                <a:moveTo>
                  <a:pt x="307113" y="21434"/>
                </a:moveTo>
                <a:lnTo>
                  <a:pt x="295173" y="21434"/>
                </a:lnTo>
                <a:lnTo>
                  <a:pt x="295173" y="67613"/>
                </a:lnTo>
                <a:lnTo>
                  <a:pt x="307113" y="67613"/>
                </a:lnTo>
                <a:lnTo>
                  <a:pt x="307113" y="21434"/>
                </a:lnTo>
                <a:close/>
              </a:path>
              <a:path w="517525" h="131445">
                <a:moveTo>
                  <a:pt x="339481" y="65886"/>
                </a:moveTo>
                <a:lnTo>
                  <a:pt x="307113" y="65886"/>
                </a:lnTo>
                <a:lnTo>
                  <a:pt x="307113" y="67613"/>
                </a:lnTo>
                <a:lnTo>
                  <a:pt x="339481" y="67613"/>
                </a:lnTo>
                <a:lnTo>
                  <a:pt x="339481" y="65886"/>
                </a:lnTo>
                <a:close/>
              </a:path>
              <a:path w="517525" h="131445">
                <a:moveTo>
                  <a:pt x="351277" y="21434"/>
                </a:moveTo>
                <a:lnTo>
                  <a:pt x="339481" y="21434"/>
                </a:lnTo>
                <a:lnTo>
                  <a:pt x="339481" y="67613"/>
                </a:lnTo>
                <a:lnTo>
                  <a:pt x="351277" y="67613"/>
                </a:lnTo>
                <a:lnTo>
                  <a:pt x="351277" y="21434"/>
                </a:lnTo>
                <a:close/>
              </a:path>
              <a:path w="517525" h="131445">
                <a:moveTo>
                  <a:pt x="371273" y="65886"/>
                </a:moveTo>
                <a:lnTo>
                  <a:pt x="351277" y="65886"/>
                </a:lnTo>
                <a:lnTo>
                  <a:pt x="351277" y="67613"/>
                </a:lnTo>
                <a:lnTo>
                  <a:pt x="371273" y="67613"/>
                </a:lnTo>
                <a:lnTo>
                  <a:pt x="371273" y="65886"/>
                </a:lnTo>
                <a:close/>
              </a:path>
              <a:path w="517525" h="131445">
                <a:moveTo>
                  <a:pt x="371417" y="13522"/>
                </a:moveTo>
                <a:lnTo>
                  <a:pt x="274889" y="13522"/>
                </a:lnTo>
                <a:lnTo>
                  <a:pt x="274889" y="23304"/>
                </a:lnTo>
                <a:lnTo>
                  <a:pt x="295173" y="23304"/>
                </a:lnTo>
                <a:lnTo>
                  <a:pt x="295173" y="21434"/>
                </a:lnTo>
                <a:lnTo>
                  <a:pt x="371417" y="21434"/>
                </a:lnTo>
                <a:lnTo>
                  <a:pt x="371417" y="13522"/>
                </a:lnTo>
                <a:close/>
              </a:path>
              <a:path w="517525" h="131445">
                <a:moveTo>
                  <a:pt x="339481" y="21434"/>
                </a:moveTo>
                <a:lnTo>
                  <a:pt x="307113" y="21434"/>
                </a:lnTo>
                <a:lnTo>
                  <a:pt x="307113" y="23304"/>
                </a:lnTo>
                <a:lnTo>
                  <a:pt x="339481" y="23304"/>
                </a:lnTo>
                <a:lnTo>
                  <a:pt x="339481" y="21434"/>
                </a:lnTo>
                <a:close/>
              </a:path>
              <a:path w="517525" h="131445">
                <a:moveTo>
                  <a:pt x="371417" y="21434"/>
                </a:moveTo>
                <a:lnTo>
                  <a:pt x="351277" y="21434"/>
                </a:lnTo>
                <a:lnTo>
                  <a:pt x="351277" y="23304"/>
                </a:lnTo>
                <a:lnTo>
                  <a:pt x="371417" y="23304"/>
                </a:lnTo>
                <a:lnTo>
                  <a:pt x="371417" y="21434"/>
                </a:lnTo>
                <a:close/>
              </a:path>
              <a:path w="517525" h="131445">
                <a:moveTo>
                  <a:pt x="497857" y="1150"/>
                </a:moveTo>
                <a:lnTo>
                  <a:pt x="485917" y="1150"/>
                </a:lnTo>
                <a:lnTo>
                  <a:pt x="485917" y="79409"/>
                </a:lnTo>
                <a:lnTo>
                  <a:pt x="497857" y="79409"/>
                </a:lnTo>
                <a:lnTo>
                  <a:pt x="497857" y="45602"/>
                </a:lnTo>
                <a:lnTo>
                  <a:pt x="494548" y="45602"/>
                </a:lnTo>
                <a:lnTo>
                  <a:pt x="494548" y="35676"/>
                </a:lnTo>
                <a:lnTo>
                  <a:pt x="497857" y="35676"/>
                </a:lnTo>
                <a:lnTo>
                  <a:pt x="497857" y="1150"/>
                </a:lnTo>
                <a:close/>
              </a:path>
              <a:path w="517525" h="131445">
                <a:moveTo>
                  <a:pt x="497857" y="35676"/>
                </a:moveTo>
                <a:lnTo>
                  <a:pt x="494548" y="35676"/>
                </a:lnTo>
                <a:lnTo>
                  <a:pt x="494548" y="45602"/>
                </a:lnTo>
                <a:lnTo>
                  <a:pt x="497857" y="45602"/>
                </a:lnTo>
                <a:lnTo>
                  <a:pt x="497857" y="35676"/>
                </a:lnTo>
                <a:close/>
              </a:path>
              <a:path w="517525" h="131445">
                <a:moveTo>
                  <a:pt x="517134" y="35676"/>
                </a:moveTo>
                <a:lnTo>
                  <a:pt x="497857" y="35676"/>
                </a:lnTo>
                <a:lnTo>
                  <a:pt x="497857" y="45602"/>
                </a:lnTo>
                <a:lnTo>
                  <a:pt x="517134" y="45602"/>
                </a:lnTo>
                <a:lnTo>
                  <a:pt x="517134" y="35676"/>
                </a:lnTo>
                <a:close/>
              </a:path>
              <a:path w="517525" h="131445">
                <a:moveTo>
                  <a:pt x="497857" y="86746"/>
                </a:moveTo>
                <a:lnTo>
                  <a:pt x="416146" y="86746"/>
                </a:lnTo>
                <a:lnTo>
                  <a:pt x="416146" y="129471"/>
                </a:lnTo>
                <a:lnTo>
                  <a:pt x="497857" y="129471"/>
                </a:lnTo>
                <a:lnTo>
                  <a:pt x="497857" y="119833"/>
                </a:lnTo>
                <a:lnTo>
                  <a:pt x="427798" y="119833"/>
                </a:lnTo>
                <a:lnTo>
                  <a:pt x="427798" y="96384"/>
                </a:lnTo>
                <a:lnTo>
                  <a:pt x="497857" y="96384"/>
                </a:lnTo>
                <a:lnTo>
                  <a:pt x="497857" y="86746"/>
                </a:lnTo>
                <a:close/>
              </a:path>
              <a:path w="517525" h="131445">
                <a:moveTo>
                  <a:pt x="497857" y="96384"/>
                </a:moveTo>
                <a:lnTo>
                  <a:pt x="486205" y="96384"/>
                </a:lnTo>
                <a:lnTo>
                  <a:pt x="486205" y="119833"/>
                </a:lnTo>
                <a:lnTo>
                  <a:pt x="497857" y="119833"/>
                </a:lnTo>
                <a:lnTo>
                  <a:pt x="497857" y="96384"/>
                </a:lnTo>
                <a:close/>
              </a:path>
              <a:path w="517525" h="131445">
                <a:moveTo>
                  <a:pt x="429668" y="14817"/>
                </a:moveTo>
                <a:lnTo>
                  <a:pt x="397301" y="14817"/>
                </a:lnTo>
                <a:lnTo>
                  <a:pt x="397301" y="24599"/>
                </a:lnTo>
                <a:lnTo>
                  <a:pt x="474120" y="24599"/>
                </a:lnTo>
                <a:lnTo>
                  <a:pt x="474120" y="19852"/>
                </a:lnTo>
                <a:lnTo>
                  <a:pt x="429668" y="19852"/>
                </a:lnTo>
                <a:lnTo>
                  <a:pt x="429668" y="14817"/>
                </a:lnTo>
                <a:close/>
              </a:path>
              <a:path w="517525" h="131445">
                <a:moveTo>
                  <a:pt x="441609" y="0"/>
                </a:moveTo>
                <a:lnTo>
                  <a:pt x="429668" y="0"/>
                </a:lnTo>
                <a:lnTo>
                  <a:pt x="429668" y="19852"/>
                </a:lnTo>
                <a:lnTo>
                  <a:pt x="441609" y="19852"/>
                </a:lnTo>
                <a:lnTo>
                  <a:pt x="441609" y="0"/>
                </a:lnTo>
                <a:close/>
              </a:path>
              <a:path w="517525" h="131445">
                <a:moveTo>
                  <a:pt x="474120" y="14817"/>
                </a:moveTo>
                <a:lnTo>
                  <a:pt x="441609" y="14817"/>
                </a:lnTo>
                <a:lnTo>
                  <a:pt x="441609" y="19852"/>
                </a:lnTo>
                <a:lnTo>
                  <a:pt x="474120" y="19852"/>
                </a:lnTo>
                <a:lnTo>
                  <a:pt x="474120" y="14817"/>
                </a:lnTo>
                <a:close/>
              </a:path>
              <a:path w="517525" h="131445">
                <a:moveTo>
                  <a:pt x="435710" y="30929"/>
                </a:moveTo>
                <a:lnTo>
                  <a:pt x="422943" y="32588"/>
                </a:lnTo>
                <a:lnTo>
                  <a:pt x="413089" y="37295"/>
                </a:lnTo>
                <a:lnTo>
                  <a:pt x="406741" y="44645"/>
                </a:lnTo>
                <a:lnTo>
                  <a:pt x="404493" y="54234"/>
                </a:lnTo>
                <a:lnTo>
                  <a:pt x="406741" y="63778"/>
                </a:lnTo>
                <a:lnTo>
                  <a:pt x="413089" y="71029"/>
                </a:lnTo>
                <a:lnTo>
                  <a:pt x="422943" y="75637"/>
                </a:lnTo>
                <a:lnTo>
                  <a:pt x="435710" y="77251"/>
                </a:lnTo>
                <a:lnTo>
                  <a:pt x="448395" y="75637"/>
                </a:lnTo>
                <a:lnTo>
                  <a:pt x="458206" y="71029"/>
                </a:lnTo>
                <a:lnTo>
                  <a:pt x="460687" y="68188"/>
                </a:lnTo>
                <a:lnTo>
                  <a:pt x="423770" y="68188"/>
                </a:lnTo>
                <a:lnTo>
                  <a:pt x="415858" y="62721"/>
                </a:lnTo>
                <a:lnTo>
                  <a:pt x="415858" y="45602"/>
                </a:lnTo>
                <a:lnTo>
                  <a:pt x="423770" y="40136"/>
                </a:lnTo>
                <a:lnTo>
                  <a:pt x="460654" y="40136"/>
                </a:lnTo>
                <a:lnTo>
                  <a:pt x="458206" y="37295"/>
                </a:lnTo>
                <a:lnTo>
                  <a:pt x="448395" y="32588"/>
                </a:lnTo>
                <a:lnTo>
                  <a:pt x="435710" y="30929"/>
                </a:lnTo>
                <a:close/>
              </a:path>
              <a:path w="517525" h="131445">
                <a:moveTo>
                  <a:pt x="460654" y="40136"/>
                </a:moveTo>
                <a:lnTo>
                  <a:pt x="447363" y="40136"/>
                </a:lnTo>
                <a:lnTo>
                  <a:pt x="455419" y="45602"/>
                </a:lnTo>
                <a:lnTo>
                  <a:pt x="455419" y="62721"/>
                </a:lnTo>
                <a:lnTo>
                  <a:pt x="447363" y="68188"/>
                </a:lnTo>
                <a:lnTo>
                  <a:pt x="460687" y="68188"/>
                </a:lnTo>
                <a:lnTo>
                  <a:pt x="464538" y="63778"/>
                </a:lnTo>
                <a:lnTo>
                  <a:pt x="466784" y="54234"/>
                </a:lnTo>
                <a:lnTo>
                  <a:pt x="464538" y="44645"/>
                </a:lnTo>
                <a:lnTo>
                  <a:pt x="460654" y="40136"/>
                </a:lnTo>
                <a:close/>
              </a:path>
            </a:pathLst>
          </a:custGeom>
          <a:solidFill>
            <a:srgbClr val="000000">
              <a:alpha val="64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9" name="object 19"/>
          <p:cNvSpPr/>
          <p:nvPr/>
        </p:nvSpPr>
        <p:spPr>
          <a:xfrm>
            <a:off x="2946043" y="979872"/>
            <a:ext cx="216181" cy="55453"/>
          </a:xfrm>
          <a:custGeom>
            <a:avLst/>
            <a:gdLst/>
            <a:ahLst/>
            <a:cxnLst/>
            <a:rect l="l" t="t" r="r" b="b"/>
            <a:pathLst>
              <a:path w="633730" h="162560">
                <a:moveTo>
                  <a:pt x="68332" y="2157"/>
                </a:moveTo>
                <a:lnTo>
                  <a:pt x="65994" y="2157"/>
                </a:lnTo>
                <a:lnTo>
                  <a:pt x="65994" y="9350"/>
                </a:lnTo>
                <a:lnTo>
                  <a:pt x="61125" y="24385"/>
                </a:lnTo>
                <a:lnTo>
                  <a:pt x="48214" y="37245"/>
                </a:lnTo>
                <a:lnTo>
                  <a:pt x="29808" y="46902"/>
                </a:lnTo>
                <a:lnTo>
                  <a:pt x="8451" y="52328"/>
                </a:lnTo>
                <a:lnTo>
                  <a:pt x="14026" y="64016"/>
                </a:lnTo>
                <a:lnTo>
                  <a:pt x="38175" y="57321"/>
                </a:lnTo>
                <a:lnTo>
                  <a:pt x="58869" y="45517"/>
                </a:lnTo>
                <a:lnTo>
                  <a:pt x="73325" y="29296"/>
                </a:lnTo>
                <a:lnTo>
                  <a:pt x="73575" y="28377"/>
                </a:lnTo>
                <a:lnTo>
                  <a:pt x="68332" y="9350"/>
                </a:lnTo>
                <a:lnTo>
                  <a:pt x="68332" y="2157"/>
                </a:lnTo>
                <a:close/>
              </a:path>
              <a:path w="633730" h="162560">
                <a:moveTo>
                  <a:pt x="81099" y="2157"/>
                </a:moveTo>
                <a:lnTo>
                  <a:pt x="78762" y="2157"/>
                </a:lnTo>
                <a:lnTo>
                  <a:pt x="78762" y="9350"/>
                </a:lnTo>
                <a:lnTo>
                  <a:pt x="73575" y="28377"/>
                </a:lnTo>
                <a:lnTo>
                  <a:pt x="73766" y="29069"/>
                </a:lnTo>
                <a:lnTo>
                  <a:pt x="88202" y="45315"/>
                </a:lnTo>
                <a:lnTo>
                  <a:pt x="108842" y="57245"/>
                </a:lnTo>
                <a:lnTo>
                  <a:pt x="132888" y="64016"/>
                </a:lnTo>
                <a:lnTo>
                  <a:pt x="138462" y="52328"/>
                </a:lnTo>
                <a:lnTo>
                  <a:pt x="117361" y="46826"/>
                </a:lnTo>
                <a:lnTo>
                  <a:pt x="98992" y="37043"/>
                </a:lnTo>
                <a:lnTo>
                  <a:pt x="86016" y="24157"/>
                </a:lnTo>
                <a:lnTo>
                  <a:pt x="81099" y="9350"/>
                </a:lnTo>
                <a:lnTo>
                  <a:pt x="81099" y="2157"/>
                </a:lnTo>
                <a:close/>
              </a:path>
              <a:path w="633730" h="162560">
                <a:moveTo>
                  <a:pt x="78762" y="2157"/>
                </a:moveTo>
                <a:lnTo>
                  <a:pt x="68332" y="2157"/>
                </a:lnTo>
                <a:lnTo>
                  <a:pt x="68332" y="9350"/>
                </a:lnTo>
                <a:lnTo>
                  <a:pt x="73575" y="28377"/>
                </a:lnTo>
                <a:lnTo>
                  <a:pt x="78762" y="9350"/>
                </a:lnTo>
                <a:lnTo>
                  <a:pt x="78762" y="2157"/>
                </a:lnTo>
                <a:close/>
              </a:path>
              <a:path w="633730" h="162560">
                <a:moveTo>
                  <a:pt x="65994" y="109511"/>
                </a:moveTo>
                <a:lnTo>
                  <a:pt x="16363" y="109511"/>
                </a:lnTo>
                <a:lnTo>
                  <a:pt x="16363" y="121559"/>
                </a:lnTo>
                <a:lnTo>
                  <a:pt x="113827" y="121559"/>
                </a:lnTo>
                <a:lnTo>
                  <a:pt x="113827" y="162559"/>
                </a:lnTo>
                <a:lnTo>
                  <a:pt x="128752" y="162559"/>
                </a:lnTo>
                <a:lnTo>
                  <a:pt x="128752" y="114366"/>
                </a:lnTo>
                <a:lnTo>
                  <a:pt x="65994" y="114366"/>
                </a:lnTo>
                <a:lnTo>
                  <a:pt x="65994" y="109511"/>
                </a:lnTo>
                <a:close/>
              </a:path>
              <a:path w="633730" h="162560">
                <a:moveTo>
                  <a:pt x="80740" y="86314"/>
                </a:moveTo>
                <a:lnTo>
                  <a:pt x="65994" y="86314"/>
                </a:lnTo>
                <a:lnTo>
                  <a:pt x="65994" y="114366"/>
                </a:lnTo>
                <a:lnTo>
                  <a:pt x="80740" y="114366"/>
                </a:lnTo>
                <a:lnTo>
                  <a:pt x="80740" y="86314"/>
                </a:lnTo>
                <a:close/>
              </a:path>
              <a:path w="633730" h="162560">
                <a:moveTo>
                  <a:pt x="128752" y="109511"/>
                </a:moveTo>
                <a:lnTo>
                  <a:pt x="80740" y="109511"/>
                </a:lnTo>
                <a:lnTo>
                  <a:pt x="80740" y="114366"/>
                </a:lnTo>
                <a:lnTo>
                  <a:pt x="128752" y="114366"/>
                </a:lnTo>
                <a:lnTo>
                  <a:pt x="128752" y="109511"/>
                </a:lnTo>
                <a:close/>
              </a:path>
              <a:path w="633730" h="162560">
                <a:moveTo>
                  <a:pt x="146914" y="76963"/>
                </a:moveTo>
                <a:lnTo>
                  <a:pt x="0" y="76963"/>
                </a:lnTo>
                <a:lnTo>
                  <a:pt x="0" y="89011"/>
                </a:lnTo>
                <a:lnTo>
                  <a:pt x="65994" y="89011"/>
                </a:lnTo>
                <a:lnTo>
                  <a:pt x="65994" y="86314"/>
                </a:lnTo>
                <a:lnTo>
                  <a:pt x="146914" y="86314"/>
                </a:lnTo>
                <a:lnTo>
                  <a:pt x="146914" y="76963"/>
                </a:lnTo>
                <a:close/>
              </a:path>
              <a:path w="633730" h="162560">
                <a:moveTo>
                  <a:pt x="146914" y="86314"/>
                </a:moveTo>
                <a:lnTo>
                  <a:pt x="80740" y="86314"/>
                </a:lnTo>
                <a:lnTo>
                  <a:pt x="80740" y="89011"/>
                </a:lnTo>
                <a:lnTo>
                  <a:pt x="146914" y="89011"/>
                </a:lnTo>
                <a:lnTo>
                  <a:pt x="146914" y="86314"/>
                </a:lnTo>
                <a:close/>
              </a:path>
              <a:path w="633730" h="162560">
                <a:moveTo>
                  <a:pt x="231057" y="129112"/>
                </a:moveTo>
                <a:lnTo>
                  <a:pt x="165602" y="129112"/>
                </a:lnTo>
                <a:lnTo>
                  <a:pt x="165602" y="141519"/>
                </a:lnTo>
                <a:lnTo>
                  <a:pt x="312876" y="141519"/>
                </a:lnTo>
                <a:lnTo>
                  <a:pt x="312876" y="133248"/>
                </a:lnTo>
                <a:lnTo>
                  <a:pt x="231057" y="133248"/>
                </a:lnTo>
                <a:lnTo>
                  <a:pt x="231057" y="129112"/>
                </a:lnTo>
                <a:close/>
              </a:path>
              <a:path w="633730" h="162560">
                <a:moveTo>
                  <a:pt x="245802" y="89731"/>
                </a:moveTo>
                <a:lnTo>
                  <a:pt x="231057" y="89731"/>
                </a:lnTo>
                <a:lnTo>
                  <a:pt x="231057" y="133248"/>
                </a:lnTo>
                <a:lnTo>
                  <a:pt x="245802" y="133248"/>
                </a:lnTo>
                <a:lnTo>
                  <a:pt x="245802" y="89731"/>
                </a:lnTo>
                <a:close/>
              </a:path>
              <a:path w="633730" h="162560">
                <a:moveTo>
                  <a:pt x="312876" y="129112"/>
                </a:moveTo>
                <a:lnTo>
                  <a:pt x="245802" y="129112"/>
                </a:lnTo>
                <a:lnTo>
                  <a:pt x="245802" y="133248"/>
                </a:lnTo>
                <a:lnTo>
                  <a:pt x="312876" y="133248"/>
                </a:lnTo>
                <a:lnTo>
                  <a:pt x="312876" y="129112"/>
                </a:lnTo>
                <a:close/>
              </a:path>
              <a:path w="633730" h="162560">
                <a:moveTo>
                  <a:pt x="233394" y="10789"/>
                </a:moveTo>
                <a:lnTo>
                  <a:pt x="230697" y="10789"/>
                </a:lnTo>
                <a:lnTo>
                  <a:pt x="230697" y="23376"/>
                </a:lnTo>
                <a:lnTo>
                  <a:pt x="225446" y="42685"/>
                </a:lnTo>
                <a:lnTo>
                  <a:pt x="211748" y="59431"/>
                </a:lnTo>
                <a:lnTo>
                  <a:pt x="192690" y="72131"/>
                </a:lnTo>
                <a:lnTo>
                  <a:pt x="171356" y="79301"/>
                </a:lnTo>
                <a:lnTo>
                  <a:pt x="177650" y="91709"/>
                </a:lnTo>
                <a:lnTo>
                  <a:pt x="201768" y="83030"/>
                </a:lnTo>
                <a:lnTo>
                  <a:pt x="222920" y="67995"/>
                </a:lnTo>
                <a:lnTo>
                  <a:pt x="237935" y="47734"/>
                </a:lnTo>
                <a:lnTo>
                  <a:pt x="238519" y="45241"/>
                </a:lnTo>
                <a:lnTo>
                  <a:pt x="233394" y="23376"/>
                </a:lnTo>
                <a:lnTo>
                  <a:pt x="233394" y="10789"/>
                </a:lnTo>
                <a:close/>
              </a:path>
              <a:path w="633730" h="162560">
                <a:moveTo>
                  <a:pt x="246342" y="10789"/>
                </a:moveTo>
                <a:lnTo>
                  <a:pt x="243644" y="10789"/>
                </a:lnTo>
                <a:lnTo>
                  <a:pt x="243644" y="23376"/>
                </a:lnTo>
                <a:lnTo>
                  <a:pt x="238519" y="45241"/>
                </a:lnTo>
                <a:lnTo>
                  <a:pt x="239104" y="47734"/>
                </a:lnTo>
                <a:lnTo>
                  <a:pt x="254119" y="67995"/>
                </a:lnTo>
                <a:lnTo>
                  <a:pt x="275270" y="83030"/>
                </a:lnTo>
                <a:lnTo>
                  <a:pt x="299389" y="91709"/>
                </a:lnTo>
                <a:lnTo>
                  <a:pt x="305863" y="79301"/>
                </a:lnTo>
                <a:lnTo>
                  <a:pt x="284462" y="72131"/>
                </a:lnTo>
                <a:lnTo>
                  <a:pt x="265380" y="59498"/>
                </a:lnTo>
                <a:lnTo>
                  <a:pt x="251621" y="42761"/>
                </a:lnTo>
                <a:lnTo>
                  <a:pt x="246342" y="23376"/>
                </a:lnTo>
                <a:lnTo>
                  <a:pt x="246342" y="10789"/>
                </a:lnTo>
                <a:close/>
              </a:path>
              <a:path w="633730" h="162560">
                <a:moveTo>
                  <a:pt x="243644" y="10789"/>
                </a:moveTo>
                <a:lnTo>
                  <a:pt x="233394" y="10789"/>
                </a:lnTo>
                <a:lnTo>
                  <a:pt x="233394" y="23376"/>
                </a:lnTo>
                <a:lnTo>
                  <a:pt x="238519" y="45241"/>
                </a:lnTo>
                <a:lnTo>
                  <a:pt x="243644" y="23376"/>
                </a:lnTo>
                <a:lnTo>
                  <a:pt x="243644" y="10789"/>
                </a:lnTo>
                <a:close/>
              </a:path>
              <a:path w="633730" h="162560">
                <a:moveTo>
                  <a:pt x="408707" y="10429"/>
                </a:moveTo>
                <a:lnTo>
                  <a:pt x="398637" y="10429"/>
                </a:lnTo>
                <a:lnTo>
                  <a:pt x="398637" y="16723"/>
                </a:lnTo>
                <a:lnTo>
                  <a:pt x="394116" y="38052"/>
                </a:lnTo>
                <a:lnTo>
                  <a:pt x="381082" y="56396"/>
                </a:lnTo>
                <a:lnTo>
                  <a:pt x="360326" y="71268"/>
                </a:lnTo>
                <a:lnTo>
                  <a:pt x="332642" y="82178"/>
                </a:lnTo>
                <a:lnTo>
                  <a:pt x="338756" y="93867"/>
                </a:lnTo>
                <a:lnTo>
                  <a:pt x="370281" y="81057"/>
                </a:lnTo>
                <a:lnTo>
                  <a:pt x="394051" y="62600"/>
                </a:lnTo>
                <a:lnTo>
                  <a:pt x="409055" y="38917"/>
                </a:lnTo>
                <a:lnTo>
                  <a:pt x="412071" y="22477"/>
                </a:lnTo>
                <a:lnTo>
                  <a:pt x="408707" y="22477"/>
                </a:lnTo>
                <a:lnTo>
                  <a:pt x="408707" y="10429"/>
                </a:lnTo>
                <a:close/>
              </a:path>
              <a:path w="633730" h="162560">
                <a:moveTo>
                  <a:pt x="398637" y="10429"/>
                </a:moveTo>
                <a:lnTo>
                  <a:pt x="341094" y="10429"/>
                </a:lnTo>
                <a:lnTo>
                  <a:pt x="341094" y="22477"/>
                </a:lnTo>
                <a:lnTo>
                  <a:pt x="397417" y="22477"/>
                </a:lnTo>
                <a:lnTo>
                  <a:pt x="398637" y="16723"/>
                </a:lnTo>
                <a:lnTo>
                  <a:pt x="398637" y="10429"/>
                </a:lnTo>
                <a:close/>
              </a:path>
              <a:path w="633730" h="162560">
                <a:moveTo>
                  <a:pt x="414281" y="10429"/>
                </a:moveTo>
                <a:lnTo>
                  <a:pt x="408707" y="10429"/>
                </a:lnTo>
                <a:lnTo>
                  <a:pt x="408707" y="22477"/>
                </a:lnTo>
                <a:lnTo>
                  <a:pt x="412071" y="22477"/>
                </a:lnTo>
                <a:lnTo>
                  <a:pt x="414281" y="10429"/>
                </a:lnTo>
                <a:close/>
              </a:path>
              <a:path w="633730" h="162560">
                <a:moveTo>
                  <a:pt x="464631" y="0"/>
                </a:moveTo>
                <a:lnTo>
                  <a:pt x="449706" y="0"/>
                </a:lnTo>
                <a:lnTo>
                  <a:pt x="449706" y="92788"/>
                </a:lnTo>
                <a:lnTo>
                  <a:pt x="464631" y="92788"/>
                </a:lnTo>
                <a:lnTo>
                  <a:pt x="464631" y="54126"/>
                </a:lnTo>
                <a:lnTo>
                  <a:pt x="452583" y="54126"/>
                </a:lnTo>
                <a:lnTo>
                  <a:pt x="452583" y="41718"/>
                </a:lnTo>
                <a:lnTo>
                  <a:pt x="464631" y="41718"/>
                </a:lnTo>
                <a:lnTo>
                  <a:pt x="464631" y="0"/>
                </a:lnTo>
                <a:close/>
              </a:path>
              <a:path w="633730" h="162560">
                <a:moveTo>
                  <a:pt x="449706" y="41718"/>
                </a:moveTo>
                <a:lnTo>
                  <a:pt x="414461" y="41718"/>
                </a:lnTo>
                <a:lnTo>
                  <a:pt x="414461" y="54126"/>
                </a:lnTo>
                <a:lnTo>
                  <a:pt x="449706" y="54126"/>
                </a:lnTo>
                <a:lnTo>
                  <a:pt x="449706" y="41718"/>
                </a:lnTo>
                <a:close/>
              </a:path>
              <a:path w="633730" h="162560">
                <a:moveTo>
                  <a:pt x="464631" y="41718"/>
                </a:moveTo>
                <a:lnTo>
                  <a:pt x="452583" y="41718"/>
                </a:lnTo>
                <a:lnTo>
                  <a:pt x="452583" y="54126"/>
                </a:lnTo>
                <a:lnTo>
                  <a:pt x="464631" y="54126"/>
                </a:lnTo>
                <a:lnTo>
                  <a:pt x="464631" y="41718"/>
                </a:lnTo>
                <a:close/>
              </a:path>
              <a:path w="633730" h="162560">
                <a:moveTo>
                  <a:pt x="464631" y="99621"/>
                </a:moveTo>
                <a:lnTo>
                  <a:pt x="359795" y="99621"/>
                </a:lnTo>
                <a:lnTo>
                  <a:pt x="359795" y="160401"/>
                </a:lnTo>
                <a:lnTo>
                  <a:pt x="464631" y="160401"/>
                </a:lnTo>
                <a:lnTo>
                  <a:pt x="464631" y="148173"/>
                </a:lnTo>
                <a:lnTo>
                  <a:pt x="374541" y="148173"/>
                </a:lnTo>
                <a:lnTo>
                  <a:pt x="374541" y="111669"/>
                </a:lnTo>
                <a:lnTo>
                  <a:pt x="464631" y="111669"/>
                </a:lnTo>
                <a:lnTo>
                  <a:pt x="464631" y="99621"/>
                </a:lnTo>
                <a:close/>
              </a:path>
              <a:path w="633730" h="162560">
                <a:moveTo>
                  <a:pt x="464631" y="111669"/>
                </a:moveTo>
                <a:lnTo>
                  <a:pt x="450066" y="111669"/>
                </a:lnTo>
                <a:lnTo>
                  <a:pt x="450066" y="148173"/>
                </a:lnTo>
                <a:lnTo>
                  <a:pt x="464631" y="148173"/>
                </a:lnTo>
                <a:lnTo>
                  <a:pt x="464631" y="111669"/>
                </a:lnTo>
                <a:close/>
              </a:path>
              <a:path w="633730" h="162560">
                <a:moveTo>
                  <a:pt x="532770" y="9710"/>
                </a:moveTo>
                <a:lnTo>
                  <a:pt x="530432" y="9710"/>
                </a:lnTo>
                <a:lnTo>
                  <a:pt x="530432" y="31468"/>
                </a:lnTo>
                <a:lnTo>
                  <a:pt x="528106" y="45669"/>
                </a:lnTo>
                <a:lnTo>
                  <a:pt x="521396" y="59566"/>
                </a:lnTo>
                <a:lnTo>
                  <a:pt x="510708" y="71777"/>
                </a:lnTo>
                <a:lnTo>
                  <a:pt x="496446" y="80919"/>
                </a:lnTo>
                <a:lnTo>
                  <a:pt x="504538" y="92608"/>
                </a:lnTo>
                <a:lnTo>
                  <a:pt x="520528" y="81866"/>
                </a:lnTo>
                <a:lnTo>
                  <a:pt x="532388" y="67096"/>
                </a:lnTo>
                <a:lnTo>
                  <a:pt x="537658" y="54734"/>
                </a:lnTo>
                <a:lnTo>
                  <a:pt x="535217" y="49226"/>
                </a:lnTo>
                <a:lnTo>
                  <a:pt x="532770" y="31468"/>
                </a:lnTo>
                <a:lnTo>
                  <a:pt x="532770" y="9710"/>
                </a:lnTo>
                <a:close/>
              </a:path>
              <a:path w="633730" h="162560">
                <a:moveTo>
                  <a:pt x="544638" y="9710"/>
                </a:moveTo>
                <a:lnTo>
                  <a:pt x="542301" y="9710"/>
                </a:lnTo>
                <a:lnTo>
                  <a:pt x="542301" y="31468"/>
                </a:lnTo>
                <a:lnTo>
                  <a:pt x="539763" y="49796"/>
                </a:lnTo>
                <a:lnTo>
                  <a:pt x="537658" y="54734"/>
                </a:lnTo>
                <a:lnTo>
                  <a:pt x="542368" y="65365"/>
                </a:lnTo>
                <a:lnTo>
                  <a:pt x="553936" y="78806"/>
                </a:lnTo>
                <a:lnTo>
                  <a:pt x="569633" y="88472"/>
                </a:lnTo>
                <a:lnTo>
                  <a:pt x="577546" y="76963"/>
                </a:lnTo>
                <a:lnTo>
                  <a:pt x="563604" y="68894"/>
                </a:lnTo>
                <a:lnTo>
                  <a:pt x="553270" y="57992"/>
                </a:lnTo>
                <a:lnTo>
                  <a:pt x="546847" y="45202"/>
                </a:lnTo>
                <a:lnTo>
                  <a:pt x="544638" y="31468"/>
                </a:lnTo>
                <a:lnTo>
                  <a:pt x="544638" y="9710"/>
                </a:lnTo>
                <a:close/>
              </a:path>
              <a:path w="633730" h="162560">
                <a:moveTo>
                  <a:pt x="542301" y="9710"/>
                </a:moveTo>
                <a:lnTo>
                  <a:pt x="532770" y="9710"/>
                </a:lnTo>
                <a:lnTo>
                  <a:pt x="532770" y="31468"/>
                </a:lnTo>
                <a:lnTo>
                  <a:pt x="535217" y="49226"/>
                </a:lnTo>
                <a:lnTo>
                  <a:pt x="537658" y="54734"/>
                </a:lnTo>
                <a:lnTo>
                  <a:pt x="539763" y="49796"/>
                </a:lnTo>
                <a:lnTo>
                  <a:pt x="542301" y="31468"/>
                </a:lnTo>
                <a:lnTo>
                  <a:pt x="542301" y="9710"/>
                </a:lnTo>
                <a:close/>
              </a:path>
              <a:path w="633730" h="162560">
                <a:moveTo>
                  <a:pt x="633291" y="179"/>
                </a:moveTo>
                <a:lnTo>
                  <a:pt x="619085" y="179"/>
                </a:lnTo>
                <a:lnTo>
                  <a:pt x="619085" y="98362"/>
                </a:lnTo>
                <a:lnTo>
                  <a:pt x="633291" y="98362"/>
                </a:lnTo>
                <a:lnTo>
                  <a:pt x="633291" y="54665"/>
                </a:lnTo>
                <a:lnTo>
                  <a:pt x="623580" y="54665"/>
                </a:lnTo>
                <a:lnTo>
                  <a:pt x="623580" y="42258"/>
                </a:lnTo>
                <a:lnTo>
                  <a:pt x="633291" y="42258"/>
                </a:lnTo>
                <a:lnTo>
                  <a:pt x="633291" y="179"/>
                </a:lnTo>
                <a:close/>
              </a:path>
              <a:path w="633730" h="162560">
                <a:moveTo>
                  <a:pt x="598405" y="2877"/>
                </a:moveTo>
                <a:lnTo>
                  <a:pt x="584199" y="2877"/>
                </a:lnTo>
                <a:lnTo>
                  <a:pt x="584199" y="97463"/>
                </a:lnTo>
                <a:lnTo>
                  <a:pt x="598405" y="97463"/>
                </a:lnTo>
                <a:lnTo>
                  <a:pt x="598405" y="54665"/>
                </a:lnTo>
                <a:lnTo>
                  <a:pt x="592831" y="54665"/>
                </a:lnTo>
                <a:lnTo>
                  <a:pt x="592831" y="42258"/>
                </a:lnTo>
                <a:lnTo>
                  <a:pt x="598405" y="42258"/>
                </a:lnTo>
                <a:lnTo>
                  <a:pt x="598405" y="2877"/>
                </a:lnTo>
                <a:close/>
              </a:path>
              <a:path w="633730" h="162560">
                <a:moveTo>
                  <a:pt x="598405" y="42258"/>
                </a:moveTo>
                <a:lnTo>
                  <a:pt x="592831" y="42258"/>
                </a:lnTo>
                <a:lnTo>
                  <a:pt x="592831" y="54665"/>
                </a:lnTo>
                <a:lnTo>
                  <a:pt x="598405" y="54665"/>
                </a:lnTo>
                <a:lnTo>
                  <a:pt x="598405" y="42258"/>
                </a:lnTo>
                <a:close/>
              </a:path>
              <a:path w="633730" h="162560">
                <a:moveTo>
                  <a:pt x="619085" y="42258"/>
                </a:moveTo>
                <a:lnTo>
                  <a:pt x="598405" y="42258"/>
                </a:lnTo>
                <a:lnTo>
                  <a:pt x="598405" y="54665"/>
                </a:lnTo>
                <a:lnTo>
                  <a:pt x="619085" y="54665"/>
                </a:lnTo>
                <a:lnTo>
                  <a:pt x="619085" y="42258"/>
                </a:lnTo>
                <a:close/>
              </a:path>
              <a:path w="633730" h="162560">
                <a:moveTo>
                  <a:pt x="633291" y="42258"/>
                </a:moveTo>
                <a:lnTo>
                  <a:pt x="623580" y="42258"/>
                </a:lnTo>
                <a:lnTo>
                  <a:pt x="623580" y="54665"/>
                </a:lnTo>
                <a:lnTo>
                  <a:pt x="633291" y="54665"/>
                </a:lnTo>
                <a:lnTo>
                  <a:pt x="633291" y="42258"/>
                </a:lnTo>
                <a:close/>
              </a:path>
              <a:path w="633730" h="162560">
                <a:moveTo>
                  <a:pt x="633291" y="107173"/>
                </a:moveTo>
                <a:lnTo>
                  <a:pt x="524318" y="107173"/>
                </a:lnTo>
                <a:lnTo>
                  <a:pt x="524318" y="119401"/>
                </a:lnTo>
                <a:lnTo>
                  <a:pt x="618545" y="119401"/>
                </a:lnTo>
                <a:lnTo>
                  <a:pt x="618545" y="162559"/>
                </a:lnTo>
                <a:lnTo>
                  <a:pt x="633291" y="162559"/>
                </a:lnTo>
                <a:lnTo>
                  <a:pt x="633291" y="107173"/>
                </a:lnTo>
                <a:close/>
              </a:path>
            </a:pathLst>
          </a:custGeom>
          <a:solidFill>
            <a:srgbClr val="000000">
              <a:alpha val="64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grpSp>
        <p:nvGrpSpPr>
          <p:cNvPr id="20" name="object 20"/>
          <p:cNvGrpSpPr/>
          <p:nvPr/>
        </p:nvGrpSpPr>
        <p:grpSpPr>
          <a:xfrm>
            <a:off x="5718749" y="521404"/>
            <a:ext cx="1309648" cy="223979"/>
            <a:chOff x="8946144" y="1528486"/>
            <a:chExt cx="3839210" cy="656590"/>
          </a:xfrm>
        </p:grpSpPr>
        <p:sp>
          <p:nvSpPr>
            <p:cNvPr id="21" name="object 21"/>
            <p:cNvSpPr/>
            <p:nvPr/>
          </p:nvSpPr>
          <p:spPr>
            <a:xfrm>
              <a:off x="8946144" y="1528486"/>
              <a:ext cx="3839210" cy="656590"/>
            </a:xfrm>
            <a:custGeom>
              <a:avLst/>
              <a:gdLst/>
              <a:ahLst/>
              <a:cxnLst/>
              <a:rect l="l" t="t" r="r" b="b"/>
              <a:pathLst>
                <a:path w="3839209" h="656589">
                  <a:moveTo>
                    <a:pt x="3749288" y="0"/>
                  </a:moveTo>
                  <a:lnTo>
                    <a:pt x="89911" y="0"/>
                  </a:lnTo>
                  <a:lnTo>
                    <a:pt x="54913" y="7065"/>
                  </a:lnTo>
                  <a:lnTo>
                    <a:pt x="26334" y="26334"/>
                  </a:lnTo>
                  <a:lnTo>
                    <a:pt x="7065" y="54913"/>
                  </a:lnTo>
                  <a:lnTo>
                    <a:pt x="0" y="89911"/>
                  </a:lnTo>
                  <a:lnTo>
                    <a:pt x="0" y="566439"/>
                  </a:lnTo>
                  <a:lnTo>
                    <a:pt x="7065" y="601436"/>
                  </a:lnTo>
                  <a:lnTo>
                    <a:pt x="26334" y="630016"/>
                  </a:lnTo>
                  <a:lnTo>
                    <a:pt x="54913" y="649284"/>
                  </a:lnTo>
                  <a:lnTo>
                    <a:pt x="89910" y="656350"/>
                  </a:lnTo>
                  <a:lnTo>
                    <a:pt x="3749288" y="656350"/>
                  </a:lnTo>
                  <a:lnTo>
                    <a:pt x="3784286" y="649284"/>
                  </a:lnTo>
                  <a:lnTo>
                    <a:pt x="3812865" y="630016"/>
                  </a:lnTo>
                  <a:lnTo>
                    <a:pt x="3832134" y="601436"/>
                  </a:lnTo>
                  <a:lnTo>
                    <a:pt x="3839199" y="566439"/>
                  </a:lnTo>
                  <a:lnTo>
                    <a:pt x="3839199" y="89911"/>
                  </a:lnTo>
                  <a:lnTo>
                    <a:pt x="3832134" y="54913"/>
                  </a:lnTo>
                  <a:lnTo>
                    <a:pt x="3812865" y="26334"/>
                  </a:lnTo>
                  <a:lnTo>
                    <a:pt x="3784286" y="7065"/>
                  </a:lnTo>
                  <a:lnTo>
                    <a:pt x="37492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22" name="object 22"/>
            <p:cNvSpPr/>
            <p:nvPr/>
          </p:nvSpPr>
          <p:spPr>
            <a:xfrm>
              <a:off x="8946145" y="1528486"/>
              <a:ext cx="3839210" cy="656590"/>
            </a:xfrm>
            <a:custGeom>
              <a:avLst/>
              <a:gdLst/>
              <a:ahLst/>
              <a:cxnLst/>
              <a:rect l="l" t="t" r="r" b="b"/>
              <a:pathLst>
                <a:path w="3839209" h="656589">
                  <a:moveTo>
                    <a:pt x="3749288" y="647359"/>
                  </a:moveTo>
                  <a:lnTo>
                    <a:pt x="89910" y="647359"/>
                  </a:lnTo>
                  <a:lnTo>
                    <a:pt x="89911" y="656350"/>
                  </a:lnTo>
                  <a:lnTo>
                    <a:pt x="3749288" y="656350"/>
                  </a:lnTo>
                  <a:lnTo>
                    <a:pt x="3749288" y="647359"/>
                  </a:lnTo>
                  <a:close/>
                </a:path>
                <a:path w="3839209" h="656589">
                  <a:moveTo>
                    <a:pt x="3839200" y="566439"/>
                  </a:moveTo>
                  <a:lnTo>
                    <a:pt x="3830208" y="566439"/>
                  </a:lnTo>
                  <a:lnTo>
                    <a:pt x="3823849" y="597937"/>
                  </a:lnTo>
                  <a:lnTo>
                    <a:pt x="3806507" y="623658"/>
                  </a:lnTo>
                  <a:lnTo>
                    <a:pt x="3780785" y="641000"/>
                  </a:lnTo>
                  <a:lnTo>
                    <a:pt x="3749288" y="647359"/>
                  </a:lnTo>
                  <a:lnTo>
                    <a:pt x="3749288" y="656350"/>
                  </a:lnTo>
                  <a:lnTo>
                    <a:pt x="3784286" y="649284"/>
                  </a:lnTo>
                  <a:lnTo>
                    <a:pt x="3812865" y="630015"/>
                  </a:lnTo>
                  <a:lnTo>
                    <a:pt x="3832134" y="601436"/>
                  </a:lnTo>
                  <a:lnTo>
                    <a:pt x="3839200" y="566439"/>
                  </a:lnTo>
                  <a:close/>
                </a:path>
                <a:path w="3839209" h="656589">
                  <a:moveTo>
                    <a:pt x="89910" y="0"/>
                  </a:moveTo>
                  <a:lnTo>
                    <a:pt x="54913" y="7065"/>
                  </a:lnTo>
                  <a:lnTo>
                    <a:pt x="26334" y="26334"/>
                  </a:lnTo>
                  <a:lnTo>
                    <a:pt x="7065" y="54913"/>
                  </a:lnTo>
                  <a:lnTo>
                    <a:pt x="0" y="89911"/>
                  </a:lnTo>
                  <a:lnTo>
                    <a:pt x="0" y="566439"/>
                  </a:lnTo>
                  <a:lnTo>
                    <a:pt x="7065" y="601436"/>
                  </a:lnTo>
                  <a:lnTo>
                    <a:pt x="26334" y="630015"/>
                  </a:lnTo>
                  <a:lnTo>
                    <a:pt x="54913" y="649284"/>
                  </a:lnTo>
                  <a:lnTo>
                    <a:pt x="89910" y="656350"/>
                  </a:lnTo>
                  <a:lnTo>
                    <a:pt x="89910" y="647359"/>
                  </a:lnTo>
                  <a:lnTo>
                    <a:pt x="58412" y="641000"/>
                  </a:lnTo>
                  <a:lnTo>
                    <a:pt x="32691" y="623658"/>
                  </a:lnTo>
                  <a:lnTo>
                    <a:pt x="15349" y="597937"/>
                  </a:lnTo>
                  <a:lnTo>
                    <a:pt x="8990" y="566439"/>
                  </a:lnTo>
                  <a:lnTo>
                    <a:pt x="8990" y="89911"/>
                  </a:lnTo>
                  <a:lnTo>
                    <a:pt x="15349" y="58413"/>
                  </a:lnTo>
                  <a:lnTo>
                    <a:pt x="32691" y="32692"/>
                  </a:lnTo>
                  <a:lnTo>
                    <a:pt x="58412" y="15350"/>
                  </a:lnTo>
                  <a:lnTo>
                    <a:pt x="89910" y="8991"/>
                  </a:lnTo>
                  <a:lnTo>
                    <a:pt x="89910" y="0"/>
                  </a:lnTo>
                  <a:close/>
                </a:path>
                <a:path w="3839209" h="656589">
                  <a:moveTo>
                    <a:pt x="3749289" y="0"/>
                  </a:moveTo>
                  <a:lnTo>
                    <a:pt x="3749288" y="8991"/>
                  </a:lnTo>
                  <a:lnTo>
                    <a:pt x="3780785" y="15350"/>
                  </a:lnTo>
                  <a:lnTo>
                    <a:pt x="3806507" y="32692"/>
                  </a:lnTo>
                  <a:lnTo>
                    <a:pt x="3823849" y="58413"/>
                  </a:lnTo>
                  <a:lnTo>
                    <a:pt x="3830208" y="89911"/>
                  </a:lnTo>
                  <a:lnTo>
                    <a:pt x="3830208" y="566439"/>
                  </a:lnTo>
                  <a:lnTo>
                    <a:pt x="3839200" y="566439"/>
                  </a:lnTo>
                  <a:lnTo>
                    <a:pt x="3839200" y="89911"/>
                  </a:lnTo>
                  <a:lnTo>
                    <a:pt x="3832134" y="54913"/>
                  </a:lnTo>
                  <a:lnTo>
                    <a:pt x="3812865" y="26334"/>
                  </a:lnTo>
                  <a:lnTo>
                    <a:pt x="3784286" y="7065"/>
                  </a:lnTo>
                  <a:lnTo>
                    <a:pt x="3749289" y="0"/>
                  </a:lnTo>
                  <a:close/>
                </a:path>
                <a:path w="3839209" h="656589">
                  <a:moveTo>
                    <a:pt x="3749288" y="0"/>
                  </a:moveTo>
                  <a:lnTo>
                    <a:pt x="89910" y="0"/>
                  </a:lnTo>
                  <a:lnTo>
                    <a:pt x="89910" y="8991"/>
                  </a:lnTo>
                  <a:lnTo>
                    <a:pt x="3749288" y="8991"/>
                  </a:lnTo>
                  <a:lnTo>
                    <a:pt x="3749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041054" y="521404"/>
            <a:ext cx="1355787" cy="223979"/>
            <a:chOff x="4028013" y="1528486"/>
            <a:chExt cx="3974465" cy="656590"/>
          </a:xfrm>
        </p:grpSpPr>
        <p:sp>
          <p:nvSpPr>
            <p:cNvPr id="24" name="object 24"/>
            <p:cNvSpPr/>
            <p:nvPr/>
          </p:nvSpPr>
          <p:spPr>
            <a:xfrm>
              <a:off x="4028013" y="1528486"/>
              <a:ext cx="3974465" cy="656590"/>
            </a:xfrm>
            <a:custGeom>
              <a:avLst/>
              <a:gdLst/>
              <a:ahLst/>
              <a:cxnLst/>
              <a:rect l="l" t="t" r="r" b="b"/>
              <a:pathLst>
                <a:path w="3974465" h="656589">
                  <a:moveTo>
                    <a:pt x="3884155" y="0"/>
                  </a:moveTo>
                  <a:lnTo>
                    <a:pt x="89911" y="0"/>
                  </a:lnTo>
                  <a:lnTo>
                    <a:pt x="54913" y="7065"/>
                  </a:lnTo>
                  <a:lnTo>
                    <a:pt x="26334" y="26334"/>
                  </a:lnTo>
                  <a:lnTo>
                    <a:pt x="7065" y="54913"/>
                  </a:lnTo>
                  <a:lnTo>
                    <a:pt x="0" y="89911"/>
                  </a:lnTo>
                  <a:lnTo>
                    <a:pt x="0" y="566439"/>
                  </a:lnTo>
                  <a:lnTo>
                    <a:pt x="7065" y="601436"/>
                  </a:lnTo>
                  <a:lnTo>
                    <a:pt x="26334" y="630016"/>
                  </a:lnTo>
                  <a:lnTo>
                    <a:pt x="54913" y="649284"/>
                  </a:lnTo>
                  <a:lnTo>
                    <a:pt x="89910" y="656350"/>
                  </a:lnTo>
                  <a:lnTo>
                    <a:pt x="3884155" y="656350"/>
                  </a:lnTo>
                  <a:lnTo>
                    <a:pt x="3919152" y="649284"/>
                  </a:lnTo>
                  <a:lnTo>
                    <a:pt x="3947732" y="630016"/>
                  </a:lnTo>
                  <a:lnTo>
                    <a:pt x="3967000" y="601436"/>
                  </a:lnTo>
                  <a:lnTo>
                    <a:pt x="3974066" y="566439"/>
                  </a:lnTo>
                  <a:lnTo>
                    <a:pt x="3974066" y="89911"/>
                  </a:lnTo>
                  <a:lnTo>
                    <a:pt x="3967000" y="54913"/>
                  </a:lnTo>
                  <a:lnTo>
                    <a:pt x="3947732" y="26334"/>
                  </a:lnTo>
                  <a:lnTo>
                    <a:pt x="3919152" y="7065"/>
                  </a:lnTo>
                  <a:lnTo>
                    <a:pt x="38841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25" name="object 25"/>
            <p:cNvSpPr/>
            <p:nvPr/>
          </p:nvSpPr>
          <p:spPr>
            <a:xfrm>
              <a:off x="4028013" y="1528486"/>
              <a:ext cx="3974465" cy="656590"/>
            </a:xfrm>
            <a:custGeom>
              <a:avLst/>
              <a:gdLst/>
              <a:ahLst/>
              <a:cxnLst/>
              <a:rect l="l" t="t" r="r" b="b"/>
              <a:pathLst>
                <a:path w="3974465" h="656589">
                  <a:moveTo>
                    <a:pt x="3884155" y="647359"/>
                  </a:moveTo>
                  <a:lnTo>
                    <a:pt x="89910" y="647359"/>
                  </a:lnTo>
                  <a:lnTo>
                    <a:pt x="89911" y="656350"/>
                  </a:lnTo>
                  <a:lnTo>
                    <a:pt x="3884155" y="656350"/>
                  </a:lnTo>
                  <a:lnTo>
                    <a:pt x="3884155" y="647359"/>
                  </a:lnTo>
                  <a:close/>
                </a:path>
                <a:path w="3974465" h="656589">
                  <a:moveTo>
                    <a:pt x="3974066" y="566439"/>
                  </a:moveTo>
                  <a:lnTo>
                    <a:pt x="3965075" y="566439"/>
                  </a:lnTo>
                  <a:lnTo>
                    <a:pt x="3958716" y="597937"/>
                  </a:lnTo>
                  <a:lnTo>
                    <a:pt x="3941374" y="623658"/>
                  </a:lnTo>
                  <a:lnTo>
                    <a:pt x="3915652" y="641000"/>
                  </a:lnTo>
                  <a:lnTo>
                    <a:pt x="3884155" y="647359"/>
                  </a:lnTo>
                  <a:lnTo>
                    <a:pt x="3884155" y="656350"/>
                  </a:lnTo>
                  <a:lnTo>
                    <a:pt x="3919152" y="649284"/>
                  </a:lnTo>
                  <a:lnTo>
                    <a:pt x="3947732" y="630015"/>
                  </a:lnTo>
                  <a:lnTo>
                    <a:pt x="3967000" y="601436"/>
                  </a:lnTo>
                  <a:lnTo>
                    <a:pt x="3974066" y="566439"/>
                  </a:lnTo>
                  <a:close/>
                </a:path>
                <a:path w="3974465" h="656589">
                  <a:moveTo>
                    <a:pt x="89910" y="0"/>
                  </a:moveTo>
                  <a:lnTo>
                    <a:pt x="54913" y="7065"/>
                  </a:lnTo>
                  <a:lnTo>
                    <a:pt x="26334" y="26334"/>
                  </a:lnTo>
                  <a:lnTo>
                    <a:pt x="7065" y="54913"/>
                  </a:lnTo>
                  <a:lnTo>
                    <a:pt x="0" y="89911"/>
                  </a:lnTo>
                  <a:lnTo>
                    <a:pt x="0" y="566439"/>
                  </a:lnTo>
                  <a:lnTo>
                    <a:pt x="7065" y="601436"/>
                  </a:lnTo>
                  <a:lnTo>
                    <a:pt x="26334" y="630015"/>
                  </a:lnTo>
                  <a:lnTo>
                    <a:pt x="54913" y="649284"/>
                  </a:lnTo>
                  <a:lnTo>
                    <a:pt x="89910" y="656350"/>
                  </a:lnTo>
                  <a:lnTo>
                    <a:pt x="89910" y="647359"/>
                  </a:lnTo>
                  <a:lnTo>
                    <a:pt x="58413" y="641000"/>
                  </a:lnTo>
                  <a:lnTo>
                    <a:pt x="32691" y="623658"/>
                  </a:lnTo>
                  <a:lnTo>
                    <a:pt x="15350" y="597937"/>
                  </a:lnTo>
                  <a:lnTo>
                    <a:pt x="8990" y="566439"/>
                  </a:lnTo>
                  <a:lnTo>
                    <a:pt x="8991" y="89911"/>
                  </a:lnTo>
                  <a:lnTo>
                    <a:pt x="15350" y="58413"/>
                  </a:lnTo>
                  <a:lnTo>
                    <a:pt x="32691" y="32692"/>
                  </a:lnTo>
                  <a:lnTo>
                    <a:pt x="58413" y="15350"/>
                  </a:lnTo>
                  <a:lnTo>
                    <a:pt x="89910" y="8991"/>
                  </a:lnTo>
                  <a:lnTo>
                    <a:pt x="89910" y="0"/>
                  </a:lnTo>
                  <a:close/>
                </a:path>
                <a:path w="3974465" h="656589">
                  <a:moveTo>
                    <a:pt x="3884155" y="0"/>
                  </a:moveTo>
                  <a:lnTo>
                    <a:pt x="3884155" y="8991"/>
                  </a:lnTo>
                  <a:lnTo>
                    <a:pt x="3915653" y="15350"/>
                  </a:lnTo>
                  <a:lnTo>
                    <a:pt x="3941374" y="32692"/>
                  </a:lnTo>
                  <a:lnTo>
                    <a:pt x="3958716" y="58413"/>
                  </a:lnTo>
                  <a:lnTo>
                    <a:pt x="3965075" y="89911"/>
                  </a:lnTo>
                  <a:lnTo>
                    <a:pt x="3965075" y="566439"/>
                  </a:lnTo>
                  <a:lnTo>
                    <a:pt x="3974066" y="566439"/>
                  </a:lnTo>
                  <a:lnTo>
                    <a:pt x="3974066" y="89911"/>
                  </a:lnTo>
                  <a:lnTo>
                    <a:pt x="3967000" y="54913"/>
                  </a:lnTo>
                  <a:lnTo>
                    <a:pt x="3947732" y="26334"/>
                  </a:lnTo>
                  <a:lnTo>
                    <a:pt x="3919152" y="7065"/>
                  </a:lnTo>
                  <a:lnTo>
                    <a:pt x="3884155" y="0"/>
                  </a:lnTo>
                  <a:close/>
                </a:path>
                <a:path w="3974465" h="656589">
                  <a:moveTo>
                    <a:pt x="3884155" y="0"/>
                  </a:moveTo>
                  <a:lnTo>
                    <a:pt x="89910" y="0"/>
                  </a:lnTo>
                  <a:lnTo>
                    <a:pt x="89910" y="8991"/>
                  </a:lnTo>
                  <a:lnTo>
                    <a:pt x="3884155" y="8991"/>
                  </a:lnTo>
                  <a:lnTo>
                    <a:pt x="38841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sp>
        <p:nvSpPr>
          <p:cNvPr id="26" name="object 26"/>
          <p:cNvSpPr/>
          <p:nvPr/>
        </p:nvSpPr>
        <p:spPr>
          <a:xfrm>
            <a:off x="3002294" y="599492"/>
            <a:ext cx="157261" cy="55670"/>
          </a:xfrm>
          <a:custGeom>
            <a:avLst/>
            <a:gdLst/>
            <a:ahLst/>
            <a:cxnLst/>
            <a:rect l="l" t="t" r="r" b="b"/>
            <a:pathLst>
              <a:path w="461009" h="163194">
                <a:moveTo>
                  <a:pt x="130910" y="0"/>
                </a:moveTo>
                <a:lnTo>
                  <a:pt x="116165" y="0"/>
                </a:lnTo>
                <a:lnTo>
                  <a:pt x="116165" y="162918"/>
                </a:lnTo>
                <a:lnTo>
                  <a:pt x="130910" y="162918"/>
                </a:lnTo>
                <a:lnTo>
                  <a:pt x="130910" y="100160"/>
                </a:lnTo>
                <a:lnTo>
                  <a:pt x="119401" y="100160"/>
                </a:lnTo>
                <a:lnTo>
                  <a:pt x="119401" y="87753"/>
                </a:lnTo>
                <a:lnTo>
                  <a:pt x="130910" y="87753"/>
                </a:lnTo>
                <a:lnTo>
                  <a:pt x="130910" y="48731"/>
                </a:lnTo>
                <a:lnTo>
                  <a:pt x="119401" y="48731"/>
                </a:lnTo>
                <a:lnTo>
                  <a:pt x="119401" y="36324"/>
                </a:lnTo>
                <a:lnTo>
                  <a:pt x="130910" y="36324"/>
                </a:lnTo>
                <a:lnTo>
                  <a:pt x="130910" y="0"/>
                </a:lnTo>
                <a:close/>
              </a:path>
              <a:path w="461009" h="163194">
                <a:moveTo>
                  <a:pt x="40459" y="12587"/>
                </a:moveTo>
                <a:lnTo>
                  <a:pt x="24124" y="16582"/>
                </a:lnTo>
                <a:lnTo>
                  <a:pt x="11328" y="27962"/>
                </a:lnTo>
                <a:lnTo>
                  <a:pt x="2983" y="45815"/>
                </a:lnTo>
                <a:lnTo>
                  <a:pt x="0" y="69231"/>
                </a:lnTo>
                <a:lnTo>
                  <a:pt x="2983" y="92751"/>
                </a:lnTo>
                <a:lnTo>
                  <a:pt x="11328" y="110657"/>
                </a:lnTo>
                <a:lnTo>
                  <a:pt x="24124" y="122057"/>
                </a:lnTo>
                <a:lnTo>
                  <a:pt x="40459" y="126055"/>
                </a:lnTo>
                <a:lnTo>
                  <a:pt x="56719" y="122057"/>
                </a:lnTo>
                <a:lnTo>
                  <a:pt x="66973" y="112928"/>
                </a:lnTo>
                <a:lnTo>
                  <a:pt x="40459" y="112928"/>
                </a:lnTo>
                <a:lnTo>
                  <a:pt x="29729" y="109817"/>
                </a:lnTo>
                <a:lnTo>
                  <a:pt x="21376" y="100992"/>
                </a:lnTo>
                <a:lnTo>
                  <a:pt x="15956" y="87210"/>
                </a:lnTo>
                <a:lnTo>
                  <a:pt x="14026" y="69231"/>
                </a:lnTo>
                <a:lnTo>
                  <a:pt x="15956" y="51412"/>
                </a:lnTo>
                <a:lnTo>
                  <a:pt x="21376" y="37807"/>
                </a:lnTo>
                <a:lnTo>
                  <a:pt x="29729" y="29125"/>
                </a:lnTo>
                <a:lnTo>
                  <a:pt x="40459" y="26074"/>
                </a:lnTo>
                <a:lnTo>
                  <a:pt x="67399" y="26074"/>
                </a:lnTo>
                <a:lnTo>
                  <a:pt x="56719" y="16582"/>
                </a:lnTo>
                <a:lnTo>
                  <a:pt x="40459" y="12587"/>
                </a:lnTo>
                <a:close/>
              </a:path>
              <a:path w="461009" h="163194">
                <a:moveTo>
                  <a:pt x="67399" y="26074"/>
                </a:moveTo>
                <a:lnTo>
                  <a:pt x="40459" y="26074"/>
                </a:lnTo>
                <a:lnTo>
                  <a:pt x="51190" y="29125"/>
                </a:lnTo>
                <a:lnTo>
                  <a:pt x="59543" y="37807"/>
                </a:lnTo>
                <a:lnTo>
                  <a:pt x="64963" y="51412"/>
                </a:lnTo>
                <a:lnTo>
                  <a:pt x="66893" y="69231"/>
                </a:lnTo>
                <a:lnTo>
                  <a:pt x="64963" y="87210"/>
                </a:lnTo>
                <a:lnTo>
                  <a:pt x="59543" y="100992"/>
                </a:lnTo>
                <a:lnTo>
                  <a:pt x="51190" y="109817"/>
                </a:lnTo>
                <a:lnTo>
                  <a:pt x="40459" y="112928"/>
                </a:lnTo>
                <a:lnTo>
                  <a:pt x="66973" y="112928"/>
                </a:lnTo>
                <a:lnTo>
                  <a:pt x="69523" y="110657"/>
                </a:lnTo>
                <a:lnTo>
                  <a:pt x="74440" y="100160"/>
                </a:lnTo>
                <a:lnTo>
                  <a:pt x="70310" y="100160"/>
                </a:lnTo>
                <a:lnTo>
                  <a:pt x="70310" y="87753"/>
                </a:lnTo>
                <a:lnTo>
                  <a:pt x="78550" y="87753"/>
                </a:lnTo>
                <a:lnTo>
                  <a:pt x="80919" y="69231"/>
                </a:lnTo>
                <a:lnTo>
                  <a:pt x="78285" y="48731"/>
                </a:lnTo>
                <a:lnTo>
                  <a:pt x="70310" y="48731"/>
                </a:lnTo>
                <a:lnTo>
                  <a:pt x="70310" y="36324"/>
                </a:lnTo>
                <a:lnTo>
                  <a:pt x="73451" y="36324"/>
                </a:lnTo>
                <a:lnTo>
                  <a:pt x="69523" y="27962"/>
                </a:lnTo>
                <a:lnTo>
                  <a:pt x="67399" y="26074"/>
                </a:lnTo>
                <a:close/>
              </a:path>
              <a:path w="461009" h="163194">
                <a:moveTo>
                  <a:pt x="78550" y="87753"/>
                </a:moveTo>
                <a:lnTo>
                  <a:pt x="70310" y="87753"/>
                </a:lnTo>
                <a:lnTo>
                  <a:pt x="70310" y="100160"/>
                </a:lnTo>
                <a:lnTo>
                  <a:pt x="74440" y="100160"/>
                </a:lnTo>
                <a:lnTo>
                  <a:pt x="77910" y="92751"/>
                </a:lnTo>
                <a:lnTo>
                  <a:pt x="78550" y="87753"/>
                </a:lnTo>
                <a:close/>
              </a:path>
              <a:path w="461009" h="163194">
                <a:moveTo>
                  <a:pt x="116165" y="87753"/>
                </a:moveTo>
                <a:lnTo>
                  <a:pt x="78550" y="87753"/>
                </a:lnTo>
                <a:lnTo>
                  <a:pt x="77910" y="92751"/>
                </a:lnTo>
                <a:lnTo>
                  <a:pt x="74440" y="100160"/>
                </a:lnTo>
                <a:lnTo>
                  <a:pt x="116165" y="100160"/>
                </a:lnTo>
                <a:lnTo>
                  <a:pt x="116165" y="87753"/>
                </a:lnTo>
                <a:close/>
              </a:path>
              <a:path w="461009" h="163194">
                <a:moveTo>
                  <a:pt x="130910" y="87753"/>
                </a:moveTo>
                <a:lnTo>
                  <a:pt x="119401" y="87753"/>
                </a:lnTo>
                <a:lnTo>
                  <a:pt x="119401" y="100160"/>
                </a:lnTo>
                <a:lnTo>
                  <a:pt x="130910" y="100160"/>
                </a:lnTo>
                <a:lnTo>
                  <a:pt x="130910" y="87753"/>
                </a:lnTo>
                <a:close/>
              </a:path>
              <a:path w="461009" h="163194">
                <a:moveTo>
                  <a:pt x="73451" y="36324"/>
                </a:moveTo>
                <a:lnTo>
                  <a:pt x="70310" y="36324"/>
                </a:lnTo>
                <a:lnTo>
                  <a:pt x="70310" y="48731"/>
                </a:lnTo>
                <a:lnTo>
                  <a:pt x="78285" y="48731"/>
                </a:lnTo>
                <a:lnTo>
                  <a:pt x="77910" y="45815"/>
                </a:lnTo>
                <a:lnTo>
                  <a:pt x="73451" y="36324"/>
                </a:lnTo>
                <a:close/>
              </a:path>
              <a:path w="461009" h="163194">
                <a:moveTo>
                  <a:pt x="116165" y="36324"/>
                </a:moveTo>
                <a:lnTo>
                  <a:pt x="73451" y="36324"/>
                </a:lnTo>
                <a:lnTo>
                  <a:pt x="77910" y="45815"/>
                </a:lnTo>
                <a:lnTo>
                  <a:pt x="78285" y="48731"/>
                </a:lnTo>
                <a:lnTo>
                  <a:pt x="116165" y="48731"/>
                </a:lnTo>
                <a:lnTo>
                  <a:pt x="116165" y="36324"/>
                </a:lnTo>
                <a:close/>
              </a:path>
              <a:path w="461009" h="163194">
                <a:moveTo>
                  <a:pt x="130910" y="36324"/>
                </a:moveTo>
                <a:lnTo>
                  <a:pt x="119401" y="36324"/>
                </a:lnTo>
                <a:lnTo>
                  <a:pt x="119401" y="48731"/>
                </a:lnTo>
                <a:lnTo>
                  <a:pt x="130910" y="48731"/>
                </a:lnTo>
                <a:lnTo>
                  <a:pt x="130910" y="36324"/>
                </a:lnTo>
                <a:close/>
              </a:path>
              <a:path w="461009" h="163194">
                <a:moveTo>
                  <a:pt x="299389" y="179"/>
                </a:moveTo>
                <a:lnTo>
                  <a:pt x="285183" y="179"/>
                </a:lnTo>
                <a:lnTo>
                  <a:pt x="285183" y="103038"/>
                </a:lnTo>
                <a:lnTo>
                  <a:pt x="299389" y="103038"/>
                </a:lnTo>
                <a:lnTo>
                  <a:pt x="299389" y="56643"/>
                </a:lnTo>
                <a:lnTo>
                  <a:pt x="289499" y="56643"/>
                </a:lnTo>
                <a:lnTo>
                  <a:pt x="289499" y="44236"/>
                </a:lnTo>
                <a:lnTo>
                  <a:pt x="299389" y="44236"/>
                </a:lnTo>
                <a:lnTo>
                  <a:pt x="299389" y="179"/>
                </a:lnTo>
                <a:close/>
              </a:path>
              <a:path w="461009" h="163194">
                <a:moveTo>
                  <a:pt x="264504" y="3416"/>
                </a:moveTo>
                <a:lnTo>
                  <a:pt x="250478" y="3416"/>
                </a:lnTo>
                <a:lnTo>
                  <a:pt x="250478" y="97283"/>
                </a:lnTo>
                <a:lnTo>
                  <a:pt x="264504" y="97283"/>
                </a:lnTo>
                <a:lnTo>
                  <a:pt x="264504" y="56643"/>
                </a:lnTo>
                <a:lnTo>
                  <a:pt x="258749" y="56643"/>
                </a:lnTo>
                <a:lnTo>
                  <a:pt x="258749" y="44236"/>
                </a:lnTo>
                <a:lnTo>
                  <a:pt x="264504" y="44236"/>
                </a:lnTo>
                <a:lnTo>
                  <a:pt x="264504" y="3416"/>
                </a:lnTo>
                <a:close/>
              </a:path>
              <a:path w="461009" h="163194">
                <a:moveTo>
                  <a:pt x="264504" y="44236"/>
                </a:moveTo>
                <a:lnTo>
                  <a:pt x="258749" y="44236"/>
                </a:lnTo>
                <a:lnTo>
                  <a:pt x="258749" y="56643"/>
                </a:lnTo>
                <a:lnTo>
                  <a:pt x="264504" y="56643"/>
                </a:lnTo>
                <a:lnTo>
                  <a:pt x="264504" y="44236"/>
                </a:lnTo>
                <a:close/>
              </a:path>
              <a:path w="461009" h="163194">
                <a:moveTo>
                  <a:pt x="285183" y="44236"/>
                </a:moveTo>
                <a:lnTo>
                  <a:pt x="264504" y="44236"/>
                </a:lnTo>
                <a:lnTo>
                  <a:pt x="264504" y="56643"/>
                </a:lnTo>
                <a:lnTo>
                  <a:pt x="285183" y="56643"/>
                </a:lnTo>
                <a:lnTo>
                  <a:pt x="285183" y="44236"/>
                </a:lnTo>
                <a:close/>
              </a:path>
              <a:path w="461009" h="163194">
                <a:moveTo>
                  <a:pt x="299389" y="44236"/>
                </a:moveTo>
                <a:lnTo>
                  <a:pt x="289499" y="44236"/>
                </a:lnTo>
                <a:lnTo>
                  <a:pt x="289499" y="56643"/>
                </a:lnTo>
                <a:lnTo>
                  <a:pt x="299389" y="56643"/>
                </a:lnTo>
                <a:lnTo>
                  <a:pt x="299389" y="44236"/>
                </a:lnTo>
                <a:close/>
              </a:path>
              <a:path w="461009" h="163194">
                <a:moveTo>
                  <a:pt x="195632" y="19600"/>
                </a:moveTo>
                <a:lnTo>
                  <a:pt x="161645" y="19600"/>
                </a:lnTo>
                <a:lnTo>
                  <a:pt x="161645" y="31468"/>
                </a:lnTo>
                <a:lnTo>
                  <a:pt x="244004" y="31468"/>
                </a:lnTo>
                <a:lnTo>
                  <a:pt x="244004" y="26254"/>
                </a:lnTo>
                <a:lnTo>
                  <a:pt x="195632" y="26254"/>
                </a:lnTo>
                <a:lnTo>
                  <a:pt x="195632" y="19600"/>
                </a:lnTo>
                <a:close/>
              </a:path>
              <a:path w="461009" h="163194">
                <a:moveTo>
                  <a:pt x="210197" y="1438"/>
                </a:moveTo>
                <a:lnTo>
                  <a:pt x="195632" y="1438"/>
                </a:lnTo>
                <a:lnTo>
                  <a:pt x="195632" y="26254"/>
                </a:lnTo>
                <a:lnTo>
                  <a:pt x="210197" y="26254"/>
                </a:lnTo>
                <a:lnTo>
                  <a:pt x="210197" y="1438"/>
                </a:lnTo>
                <a:close/>
              </a:path>
              <a:path w="461009" h="163194">
                <a:moveTo>
                  <a:pt x="244004" y="19600"/>
                </a:moveTo>
                <a:lnTo>
                  <a:pt x="210197" y="19600"/>
                </a:lnTo>
                <a:lnTo>
                  <a:pt x="210197" y="26254"/>
                </a:lnTo>
                <a:lnTo>
                  <a:pt x="244004" y="26254"/>
                </a:lnTo>
                <a:lnTo>
                  <a:pt x="244004" y="19600"/>
                </a:lnTo>
                <a:close/>
              </a:path>
              <a:path w="461009" h="163194">
                <a:moveTo>
                  <a:pt x="203005" y="39740"/>
                </a:moveTo>
                <a:lnTo>
                  <a:pt x="188933" y="41744"/>
                </a:lnTo>
                <a:lnTo>
                  <a:pt x="177964" y="47405"/>
                </a:lnTo>
                <a:lnTo>
                  <a:pt x="170839" y="56202"/>
                </a:lnTo>
                <a:lnTo>
                  <a:pt x="168299" y="67613"/>
                </a:lnTo>
                <a:lnTo>
                  <a:pt x="170839" y="79099"/>
                </a:lnTo>
                <a:lnTo>
                  <a:pt x="177964" y="87888"/>
                </a:lnTo>
                <a:lnTo>
                  <a:pt x="188933" y="93507"/>
                </a:lnTo>
                <a:lnTo>
                  <a:pt x="203005" y="95485"/>
                </a:lnTo>
                <a:lnTo>
                  <a:pt x="216972" y="93507"/>
                </a:lnTo>
                <a:lnTo>
                  <a:pt x="227887" y="87888"/>
                </a:lnTo>
                <a:lnTo>
                  <a:pt x="230759" y="84336"/>
                </a:lnTo>
                <a:lnTo>
                  <a:pt x="203005" y="84336"/>
                </a:lnTo>
                <a:lnTo>
                  <a:pt x="194275" y="83164"/>
                </a:lnTo>
                <a:lnTo>
                  <a:pt x="187517" y="79818"/>
                </a:lnTo>
                <a:lnTo>
                  <a:pt x="183154" y="74550"/>
                </a:lnTo>
                <a:lnTo>
                  <a:pt x="181606" y="67613"/>
                </a:lnTo>
                <a:lnTo>
                  <a:pt x="183154" y="60751"/>
                </a:lnTo>
                <a:lnTo>
                  <a:pt x="187517" y="55475"/>
                </a:lnTo>
                <a:lnTo>
                  <a:pt x="194275" y="52086"/>
                </a:lnTo>
                <a:lnTo>
                  <a:pt x="203005" y="50889"/>
                </a:lnTo>
                <a:lnTo>
                  <a:pt x="230702" y="50889"/>
                </a:lnTo>
                <a:lnTo>
                  <a:pt x="227887" y="47405"/>
                </a:lnTo>
                <a:lnTo>
                  <a:pt x="216972" y="41744"/>
                </a:lnTo>
                <a:lnTo>
                  <a:pt x="203005" y="39740"/>
                </a:lnTo>
                <a:close/>
              </a:path>
              <a:path w="461009" h="163194">
                <a:moveTo>
                  <a:pt x="230702" y="50889"/>
                </a:moveTo>
                <a:lnTo>
                  <a:pt x="203005" y="50889"/>
                </a:lnTo>
                <a:lnTo>
                  <a:pt x="211630" y="52086"/>
                </a:lnTo>
                <a:lnTo>
                  <a:pt x="218334" y="55475"/>
                </a:lnTo>
                <a:lnTo>
                  <a:pt x="222678" y="60751"/>
                </a:lnTo>
                <a:lnTo>
                  <a:pt x="224224" y="67613"/>
                </a:lnTo>
                <a:lnTo>
                  <a:pt x="222678" y="74550"/>
                </a:lnTo>
                <a:lnTo>
                  <a:pt x="218334" y="79818"/>
                </a:lnTo>
                <a:lnTo>
                  <a:pt x="211630" y="83164"/>
                </a:lnTo>
                <a:lnTo>
                  <a:pt x="203005" y="84336"/>
                </a:lnTo>
                <a:lnTo>
                  <a:pt x="230759" y="84336"/>
                </a:lnTo>
                <a:lnTo>
                  <a:pt x="234993" y="79099"/>
                </a:lnTo>
                <a:lnTo>
                  <a:pt x="237530" y="67613"/>
                </a:lnTo>
                <a:lnTo>
                  <a:pt x="234993" y="56202"/>
                </a:lnTo>
                <a:lnTo>
                  <a:pt x="230702" y="50889"/>
                </a:lnTo>
                <a:close/>
              </a:path>
              <a:path w="461009" h="163194">
                <a:moveTo>
                  <a:pt x="246162" y="105915"/>
                </a:moveTo>
                <a:lnTo>
                  <a:pt x="223263" y="107772"/>
                </a:lnTo>
                <a:lnTo>
                  <a:pt x="206196" y="113220"/>
                </a:lnTo>
                <a:lnTo>
                  <a:pt x="195536" y="122073"/>
                </a:lnTo>
                <a:lnTo>
                  <a:pt x="191856" y="134147"/>
                </a:lnTo>
                <a:lnTo>
                  <a:pt x="195536" y="146144"/>
                </a:lnTo>
                <a:lnTo>
                  <a:pt x="206196" y="155006"/>
                </a:lnTo>
                <a:lnTo>
                  <a:pt x="223263" y="160496"/>
                </a:lnTo>
                <a:lnTo>
                  <a:pt x="246162" y="162379"/>
                </a:lnTo>
                <a:lnTo>
                  <a:pt x="268881" y="160496"/>
                </a:lnTo>
                <a:lnTo>
                  <a:pt x="285902" y="155006"/>
                </a:lnTo>
                <a:lnTo>
                  <a:pt x="290671" y="151050"/>
                </a:lnTo>
                <a:lnTo>
                  <a:pt x="246162" y="151050"/>
                </a:lnTo>
                <a:lnTo>
                  <a:pt x="229436" y="149926"/>
                </a:lnTo>
                <a:lnTo>
                  <a:pt x="217008" y="146644"/>
                </a:lnTo>
                <a:lnTo>
                  <a:pt x="209267" y="141340"/>
                </a:lnTo>
                <a:lnTo>
                  <a:pt x="206601" y="134147"/>
                </a:lnTo>
                <a:lnTo>
                  <a:pt x="209267" y="126982"/>
                </a:lnTo>
                <a:lnTo>
                  <a:pt x="217008" y="121739"/>
                </a:lnTo>
                <a:lnTo>
                  <a:pt x="229436" y="118519"/>
                </a:lnTo>
                <a:lnTo>
                  <a:pt x="246162" y="117423"/>
                </a:lnTo>
                <a:lnTo>
                  <a:pt x="290974" y="117423"/>
                </a:lnTo>
                <a:lnTo>
                  <a:pt x="285902" y="113220"/>
                </a:lnTo>
                <a:lnTo>
                  <a:pt x="268881" y="107772"/>
                </a:lnTo>
                <a:lnTo>
                  <a:pt x="246162" y="105915"/>
                </a:lnTo>
                <a:close/>
              </a:path>
              <a:path w="461009" h="163194">
                <a:moveTo>
                  <a:pt x="290974" y="117423"/>
                </a:moveTo>
                <a:lnTo>
                  <a:pt x="246162" y="117423"/>
                </a:lnTo>
                <a:lnTo>
                  <a:pt x="262708" y="118519"/>
                </a:lnTo>
                <a:lnTo>
                  <a:pt x="275091" y="121739"/>
                </a:lnTo>
                <a:lnTo>
                  <a:pt x="282854" y="126982"/>
                </a:lnTo>
                <a:lnTo>
                  <a:pt x="285543" y="134147"/>
                </a:lnTo>
                <a:lnTo>
                  <a:pt x="282854" y="141340"/>
                </a:lnTo>
                <a:lnTo>
                  <a:pt x="275091" y="146644"/>
                </a:lnTo>
                <a:lnTo>
                  <a:pt x="262708" y="149926"/>
                </a:lnTo>
                <a:lnTo>
                  <a:pt x="246162" y="151050"/>
                </a:lnTo>
                <a:lnTo>
                  <a:pt x="290671" y="151050"/>
                </a:lnTo>
                <a:lnTo>
                  <a:pt x="296585" y="146144"/>
                </a:lnTo>
                <a:lnTo>
                  <a:pt x="300288" y="134147"/>
                </a:lnTo>
                <a:lnTo>
                  <a:pt x="296585" y="122073"/>
                </a:lnTo>
                <a:lnTo>
                  <a:pt x="290974" y="117423"/>
                </a:lnTo>
                <a:close/>
              </a:path>
              <a:path w="461009" h="163194">
                <a:moveTo>
                  <a:pt x="373821" y="23376"/>
                </a:moveTo>
                <a:lnTo>
                  <a:pt x="370944" y="23376"/>
                </a:lnTo>
                <a:lnTo>
                  <a:pt x="370944" y="49810"/>
                </a:lnTo>
                <a:lnTo>
                  <a:pt x="367514" y="70979"/>
                </a:lnTo>
                <a:lnTo>
                  <a:pt x="358199" y="91034"/>
                </a:lnTo>
                <a:lnTo>
                  <a:pt x="344468" y="107921"/>
                </a:lnTo>
                <a:lnTo>
                  <a:pt x="327787" y="119581"/>
                </a:lnTo>
                <a:lnTo>
                  <a:pt x="336418" y="131449"/>
                </a:lnTo>
                <a:lnTo>
                  <a:pt x="354620" y="118137"/>
                </a:lnTo>
                <a:lnTo>
                  <a:pt x="369416" y="98722"/>
                </a:lnTo>
                <a:lnTo>
                  <a:pt x="378621" y="76996"/>
                </a:lnTo>
                <a:lnTo>
                  <a:pt x="377491" y="74491"/>
                </a:lnTo>
                <a:lnTo>
                  <a:pt x="373821" y="49810"/>
                </a:lnTo>
                <a:lnTo>
                  <a:pt x="373821" y="23376"/>
                </a:lnTo>
                <a:close/>
              </a:path>
              <a:path w="461009" h="163194">
                <a:moveTo>
                  <a:pt x="385869" y="23376"/>
                </a:moveTo>
                <a:lnTo>
                  <a:pt x="382992" y="23376"/>
                </a:lnTo>
                <a:lnTo>
                  <a:pt x="382992" y="49810"/>
                </a:lnTo>
                <a:lnTo>
                  <a:pt x="379357" y="75261"/>
                </a:lnTo>
                <a:lnTo>
                  <a:pt x="378621" y="76996"/>
                </a:lnTo>
                <a:lnTo>
                  <a:pt x="387533" y="96744"/>
                </a:lnTo>
                <a:lnTo>
                  <a:pt x="402497" y="114951"/>
                </a:lnTo>
                <a:lnTo>
                  <a:pt x="420935" y="127493"/>
                </a:lnTo>
                <a:lnTo>
                  <a:pt x="429386" y="115625"/>
                </a:lnTo>
                <a:lnTo>
                  <a:pt x="412497" y="104886"/>
                </a:lnTo>
                <a:lnTo>
                  <a:pt x="398659" y="89191"/>
                </a:lnTo>
                <a:lnTo>
                  <a:pt x="389306" y="70259"/>
                </a:lnTo>
                <a:lnTo>
                  <a:pt x="385869" y="49810"/>
                </a:lnTo>
                <a:lnTo>
                  <a:pt x="385869" y="23376"/>
                </a:lnTo>
                <a:close/>
              </a:path>
              <a:path w="461009" h="163194">
                <a:moveTo>
                  <a:pt x="382992" y="23376"/>
                </a:moveTo>
                <a:lnTo>
                  <a:pt x="373821" y="23376"/>
                </a:lnTo>
                <a:lnTo>
                  <a:pt x="373821" y="49810"/>
                </a:lnTo>
                <a:lnTo>
                  <a:pt x="377491" y="74491"/>
                </a:lnTo>
                <a:lnTo>
                  <a:pt x="378621" y="76996"/>
                </a:lnTo>
                <a:lnTo>
                  <a:pt x="379357" y="75261"/>
                </a:lnTo>
                <a:lnTo>
                  <a:pt x="382992" y="49810"/>
                </a:lnTo>
                <a:lnTo>
                  <a:pt x="382992" y="23376"/>
                </a:lnTo>
                <a:close/>
              </a:path>
              <a:path w="461009" h="163194">
                <a:moveTo>
                  <a:pt x="423992" y="16723"/>
                </a:moveTo>
                <a:lnTo>
                  <a:pt x="333182" y="16723"/>
                </a:lnTo>
                <a:lnTo>
                  <a:pt x="333182" y="29310"/>
                </a:lnTo>
                <a:lnTo>
                  <a:pt x="370944" y="29310"/>
                </a:lnTo>
                <a:lnTo>
                  <a:pt x="370944" y="23376"/>
                </a:lnTo>
                <a:lnTo>
                  <a:pt x="423992" y="23376"/>
                </a:lnTo>
                <a:lnTo>
                  <a:pt x="423992" y="16723"/>
                </a:lnTo>
                <a:close/>
              </a:path>
              <a:path w="461009" h="163194">
                <a:moveTo>
                  <a:pt x="423992" y="23376"/>
                </a:moveTo>
                <a:lnTo>
                  <a:pt x="385869" y="23376"/>
                </a:lnTo>
                <a:lnTo>
                  <a:pt x="385869" y="29310"/>
                </a:lnTo>
                <a:lnTo>
                  <a:pt x="423992" y="29310"/>
                </a:lnTo>
                <a:lnTo>
                  <a:pt x="423992" y="23376"/>
                </a:lnTo>
                <a:close/>
              </a:path>
              <a:path w="461009" h="163194">
                <a:moveTo>
                  <a:pt x="460855" y="179"/>
                </a:moveTo>
                <a:lnTo>
                  <a:pt x="445930" y="179"/>
                </a:lnTo>
                <a:lnTo>
                  <a:pt x="445930" y="162738"/>
                </a:lnTo>
                <a:lnTo>
                  <a:pt x="460855" y="162738"/>
                </a:lnTo>
                <a:lnTo>
                  <a:pt x="460855" y="179"/>
                </a:lnTo>
                <a:close/>
              </a:path>
            </a:pathLst>
          </a:custGeom>
          <a:solidFill>
            <a:srgbClr val="000000">
              <a:alpha val="52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27" name="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32622" y="576612"/>
            <a:ext cx="110415" cy="110415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77415" y="953863"/>
            <a:ext cx="110415" cy="110415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10761" y="579679"/>
            <a:ext cx="1128687" cy="104281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2759013" y="1252659"/>
            <a:ext cx="696414" cy="302393"/>
            <a:chOff x="269733" y="3672145"/>
            <a:chExt cx="2041525" cy="886460"/>
          </a:xfrm>
        </p:grpSpPr>
        <p:sp>
          <p:nvSpPr>
            <p:cNvPr id="31" name="object 31"/>
            <p:cNvSpPr/>
            <p:nvPr/>
          </p:nvSpPr>
          <p:spPr>
            <a:xfrm>
              <a:off x="485519" y="3672145"/>
              <a:ext cx="313055" cy="152400"/>
            </a:xfrm>
            <a:custGeom>
              <a:avLst/>
              <a:gdLst/>
              <a:ahLst/>
              <a:cxnLst/>
              <a:rect l="l" t="t" r="r" b="b"/>
              <a:pathLst>
                <a:path w="313055" h="152400">
                  <a:moveTo>
                    <a:pt x="35964" y="121020"/>
                  </a:moveTo>
                  <a:lnTo>
                    <a:pt x="0" y="121020"/>
                  </a:lnTo>
                  <a:lnTo>
                    <a:pt x="0" y="133427"/>
                  </a:lnTo>
                  <a:lnTo>
                    <a:pt x="147274" y="133427"/>
                  </a:lnTo>
                  <a:lnTo>
                    <a:pt x="147274" y="123897"/>
                  </a:lnTo>
                  <a:lnTo>
                    <a:pt x="35964" y="123897"/>
                  </a:lnTo>
                  <a:lnTo>
                    <a:pt x="35964" y="121020"/>
                  </a:lnTo>
                  <a:close/>
                </a:path>
                <a:path w="313055" h="152400">
                  <a:moveTo>
                    <a:pt x="35964" y="76363"/>
                  </a:moveTo>
                  <a:lnTo>
                    <a:pt x="35964" y="123897"/>
                  </a:lnTo>
                  <a:lnTo>
                    <a:pt x="50709" y="123897"/>
                  </a:lnTo>
                  <a:lnTo>
                    <a:pt x="50610" y="82593"/>
                  </a:lnTo>
                  <a:lnTo>
                    <a:pt x="49557" y="82462"/>
                  </a:lnTo>
                  <a:lnTo>
                    <a:pt x="35964" y="76363"/>
                  </a:lnTo>
                  <a:close/>
                </a:path>
                <a:path w="313055" h="152400">
                  <a:moveTo>
                    <a:pt x="96024" y="121020"/>
                  </a:moveTo>
                  <a:lnTo>
                    <a:pt x="50709" y="121020"/>
                  </a:lnTo>
                  <a:lnTo>
                    <a:pt x="50709" y="123897"/>
                  </a:lnTo>
                  <a:lnTo>
                    <a:pt x="96024" y="123897"/>
                  </a:lnTo>
                  <a:lnTo>
                    <a:pt x="96024" y="121020"/>
                  </a:lnTo>
                  <a:close/>
                </a:path>
                <a:path w="313055" h="152400">
                  <a:moveTo>
                    <a:pt x="110950" y="76218"/>
                  </a:moveTo>
                  <a:lnTo>
                    <a:pt x="97072" y="82462"/>
                  </a:lnTo>
                  <a:lnTo>
                    <a:pt x="96024" y="82593"/>
                  </a:lnTo>
                  <a:lnTo>
                    <a:pt x="96024" y="123897"/>
                  </a:lnTo>
                  <a:lnTo>
                    <a:pt x="110950" y="123897"/>
                  </a:lnTo>
                  <a:lnTo>
                    <a:pt x="110950" y="76218"/>
                  </a:lnTo>
                  <a:close/>
                </a:path>
                <a:path w="313055" h="152400">
                  <a:moveTo>
                    <a:pt x="147274" y="121020"/>
                  </a:moveTo>
                  <a:lnTo>
                    <a:pt x="110950" y="121020"/>
                  </a:lnTo>
                  <a:lnTo>
                    <a:pt x="110950" y="123897"/>
                  </a:lnTo>
                  <a:lnTo>
                    <a:pt x="147274" y="123897"/>
                  </a:lnTo>
                  <a:lnTo>
                    <a:pt x="147274" y="121020"/>
                  </a:lnTo>
                  <a:close/>
                </a:path>
                <a:path w="313055" h="152400">
                  <a:moveTo>
                    <a:pt x="96024" y="75165"/>
                  </a:moveTo>
                  <a:lnTo>
                    <a:pt x="50709" y="75165"/>
                  </a:lnTo>
                  <a:lnTo>
                    <a:pt x="50709" y="82605"/>
                  </a:lnTo>
                  <a:lnTo>
                    <a:pt x="73367" y="85415"/>
                  </a:lnTo>
                  <a:lnTo>
                    <a:pt x="95926" y="82605"/>
                  </a:lnTo>
                  <a:lnTo>
                    <a:pt x="96024" y="75165"/>
                  </a:lnTo>
                  <a:close/>
                </a:path>
                <a:path w="313055" h="152400">
                  <a:moveTo>
                    <a:pt x="50709" y="75165"/>
                  </a:moveTo>
                  <a:lnTo>
                    <a:pt x="35964" y="75165"/>
                  </a:lnTo>
                  <a:lnTo>
                    <a:pt x="35964" y="76363"/>
                  </a:lnTo>
                  <a:lnTo>
                    <a:pt x="49557" y="82462"/>
                  </a:lnTo>
                  <a:lnTo>
                    <a:pt x="50709" y="82605"/>
                  </a:lnTo>
                  <a:lnTo>
                    <a:pt x="50709" y="75165"/>
                  </a:lnTo>
                  <a:close/>
                </a:path>
                <a:path w="313055" h="152400">
                  <a:moveTo>
                    <a:pt x="110950" y="75165"/>
                  </a:moveTo>
                  <a:lnTo>
                    <a:pt x="96024" y="75165"/>
                  </a:lnTo>
                  <a:lnTo>
                    <a:pt x="96024" y="82593"/>
                  </a:lnTo>
                  <a:lnTo>
                    <a:pt x="97072" y="82462"/>
                  </a:lnTo>
                  <a:lnTo>
                    <a:pt x="110950" y="76218"/>
                  </a:lnTo>
                  <a:lnTo>
                    <a:pt x="110950" y="75165"/>
                  </a:lnTo>
                  <a:close/>
                </a:path>
                <a:path w="313055" h="152400">
                  <a:moveTo>
                    <a:pt x="73367" y="1798"/>
                  </a:moveTo>
                  <a:lnTo>
                    <a:pt x="49557" y="4754"/>
                  </a:lnTo>
                  <a:lnTo>
                    <a:pt x="30839" y="13171"/>
                  </a:lnTo>
                  <a:lnTo>
                    <a:pt x="18594" y="26377"/>
                  </a:lnTo>
                  <a:lnTo>
                    <a:pt x="14205" y="43696"/>
                  </a:lnTo>
                  <a:lnTo>
                    <a:pt x="18594" y="60911"/>
                  </a:lnTo>
                  <a:lnTo>
                    <a:pt x="30839" y="74064"/>
                  </a:lnTo>
                  <a:lnTo>
                    <a:pt x="35964" y="76363"/>
                  </a:lnTo>
                  <a:lnTo>
                    <a:pt x="35964" y="75165"/>
                  </a:lnTo>
                  <a:lnTo>
                    <a:pt x="113290" y="75165"/>
                  </a:lnTo>
                  <a:lnTo>
                    <a:pt x="115737" y="74064"/>
                  </a:lnTo>
                  <a:lnTo>
                    <a:pt x="116218" y="73547"/>
                  </a:lnTo>
                  <a:lnTo>
                    <a:pt x="73367" y="73547"/>
                  </a:lnTo>
                  <a:lnTo>
                    <a:pt x="55371" y="71411"/>
                  </a:lnTo>
                  <a:lnTo>
                    <a:pt x="41201" y="65365"/>
                  </a:lnTo>
                  <a:lnTo>
                    <a:pt x="31921" y="55947"/>
                  </a:lnTo>
                  <a:lnTo>
                    <a:pt x="28591" y="43696"/>
                  </a:lnTo>
                  <a:lnTo>
                    <a:pt x="31921" y="31342"/>
                  </a:lnTo>
                  <a:lnTo>
                    <a:pt x="41201" y="21870"/>
                  </a:lnTo>
                  <a:lnTo>
                    <a:pt x="55371" y="15804"/>
                  </a:lnTo>
                  <a:lnTo>
                    <a:pt x="73367" y="13666"/>
                  </a:lnTo>
                  <a:lnTo>
                    <a:pt x="116195" y="13666"/>
                  </a:lnTo>
                  <a:lnTo>
                    <a:pt x="115737" y="13171"/>
                  </a:lnTo>
                  <a:lnTo>
                    <a:pt x="97072" y="4754"/>
                  </a:lnTo>
                  <a:lnTo>
                    <a:pt x="73367" y="1798"/>
                  </a:lnTo>
                  <a:close/>
                </a:path>
                <a:path w="313055" h="152400">
                  <a:moveTo>
                    <a:pt x="113290" y="75165"/>
                  </a:moveTo>
                  <a:lnTo>
                    <a:pt x="110950" y="75165"/>
                  </a:lnTo>
                  <a:lnTo>
                    <a:pt x="110950" y="76218"/>
                  </a:lnTo>
                  <a:lnTo>
                    <a:pt x="113290" y="75165"/>
                  </a:lnTo>
                  <a:close/>
                </a:path>
                <a:path w="313055" h="152400">
                  <a:moveTo>
                    <a:pt x="116195" y="13666"/>
                  </a:moveTo>
                  <a:lnTo>
                    <a:pt x="73367" y="13666"/>
                  </a:lnTo>
                  <a:lnTo>
                    <a:pt x="91335" y="15804"/>
                  </a:lnTo>
                  <a:lnTo>
                    <a:pt x="105443" y="21870"/>
                  </a:lnTo>
                  <a:lnTo>
                    <a:pt x="114661" y="31342"/>
                  </a:lnTo>
                  <a:lnTo>
                    <a:pt x="117963" y="43696"/>
                  </a:lnTo>
                  <a:lnTo>
                    <a:pt x="114661" y="55947"/>
                  </a:lnTo>
                  <a:lnTo>
                    <a:pt x="105443" y="65365"/>
                  </a:lnTo>
                  <a:lnTo>
                    <a:pt x="91335" y="71411"/>
                  </a:lnTo>
                  <a:lnTo>
                    <a:pt x="73367" y="73547"/>
                  </a:lnTo>
                  <a:lnTo>
                    <a:pt x="116218" y="73547"/>
                  </a:lnTo>
                  <a:lnTo>
                    <a:pt x="127963" y="60911"/>
                  </a:lnTo>
                  <a:lnTo>
                    <a:pt x="132349" y="43696"/>
                  </a:lnTo>
                  <a:lnTo>
                    <a:pt x="127963" y="26377"/>
                  </a:lnTo>
                  <a:lnTo>
                    <a:pt x="116195" y="13666"/>
                  </a:lnTo>
                  <a:close/>
                </a:path>
                <a:path w="313055" h="152400">
                  <a:moveTo>
                    <a:pt x="274396" y="59880"/>
                  </a:moveTo>
                  <a:lnTo>
                    <a:pt x="165422" y="59880"/>
                  </a:lnTo>
                  <a:lnTo>
                    <a:pt x="165422" y="72108"/>
                  </a:lnTo>
                  <a:lnTo>
                    <a:pt x="312696" y="72108"/>
                  </a:lnTo>
                  <a:lnTo>
                    <a:pt x="312696" y="64196"/>
                  </a:lnTo>
                  <a:lnTo>
                    <a:pt x="288240" y="64196"/>
                  </a:lnTo>
                  <a:lnTo>
                    <a:pt x="273675" y="63477"/>
                  </a:lnTo>
                  <a:lnTo>
                    <a:pt x="274396" y="59880"/>
                  </a:lnTo>
                  <a:close/>
                </a:path>
                <a:path w="313055" h="152400">
                  <a:moveTo>
                    <a:pt x="288780" y="0"/>
                  </a:moveTo>
                  <a:lnTo>
                    <a:pt x="279069" y="0"/>
                  </a:lnTo>
                  <a:lnTo>
                    <a:pt x="278973" y="22876"/>
                  </a:lnTo>
                  <a:lnTo>
                    <a:pt x="278395" y="34458"/>
                  </a:lnTo>
                  <a:lnTo>
                    <a:pt x="276793" y="47930"/>
                  </a:lnTo>
                  <a:lnTo>
                    <a:pt x="273675" y="63477"/>
                  </a:lnTo>
                  <a:lnTo>
                    <a:pt x="288240" y="64196"/>
                  </a:lnTo>
                  <a:lnTo>
                    <a:pt x="291359" y="48512"/>
                  </a:lnTo>
                  <a:lnTo>
                    <a:pt x="292960" y="34885"/>
                  </a:lnTo>
                  <a:lnTo>
                    <a:pt x="293551" y="22876"/>
                  </a:lnTo>
                  <a:lnTo>
                    <a:pt x="293633" y="12227"/>
                  </a:lnTo>
                  <a:lnTo>
                    <a:pt x="288780" y="12227"/>
                  </a:lnTo>
                  <a:lnTo>
                    <a:pt x="288780" y="0"/>
                  </a:lnTo>
                  <a:close/>
                </a:path>
                <a:path w="313055" h="152400">
                  <a:moveTo>
                    <a:pt x="312696" y="59880"/>
                  </a:moveTo>
                  <a:lnTo>
                    <a:pt x="289098" y="59880"/>
                  </a:lnTo>
                  <a:lnTo>
                    <a:pt x="288240" y="64196"/>
                  </a:lnTo>
                  <a:lnTo>
                    <a:pt x="312696" y="64196"/>
                  </a:lnTo>
                  <a:lnTo>
                    <a:pt x="312696" y="59880"/>
                  </a:lnTo>
                  <a:close/>
                </a:path>
                <a:path w="313055" h="152400">
                  <a:moveTo>
                    <a:pt x="279069" y="0"/>
                  </a:moveTo>
                  <a:lnTo>
                    <a:pt x="184123" y="0"/>
                  </a:lnTo>
                  <a:lnTo>
                    <a:pt x="184123" y="12227"/>
                  </a:lnTo>
                  <a:lnTo>
                    <a:pt x="279068" y="12227"/>
                  </a:lnTo>
                  <a:lnTo>
                    <a:pt x="279069" y="0"/>
                  </a:lnTo>
                  <a:close/>
                </a:path>
                <a:path w="313055" h="152400">
                  <a:moveTo>
                    <a:pt x="293635" y="0"/>
                  </a:moveTo>
                  <a:lnTo>
                    <a:pt x="288780" y="0"/>
                  </a:lnTo>
                  <a:lnTo>
                    <a:pt x="288780" y="12227"/>
                  </a:lnTo>
                  <a:lnTo>
                    <a:pt x="293633" y="12227"/>
                  </a:lnTo>
                  <a:lnTo>
                    <a:pt x="293635" y="0"/>
                  </a:lnTo>
                  <a:close/>
                </a:path>
                <a:path w="313055" h="152400">
                  <a:moveTo>
                    <a:pt x="294174" y="94226"/>
                  </a:moveTo>
                  <a:lnTo>
                    <a:pt x="183404" y="94226"/>
                  </a:lnTo>
                  <a:lnTo>
                    <a:pt x="183404" y="151949"/>
                  </a:lnTo>
                  <a:lnTo>
                    <a:pt x="294174" y="151949"/>
                  </a:lnTo>
                  <a:lnTo>
                    <a:pt x="294174" y="139901"/>
                  </a:lnTo>
                  <a:lnTo>
                    <a:pt x="197969" y="139901"/>
                  </a:lnTo>
                  <a:lnTo>
                    <a:pt x="197969" y="106094"/>
                  </a:lnTo>
                  <a:lnTo>
                    <a:pt x="294174" y="106094"/>
                  </a:lnTo>
                  <a:lnTo>
                    <a:pt x="294174" y="94226"/>
                  </a:lnTo>
                  <a:close/>
                </a:path>
                <a:path w="313055" h="152400">
                  <a:moveTo>
                    <a:pt x="294174" y="106094"/>
                  </a:moveTo>
                  <a:lnTo>
                    <a:pt x="279609" y="106094"/>
                  </a:lnTo>
                  <a:lnTo>
                    <a:pt x="279609" y="139901"/>
                  </a:lnTo>
                  <a:lnTo>
                    <a:pt x="294174" y="139901"/>
                  </a:lnTo>
                  <a:lnTo>
                    <a:pt x="294174" y="106094"/>
                  </a:lnTo>
                  <a:close/>
                </a:path>
              </a:pathLst>
            </a:custGeom>
            <a:solidFill>
              <a:srgbClr val="000000">
                <a:alpha val="64999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9733" y="3830208"/>
              <a:ext cx="2040979" cy="728279"/>
            </a:xfrm>
            <a:prstGeom prst="rect">
              <a:avLst/>
            </a:prstGeom>
          </p:spPr>
        </p:pic>
      </p:grpSp>
      <p:pic>
        <p:nvPicPr>
          <p:cNvPr id="33" name="object 3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795817" y="1702232"/>
            <a:ext cx="579679" cy="742234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29555" y="2720504"/>
            <a:ext cx="110415" cy="85878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29555" y="2821717"/>
            <a:ext cx="110415" cy="85878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29555" y="3214304"/>
            <a:ext cx="110415" cy="85878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2946276" y="3744002"/>
            <a:ext cx="150114" cy="44622"/>
          </a:xfrm>
          <a:custGeom>
            <a:avLst/>
            <a:gdLst/>
            <a:ahLst/>
            <a:cxnLst/>
            <a:rect l="l" t="t" r="r" b="b"/>
            <a:pathLst>
              <a:path w="440055" h="130809">
                <a:moveTo>
                  <a:pt x="34957" y="21578"/>
                </a:moveTo>
                <a:lnTo>
                  <a:pt x="32943" y="21578"/>
                </a:lnTo>
                <a:lnTo>
                  <a:pt x="32943" y="27045"/>
                </a:lnTo>
                <a:lnTo>
                  <a:pt x="30547" y="39677"/>
                </a:lnTo>
                <a:lnTo>
                  <a:pt x="23808" y="50961"/>
                </a:lnTo>
                <a:lnTo>
                  <a:pt x="13401" y="60141"/>
                </a:lnTo>
                <a:lnTo>
                  <a:pt x="0" y="66462"/>
                </a:lnTo>
                <a:lnTo>
                  <a:pt x="5898" y="75812"/>
                </a:lnTo>
                <a:lnTo>
                  <a:pt x="20877" y="68354"/>
                </a:lnTo>
                <a:lnTo>
                  <a:pt x="32511" y="57255"/>
                </a:lnTo>
                <a:lnTo>
                  <a:pt x="39123" y="44958"/>
                </a:lnTo>
                <a:lnTo>
                  <a:pt x="37686" y="42471"/>
                </a:lnTo>
                <a:lnTo>
                  <a:pt x="34957" y="27045"/>
                </a:lnTo>
                <a:lnTo>
                  <a:pt x="34957" y="21578"/>
                </a:lnTo>
                <a:close/>
              </a:path>
              <a:path w="440055" h="130809">
                <a:moveTo>
                  <a:pt x="44739" y="21578"/>
                </a:moveTo>
                <a:lnTo>
                  <a:pt x="42725" y="21578"/>
                </a:lnTo>
                <a:lnTo>
                  <a:pt x="42725" y="27045"/>
                </a:lnTo>
                <a:lnTo>
                  <a:pt x="40046" y="43242"/>
                </a:lnTo>
                <a:lnTo>
                  <a:pt x="39123" y="44958"/>
                </a:lnTo>
                <a:lnTo>
                  <a:pt x="45351" y="55726"/>
                </a:lnTo>
                <a:lnTo>
                  <a:pt x="57169" y="66149"/>
                </a:lnTo>
                <a:lnTo>
                  <a:pt x="72360" y="73079"/>
                </a:lnTo>
                <a:lnTo>
                  <a:pt x="77826" y="63728"/>
                </a:lnTo>
                <a:lnTo>
                  <a:pt x="64524" y="57936"/>
                </a:lnTo>
                <a:lnTo>
                  <a:pt x="54054" y="49433"/>
                </a:lnTo>
                <a:lnTo>
                  <a:pt x="47198" y="38906"/>
                </a:lnTo>
                <a:lnTo>
                  <a:pt x="44739" y="27045"/>
                </a:lnTo>
                <a:lnTo>
                  <a:pt x="44739" y="21578"/>
                </a:lnTo>
                <a:close/>
              </a:path>
              <a:path w="440055" h="130809">
                <a:moveTo>
                  <a:pt x="42725" y="21578"/>
                </a:moveTo>
                <a:lnTo>
                  <a:pt x="34957" y="21578"/>
                </a:lnTo>
                <a:lnTo>
                  <a:pt x="34957" y="27045"/>
                </a:lnTo>
                <a:lnTo>
                  <a:pt x="37686" y="42471"/>
                </a:lnTo>
                <a:lnTo>
                  <a:pt x="39123" y="44958"/>
                </a:lnTo>
                <a:lnTo>
                  <a:pt x="40046" y="43242"/>
                </a:lnTo>
                <a:lnTo>
                  <a:pt x="42725" y="27045"/>
                </a:lnTo>
                <a:lnTo>
                  <a:pt x="42725" y="21578"/>
                </a:lnTo>
                <a:close/>
              </a:path>
              <a:path w="440055" h="130809">
                <a:moveTo>
                  <a:pt x="32943" y="15968"/>
                </a:moveTo>
                <a:lnTo>
                  <a:pt x="3308" y="15968"/>
                </a:lnTo>
                <a:lnTo>
                  <a:pt x="3308" y="25606"/>
                </a:lnTo>
                <a:lnTo>
                  <a:pt x="32943" y="25606"/>
                </a:lnTo>
                <a:lnTo>
                  <a:pt x="32943" y="21578"/>
                </a:lnTo>
                <a:lnTo>
                  <a:pt x="74086" y="21578"/>
                </a:lnTo>
                <a:lnTo>
                  <a:pt x="74086" y="20140"/>
                </a:lnTo>
                <a:lnTo>
                  <a:pt x="32943" y="20140"/>
                </a:lnTo>
                <a:lnTo>
                  <a:pt x="32943" y="15968"/>
                </a:lnTo>
                <a:close/>
              </a:path>
              <a:path w="440055" h="130809">
                <a:moveTo>
                  <a:pt x="74086" y="21578"/>
                </a:moveTo>
                <a:lnTo>
                  <a:pt x="44739" y="21578"/>
                </a:lnTo>
                <a:lnTo>
                  <a:pt x="44739" y="25606"/>
                </a:lnTo>
                <a:lnTo>
                  <a:pt x="74086" y="25606"/>
                </a:lnTo>
                <a:lnTo>
                  <a:pt x="74086" y="21578"/>
                </a:lnTo>
                <a:close/>
              </a:path>
              <a:path w="440055" h="130809">
                <a:moveTo>
                  <a:pt x="44739" y="0"/>
                </a:moveTo>
                <a:lnTo>
                  <a:pt x="32943" y="0"/>
                </a:lnTo>
                <a:lnTo>
                  <a:pt x="32943" y="20140"/>
                </a:lnTo>
                <a:lnTo>
                  <a:pt x="44739" y="20140"/>
                </a:lnTo>
                <a:lnTo>
                  <a:pt x="44739" y="0"/>
                </a:lnTo>
                <a:close/>
              </a:path>
              <a:path w="440055" h="130809">
                <a:moveTo>
                  <a:pt x="74086" y="15968"/>
                </a:moveTo>
                <a:lnTo>
                  <a:pt x="44739" y="15968"/>
                </a:lnTo>
                <a:lnTo>
                  <a:pt x="44739" y="20140"/>
                </a:lnTo>
                <a:lnTo>
                  <a:pt x="74086" y="20140"/>
                </a:lnTo>
                <a:lnTo>
                  <a:pt x="74086" y="15968"/>
                </a:lnTo>
                <a:close/>
              </a:path>
              <a:path w="440055" h="130809">
                <a:moveTo>
                  <a:pt x="104296" y="863"/>
                </a:moveTo>
                <a:lnTo>
                  <a:pt x="92212" y="863"/>
                </a:lnTo>
                <a:lnTo>
                  <a:pt x="92212" y="77826"/>
                </a:lnTo>
                <a:lnTo>
                  <a:pt x="104296" y="77826"/>
                </a:lnTo>
                <a:lnTo>
                  <a:pt x="104296" y="863"/>
                </a:lnTo>
                <a:close/>
              </a:path>
              <a:path w="440055" h="130809">
                <a:moveTo>
                  <a:pt x="104296" y="84444"/>
                </a:moveTo>
                <a:lnTo>
                  <a:pt x="20283" y="84444"/>
                </a:lnTo>
                <a:lnTo>
                  <a:pt x="20283" y="129040"/>
                </a:lnTo>
                <a:lnTo>
                  <a:pt x="104296" y="129040"/>
                </a:lnTo>
                <a:lnTo>
                  <a:pt x="104296" y="119401"/>
                </a:lnTo>
                <a:lnTo>
                  <a:pt x="31936" y="119401"/>
                </a:lnTo>
                <a:lnTo>
                  <a:pt x="31936" y="93939"/>
                </a:lnTo>
                <a:lnTo>
                  <a:pt x="104296" y="93939"/>
                </a:lnTo>
                <a:lnTo>
                  <a:pt x="104296" y="84444"/>
                </a:lnTo>
                <a:close/>
              </a:path>
              <a:path w="440055" h="130809">
                <a:moveTo>
                  <a:pt x="104296" y="93939"/>
                </a:moveTo>
                <a:lnTo>
                  <a:pt x="92500" y="93939"/>
                </a:lnTo>
                <a:lnTo>
                  <a:pt x="92500" y="119401"/>
                </a:lnTo>
                <a:lnTo>
                  <a:pt x="104296" y="119401"/>
                </a:lnTo>
                <a:lnTo>
                  <a:pt x="104296" y="93939"/>
                </a:lnTo>
                <a:close/>
              </a:path>
              <a:path w="440055" h="130809">
                <a:moveTo>
                  <a:pt x="240374" y="719"/>
                </a:moveTo>
                <a:lnTo>
                  <a:pt x="228866" y="719"/>
                </a:lnTo>
                <a:lnTo>
                  <a:pt x="228866" y="130766"/>
                </a:lnTo>
                <a:lnTo>
                  <a:pt x="240374" y="130766"/>
                </a:lnTo>
                <a:lnTo>
                  <a:pt x="240374" y="62721"/>
                </a:lnTo>
                <a:lnTo>
                  <a:pt x="231887" y="62721"/>
                </a:lnTo>
                <a:lnTo>
                  <a:pt x="231887" y="52795"/>
                </a:lnTo>
                <a:lnTo>
                  <a:pt x="240374" y="52795"/>
                </a:lnTo>
                <a:lnTo>
                  <a:pt x="240374" y="719"/>
                </a:lnTo>
                <a:close/>
              </a:path>
              <a:path w="440055" h="130809">
                <a:moveTo>
                  <a:pt x="210596" y="3596"/>
                </a:moveTo>
                <a:lnTo>
                  <a:pt x="199375" y="3596"/>
                </a:lnTo>
                <a:lnTo>
                  <a:pt x="199375" y="124149"/>
                </a:lnTo>
                <a:lnTo>
                  <a:pt x="210596" y="124149"/>
                </a:lnTo>
                <a:lnTo>
                  <a:pt x="210596" y="62721"/>
                </a:lnTo>
                <a:lnTo>
                  <a:pt x="206856" y="62721"/>
                </a:lnTo>
                <a:lnTo>
                  <a:pt x="206856" y="52795"/>
                </a:lnTo>
                <a:lnTo>
                  <a:pt x="210596" y="52795"/>
                </a:lnTo>
                <a:lnTo>
                  <a:pt x="210596" y="3596"/>
                </a:lnTo>
                <a:close/>
              </a:path>
              <a:path w="440055" h="130809">
                <a:moveTo>
                  <a:pt x="210596" y="52795"/>
                </a:moveTo>
                <a:lnTo>
                  <a:pt x="206856" y="52795"/>
                </a:lnTo>
                <a:lnTo>
                  <a:pt x="206856" y="62721"/>
                </a:lnTo>
                <a:lnTo>
                  <a:pt x="210596" y="62721"/>
                </a:lnTo>
                <a:lnTo>
                  <a:pt x="210596" y="52795"/>
                </a:lnTo>
                <a:close/>
              </a:path>
              <a:path w="440055" h="130809">
                <a:moveTo>
                  <a:pt x="228866" y="52795"/>
                </a:moveTo>
                <a:lnTo>
                  <a:pt x="210596" y="52795"/>
                </a:lnTo>
                <a:lnTo>
                  <a:pt x="210596" y="62721"/>
                </a:lnTo>
                <a:lnTo>
                  <a:pt x="228866" y="62721"/>
                </a:lnTo>
                <a:lnTo>
                  <a:pt x="228866" y="52795"/>
                </a:lnTo>
                <a:close/>
              </a:path>
              <a:path w="440055" h="130809">
                <a:moveTo>
                  <a:pt x="240374" y="52795"/>
                </a:moveTo>
                <a:lnTo>
                  <a:pt x="231887" y="52795"/>
                </a:lnTo>
                <a:lnTo>
                  <a:pt x="231887" y="62721"/>
                </a:lnTo>
                <a:lnTo>
                  <a:pt x="240374" y="62721"/>
                </a:lnTo>
                <a:lnTo>
                  <a:pt x="240374" y="52795"/>
                </a:lnTo>
                <a:close/>
              </a:path>
              <a:path w="440055" h="130809">
                <a:moveTo>
                  <a:pt x="182975" y="16543"/>
                </a:moveTo>
                <a:lnTo>
                  <a:pt x="134639" y="16543"/>
                </a:lnTo>
                <a:lnTo>
                  <a:pt x="134639" y="98686"/>
                </a:lnTo>
                <a:lnTo>
                  <a:pt x="143127" y="98686"/>
                </a:lnTo>
                <a:lnTo>
                  <a:pt x="156726" y="98544"/>
                </a:lnTo>
                <a:lnTo>
                  <a:pt x="168733" y="97985"/>
                </a:lnTo>
                <a:lnTo>
                  <a:pt x="179986" y="96804"/>
                </a:lnTo>
                <a:lnTo>
                  <a:pt x="191319" y="94802"/>
                </a:lnTo>
                <a:lnTo>
                  <a:pt x="191135" y="93219"/>
                </a:lnTo>
                <a:lnTo>
                  <a:pt x="146435" y="93219"/>
                </a:lnTo>
                <a:lnTo>
                  <a:pt x="146435" y="88760"/>
                </a:lnTo>
                <a:lnTo>
                  <a:pt x="143127" y="88760"/>
                </a:lnTo>
                <a:lnTo>
                  <a:pt x="146435" y="88719"/>
                </a:lnTo>
                <a:lnTo>
                  <a:pt x="146435" y="26325"/>
                </a:lnTo>
                <a:lnTo>
                  <a:pt x="182975" y="26325"/>
                </a:lnTo>
                <a:lnTo>
                  <a:pt x="182975" y="16543"/>
                </a:lnTo>
                <a:close/>
              </a:path>
              <a:path w="440055" h="130809">
                <a:moveTo>
                  <a:pt x="190168" y="84875"/>
                </a:moveTo>
                <a:lnTo>
                  <a:pt x="179116" y="86818"/>
                </a:lnTo>
                <a:lnTo>
                  <a:pt x="168104" y="88004"/>
                </a:lnTo>
                <a:lnTo>
                  <a:pt x="156364" y="88598"/>
                </a:lnTo>
                <a:lnTo>
                  <a:pt x="146435" y="88719"/>
                </a:lnTo>
                <a:lnTo>
                  <a:pt x="146435" y="93219"/>
                </a:lnTo>
                <a:lnTo>
                  <a:pt x="191135" y="93219"/>
                </a:lnTo>
                <a:lnTo>
                  <a:pt x="190168" y="84875"/>
                </a:lnTo>
                <a:close/>
              </a:path>
              <a:path w="440055" h="130809">
                <a:moveTo>
                  <a:pt x="146435" y="88719"/>
                </a:moveTo>
                <a:lnTo>
                  <a:pt x="143127" y="88760"/>
                </a:lnTo>
                <a:lnTo>
                  <a:pt x="146435" y="88760"/>
                </a:lnTo>
                <a:close/>
              </a:path>
              <a:path w="440055" h="130809">
                <a:moveTo>
                  <a:pt x="302792" y="28204"/>
                </a:moveTo>
                <a:lnTo>
                  <a:pt x="290123" y="28204"/>
                </a:lnTo>
                <a:lnTo>
                  <a:pt x="290123" y="119545"/>
                </a:lnTo>
                <a:lnTo>
                  <a:pt x="302792" y="119545"/>
                </a:lnTo>
                <a:lnTo>
                  <a:pt x="302792" y="28204"/>
                </a:lnTo>
                <a:close/>
              </a:path>
              <a:path w="440055" h="130809">
                <a:moveTo>
                  <a:pt x="302792" y="14921"/>
                </a:moveTo>
                <a:lnTo>
                  <a:pt x="290123" y="14921"/>
                </a:lnTo>
                <a:lnTo>
                  <a:pt x="263967" y="32291"/>
                </a:lnTo>
                <a:lnTo>
                  <a:pt x="263967" y="45164"/>
                </a:lnTo>
                <a:lnTo>
                  <a:pt x="289510" y="28204"/>
                </a:lnTo>
                <a:lnTo>
                  <a:pt x="302792" y="28204"/>
                </a:lnTo>
                <a:lnTo>
                  <a:pt x="302792" y="14921"/>
                </a:lnTo>
                <a:close/>
              </a:path>
              <a:path w="440055" h="130809">
                <a:moveTo>
                  <a:pt x="439440" y="719"/>
                </a:moveTo>
                <a:lnTo>
                  <a:pt x="427931" y="719"/>
                </a:lnTo>
                <a:lnTo>
                  <a:pt x="427931" y="130766"/>
                </a:lnTo>
                <a:lnTo>
                  <a:pt x="439440" y="130766"/>
                </a:lnTo>
                <a:lnTo>
                  <a:pt x="439440" y="62721"/>
                </a:lnTo>
                <a:lnTo>
                  <a:pt x="431815" y="62721"/>
                </a:lnTo>
                <a:lnTo>
                  <a:pt x="431815" y="52939"/>
                </a:lnTo>
                <a:lnTo>
                  <a:pt x="439440" y="52939"/>
                </a:lnTo>
                <a:lnTo>
                  <a:pt x="439440" y="719"/>
                </a:lnTo>
                <a:close/>
              </a:path>
              <a:path w="440055" h="130809">
                <a:moveTo>
                  <a:pt x="410380" y="4171"/>
                </a:moveTo>
                <a:lnTo>
                  <a:pt x="399016" y="4171"/>
                </a:lnTo>
                <a:lnTo>
                  <a:pt x="399016" y="124436"/>
                </a:lnTo>
                <a:lnTo>
                  <a:pt x="410380" y="124436"/>
                </a:lnTo>
                <a:lnTo>
                  <a:pt x="410380" y="62721"/>
                </a:lnTo>
                <a:lnTo>
                  <a:pt x="406928" y="62721"/>
                </a:lnTo>
                <a:lnTo>
                  <a:pt x="406928" y="52939"/>
                </a:lnTo>
                <a:lnTo>
                  <a:pt x="410380" y="52939"/>
                </a:lnTo>
                <a:lnTo>
                  <a:pt x="410380" y="4171"/>
                </a:lnTo>
                <a:close/>
              </a:path>
              <a:path w="440055" h="130809">
                <a:moveTo>
                  <a:pt x="410380" y="52939"/>
                </a:moveTo>
                <a:lnTo>
                  <a:pt x="406928" y="52939"/>
                </a:lnTo>
                <a:lnTo>
                  <a:pt x="406928" y="62721"/>
                </a:lnTo>
                <a:lnTo>
                  <a:pt x="410380" y="62721"/>
                </a:lnTo>
                <a:lnTo>
                  <a:pt x="410380" y="52939"/>
                </a:lnTo>
                <a:close/>
              </a:path>
              <a:path w="440055" h="130809">
                <a:moveTo>
                  <a:pt x="427931" y="52939"/>
                </a:moveTo>
                <a:lnTo>
                  <a:pt x="410380" y="52939"/>
                </a:lnTo>
                <a:lnTo>
                  <a:pt x="410380" y="62721"/>
                </a:lnTo>
                <a:lnTo>
                  <a:pt x="427931" y="62721"/>
                </a:lnTo>
                <a:lnTo>
                  <a:pt x="427931" y="52939"/>
                </a:lnTo>
                <a:close/>
              </a:path>
              <a:path w="440055" h="130809">
                <a:moveTo>
                  <a:pt x="439440" y="52939"/>
                </a:moveTo>
                <a:lnTo>
                  <a:pt x="431815" y="52939"/>
                </a:lnTo>
                <a:lnTo>
                  <a:pt x="431815" y="62721"/>
                </a:lnTo>
                <a:lnTo>
                  <a:pt x="439440" y="62721"/>
                </a:lnTo>
                <a:lnTo>
                  <a:pt x="439440" y="52939"/>
                </a:lnTo>
                <a:close/>
              </a:path>
              <a:path w="440055" h="130809">
                <a:moveTo>
                  <a:pt x="377293" y="17406"/>
                </a:moveTo>
                <a:lnTo>
                  <a:pt x="373265" y="17406"/>
                </a:lnTo>
                <a:lnTo>
                  <a:pt x="373265" y="19708"/>
                </a:lnTo>
                <a:lnTo>
                  <a:pt x="370957" y="41489"/>
                </a:lnTo>
                <a:lnTo>
                  <a:pt x="363429" y="61463"/>
                </a:lnTo>
                <a:lnTo>
                  <a:pt x="349778" y="79225"/>
                </a:lnTo>
                <a:lnTo>
                  <a:pt x="329101" y="94370"/>
                </a:lnTo>
                <a:lnTo>
                  <a:pt x="336150" y="102858"/>
                </a:lnTo>
                <a:lnTo>
                  <a:pt x="359405" y="85419"/>
                </a:lnTo>
                <a:lnTo>
                  <a:pt x="374380" y="64879"/>
                </a:lnTo>
                <a:lnTo>
                  <a:pt x="382396" y="41965"/>
                </a:lnTo>
                <a:lnTo>
                  <a:pt x="383812" y="27332"/>
                </a:lnTo>
                <a:lnTo>
                  <a:pt x="377293" y="27332"/>
                </a:lnTo>
                <a:lnTo>
                  <a:pt x="377293" y="17406"/>
                </a:lnTo>
                <a:close/>
              </a:path>
              <a:path w="440055" h="130809">
                <a:moveTo>
                  <a:pt x="373265" y="17406"/>
                </a:moveTo>
                <a:lnTo>
                  <a:pt x="334136" y="17406"/>
                </a:lnTo>
                <a:lnTo>
                  <a:pt x="334136" y="27332"/>
                </a:lnTo>
                <a:lnTo>
                  <a:pt x="372457" y="27332"/>
                </a:lnTo>
                <a:lnTo>
                  <a:pt x="373265" y="19708"/>
                </a:lnTo>
                <a:lnTo>
                  <a:pt x="373265" y="17406"/>
                </a:lnTo>
                <a:close/>
              </a:path>
              <a:path w="440055" h="130809">
                <a:moveTo>
                  <a:pt x="384774" y="17406"/>
                </a:moveTo>
                <a:lnTo>
                  <a:pt x="377293" y="17406"/>
                </a:lnTo>
                <a:lnTo>
                  <a:pt x="377293" y="27332"/>
                </a:lnTo>
                <a:lnTo>
                  <a:pt x="383812" y="27332"/>
                </a:lnTo>
                <a:lnTo>
                  <a:pt x="384774" y="17406"/>
                </a:lnTo>
                <a:close/>
              </a:path>
            </a:pathLst>
          </a:custGeom>
          <a:solidFill>
            <a:srgbClr val="000000">
              <a:alpha val="64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grpSp>
        <p:nvGrpSpPr>
          <p:cNvPr id="38" name="object 38"/>
          <p:cNvGrpSpPr/>
          <p:nvPr/>
        </p:nvGrpSpPr>
        <p:grpSpPr>
          <a:xfrm>
            <a:off x="2841824" y="4600626"/>
            <a:ext cx="195819" cy="85996"/>
            <a:chOff x="512492" y="13486649"/>
            <a:chExt cx="574040" cy="252095"/>
          </a:xfrm>
        </p:grpSpPr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2492" y="13486649"/>
              <a:ext cx="323679" cy="25175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5810" y="13538654"/>
              <a:ext cx="240374" cy="130047"/>
            </a:xfrm>
            <a:prstGeom prst="rect">
              <a:avLst/>
            </a:prstGeom>
          </p:spPr>
        </p:pic>
      </p:grpSp>
      <p:grpSp>
        <p:nvGrpSpPr>
          <p:cNvPr id="41" name="object 41"/>
          <p:cNvGrpSpPr/>
          <p:nvPr/>
        </p:nvGrpSpPr>
        <p:grpSpPr>
          <a:xfrm>
            <a:off x="2841824" y="4481009"/>
            <a:ext cx="239575" cy="85996"/>
            <a:chOff x="512492" y="13135996"/>
            <a:chExt cx="702310" cy="252095"/>
          </a:xfrm>
        </p:grpSpPr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2492" y="13135996"/>
              <a:ext cx="323679" cy="25175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841782" y="13179010"/>
              <a:ext cx="373380" cy="130175"/>
            </a:xfrm>
            <a:custGeom>
              <a:avLst/>
              <a:gdLst/>
              <a:ahLst/>
              <a:cxnLst/>
              <a:rect l="l" t="t" r="r" b="b"/>
              <a:pathLst>
                <a:path w="373380" h="130175">
                  <a:moveTo>
                    <a:pt x="85451" y="2733"/>
                  </a:moveTo>
                  <a:lnTo>
                    <a:pt x="74230" y="2733"/>
                  </a:lnTo>
                  <a:lnTo>
                    <a:pt x="74230" y="123573"/>
                  </a:lnTo>
                  <a:lnTo>
                    <a:pt x="85451" y="123573"/>
                  </a:lnTo>
                  <a:lnTo>
                    <a:pt x="85451" y="56392"/>
                  </a:lnTo>
                  <a:lnTo>
                    <a:pt x="77683" y="56392"/>
                  </a:lnTo>
                  <a:lnTo>
                    <a:pt x="77683" y="46466"/>
                  </a:lnTo>
                  <a:lnTo>
                    <a:pt x="85451" y="46466"/>
                  </a:lnTo>
                  <a:lnTo>
                    <a:pt x="85451" y="2733"/>
                  </a:lnTo>
                  <a:close/>
                </a:path>
                <a:path w="373380" h="130175">
                  <a:moveTo>
                    <a:pt x="30785" y="12227"/>
                  </a:moveTo>
                  <a:lnTo>
                    <a:pt x="28483" y="12227"/>
                  </a:lnTo>
                  <a:lnTo>
                    <a:pt x="28483" y="36971"/>
                  </a:lnTo>
                  <a:lnTo>
                    <a:pt x="26541" y="53667"/>
                  </a:lnTo>
                  <a:lnTo>
                    <a:pt x="20931" y="69447"/>
                  </a:lnTo>
                  <a:lnTo>
                    <a:pt x="11976" y="83014"/>
                  </a:lnTo>
                  <a:lnTo>
                    <a:pt x="0" y="93075"/>
                  </a:lnTo>
                  <a:lnTo>
                    <a:pt x="7480" y="102138"/>
                  </a:lnTo>
                  <a:lnTo>
                    <a:pt x="20234" y="90864"/>
                  </a:lnTo>
                  <a:lnTo>
                    <a:pt x="29778" y="75381"/>
                  </a:lnTo>
                  <a:lnTo>
                    <a:pt x="34483" y="60917"/>
                  </a:lnTo>
                  <a:lnTo>
                    <a:pt x="32718" y="55403"/>
                  </a:lnTo>
                  <a:lnTo>
                    <a:pt x="30829" y="36971"/>
                  </a:lnTo>
                  <a:lnTo>
                    <a:pt x="30785" y="12227"/>
                  </a:lnTo>
                  <a:close/>
                </a:path>
                <a:path w="373380" h="130175">
                  <a:moveTo>
                    <a:pt x="39992" y="12227"/>
                  </a:moveTo>
                  <a:lnTo>
                    <a:pt x="37834" y="12227"/>
                  </a:lnTo>
                  <a:lnTo>
                    <a:pt x="37834" y="36971"/>
                  </a:lnTo>
                  <a:lnTo>
                    <a:pt x="35762" y="56985"/>
                  </a:lnTo>
                  <a:lnTo>
                    <a:pt x="34483" y="60917"/>
                  </a:lnTo>
                  <a:lnTo>
                    <a:pt x="38374" y="73079"/>
                  </a:lnTo>
                  <a:lnTo>
                    <a:pt x="47535" y="88166"/>
                  </a:lnTo>
                  <a:lnTo>
                    <a:pt x="59988" y="99261"/>
                  </a:lnTo>
                  <a:lnTo>
                    <a:pt x="66893" y="89911"/>
                  </a:lnTo>
                  <a:lnTo>
                    <a:pt x="55468" y="80135"/>
                  </a:lnTo>
                  <a:lnTo>
                    <a:pt x="47023" y="67163"/>
                  </a:lnTo>
                  <a:lnTo>
                    <a:pt x="41788" y="52222"/>
                  </a:lnTo>
                  <a:lnTo>
                    <a:pt x="40041" y="36971"/>
                  </a:lnTo>
                  <a:lnTo>
                    <a:pt x="39992" y="12227"/>
                  </a:lnTo>
                  <a:close/>
                </a:path>
                <a:path w="373380" h="130175">
                  <a:moveTo>
                    <a:pt x="37834" y="12227"/>
                  </a:moveTo>
                  <a:lnTo>
                    <a:pt x="30785" y="12227"/>
                  </a:lnTo>
                  <a:lnTo>
                    <a:pt x="30829" y="36971"/>
                  </a:lnTo>
                  <a:lnTo>
                    <a:pt x="32718" y="55403"/>
                  </a:lnTo>
                  <a:lnTo>
                    <a:pt x="34483" y="60917"/>
                  </a:lnTo>
                  <a:lnTo>
                    <a:pt x="35762" y="56985"/>
                  </a:lnTo>
                  <a:lnTo>
                    <a:pt x="37834" y="36971"/>
                  </a:lnTo>
                  <a:lnTo>
                    <a:pt x="37834" y="12227"/>
                  </a:lnTo>
                  <a:close/>
                </a:path>
                <a:path w="373380" h="130175">
                  <a:moveTo>
                    <a:pt x="74230" y="46466"/>
                  </a:moveTo>
                  <a:lnTo>
                    <a:pt x="52795" y="46466"/>
                  </a:lnTo>
                  <a:lnTo>
                    <a:pt x="52795" y="56392"/>
                  </a:lnTo>
                  <a:lnTo>
                    <a:pt x="74230" y="56392"/>
                  </a:lnTo>
                  <a:lnTo>
                    <a:pt x="74230" y="46466"/>
                  </a:lnTo>
                  <a:close/>
                </a:path>
                <a:path w="373380" h="130175">
                  <a:moveTo>
                    <a:pt x="85451" y="46466"/>
                  </a:moveTo>
                  <a:lnTo>
                    <a:pt x="77683" y="46466"/>
                  </a:lnTo>
                  <a:lnTo>
                    <a:pt x="77683" y="56392"/>
                  </a:lnTo>
                  <a:lnTo>
                    <a:pt x="85451" y="56392"/>
                  </a:lnTo>
                  <a:lnTo>
                    <a:pt x="85451" y="46466"/>
                  </a:lnTo>
                  <a:close/>
                </a:path>
                <a:path w="373380" h="130175">
                  <a:moveTo>
                    <a:pt x="112065" y="0"/>
                  </a:moveTo>
                  <a:lnTo>
                    <a:pt x="100556" y="0"/>
                  </a:lnTo>
                  <a:lnTo>
                    <a:pt x="100556" y="130047"/>
                  </a:lnTo>
                  <a:lnTo>
                    <a:pt x="112065" y="130047"/>
                  </a:lnTo>
                  <a:lnTo>
                    <a:pt x="112065" y="0"/>
                  </a:lnTo>
                  <a:close/>
                </a:path>
                <a:path w="373380" h="130175">
                  <a:moveTo>
                    <a:pt x="199231" y="8775"/>
                  </a:moveTo>
                  <a:lnTo>
                    <a:pt x="139818" y="8775"/>
                  </a:lnTo>
                  <a:lnTo>
                    <a:pt x="139818" y="71928"/>
                  </a:lnTo>
                  <a:lnTo>
                    <a:pt x="149744" y="71928"/>
                  </a:lnTo>
                  <a:lnTo>
                    <a:pt x="167663" y="71789"/>
                  </a:lnTo>
                  <a:lnTo>
                    <a:pt x="182615" y="71245"/>
                  </a:lnTo>
                  <a:lnTo>
                    <a:pt x="195949" y="70108"/>
                  </a:lnTo>
                  <a:lnTo>
                    <a:pt x="209013" y="68188"/>
                  </a:lnTo>
                  <a:lnTo>
                    <a:pt x="208704" y="65886"/>
                  </a:lnTo>
                  <a:lnTo>
                    <a:pt x="151614" y="65886"/>
                  </a:lnTo>
                  <a:lnTo>
                    <a:pt x="151614" y="62146"/>
                  </a:lnTo>
                  <a:lnTo>
                    <a:pt x="149744" y="62146"/>
                  </a:lnTo>
                  <a:lnTo>
                    <a:pt x="151614" y="62131"/>
                  </a:lnTo>
                  <a:lnTo>
                    <a:pt x="151614" y="44739"/>
                  </a:lnTo>
                  <a:lnTo>
                    <a:pt x="147874" y="44739"/>
                  </a:lnTo>
                  <a:lnTo>
                    <a:pt x="147874" y="35101"/>
                  </a:lnTo>
                  <a:lnTo>
                    <a:pt x="151614" y="35101"/>
                  </a:lnTo>
                  <a:lnTo>
                    <a:pt x="151614" y="18557"/>
                  </a:lnTo>
                  <a:lnTo>
                    <a:pt x="199231" y="18557"/>
                  </a:lnTo>
                  <a:lnTo>
                    <a:pt x="199231" y="8775"/>
                  </a:lnTo>
                  <a:close/>
                </a:path>
                <a:path w="373380" h="130175">
                  <a:moveTo>
                    <a:pt x="207719" y="58550"/>
                  </a:moveTo>
                  <a:lnTo>
                    <a:pt x="194978" y="60386"/>
                  </a:lnTo>
                  <a:lnTo>
                    <a:pt x="181968" y="61481"/>
                  </a:lnTo>
                  <a:lnTo>
                    <a:pt x="167340" y="62009"/>
                  </a:lnTo>
                  <a:lnTo>
                    <a:pt x="151614" y="62131"/>
                  </a:lnTo>
                  <a:lnTo>
                    <a:pt x="151614" y="65886"/>
                  </a:lnTo>
                  <a:lnTo>
                    <a:pt x="208704" y="65886"/>
                  </a:lnTo>
                  <a:lnTo>
                    <a:pt x="207719" y="58550"/>
                  </a:lnTo>
                  <a:close/>
                </a:path>
                <a:path w="373380" h="130175">
                  <a:moveTo>
                    <a:pt x="151614" y="62131"/>
                  </a:moveTo>
                  <a:lnTo>
                    <a:pt x="149744" y="62146"/>
                  </a:lnTo>
                  <a:lnTo>
                    <a:pt x="151614" y="62146"/>
                  </a:lnTo>
                  <a:close/>
                </a:path>
                <a:path w="373380" h="130175">
                  <a:moveTo>
                    <a:pt x="151614" y="35101"/>
                  </a:moveTo>
                  <a:lnTo>
                    <a:pt x="147874" y="35101"/>
                  </a:lnTo>
                  <a:lnTo>
                    <a:pt x="147874" y="44739"/>
                  </a:lnTo>
                  <a:lnTo>
                    <a:pt x="151614" y="44739"/>
                  </a:lnTo>
                  <a:lnTo>
                    <a:pt x="151614" y="35101"/>
                  </a:lnTo>
                  <a:close/>
                </a:path>
                <a:path w="373380" h="130175">
                  <a:moveTo>
                    <a:pt x="196785" y="35101"/>
                  </a:moveTo>
                  <a:lnTo>
                    <a:pt x="151614" y="35101"/>
                  </a:lnTo>
                  <a:lnTo>
                    <a:pt x="151614" y="44739"/>
                  </a:lnTo>
                  <a:lnTo>
                    <a:pt x="196785" y="44739"/>
                  </a:lnTo>
                  <a:lnTo>
                    <a:pt x="196785" y="35101"/>
                  </a:lnTo>
                  <a:close/>
                </a:path>
                <a:path w="373380" h="130175">
                  <a:moveTo>
                    <a:pt x="234764" y="0"/>
                  </a:moveTo>
                  <a:lnTo>
                    <a:pt x="222824" y="0"/>
                  </a:lnTo>
                  <a:lnTo>
                    <a:pt x="222824" y="78690"/>
                  </a:lnTo>
                  <a:lnTo>
                    <a:pt x="234764" y="78690"/>
                  </a:lnTo>
                  <a:lnTo>
                    <a:pt x="234764" y="44452"/>
                  </a:lnTo>
                  <a:lnTo>
                    <a:pt x="231455" y="44452"/>
                  </a:lnTo>
                  <a:lnTo>
                    <a:pt x="231455" y="34381"/>
                  </a:lnTo>
                  <a:lnTo>
                    <a:pt x="234764" y="34381"/>
                  </a:lnTo>
                  <a:lnTo>
                    <a:pt x="234764" y="0"/>
                  </a:lnTo>
                  <a:close/>
                </a:path>
                <a:path w="373380" h="130175">
                  <a:moveTo>
                    <a:pt x="234764" y="34381"/>
                  </a:moveTo>
                  <a:lnTo>
                    <a:pt x="231455" y="34381"/>
                  </a:lnTo>
                  <a:lnTo>
                    <a:pt x="231455" y="44452"/>
                  </a:lnTo>
                  <a:lnTo>
                    <a:pt x="234764" y="44452"/>
                  </a:lnTo>
                  <a:lnTo>
                    <a:pt x="234764" y="34381"/>
                  </a:lnTo>
                  <a:close/>
                </a:path>
                <a:path w="373380" h="130175">
                  <a:moveTo>
                    <a:pt x="254041" y="34381"/>
                  </a:moveTo>
                  <a:lnTo>
                    <a:pt x="234764" y="34381"/>
                  </a:lnTo>
                  <a:lnTo>
                    <a:pt x="234764" y="44452"/>
                  </a:lnTo>
                  <a:lnTo>
                    <a:pt x="254041" y="44452"/>
                  </a:lnTo>
                  <a:lnTo>
                    <a:pt x="254041" y="34381"/>
                  </a:lnTo>
                  <a:close/>
                </a:path>
                <a:path w="373380" h="130175">
                  <a:moveTo>
                    <a:pt x="234764" y="85163"/>
                  </a:moveTo>
                  <a:lnTo>
                    <a:pt x="150319" y="85163"/>
                  </a:lnTo>
                  <a:lnTo>
                    <a:pt x="150319" y="94946"/>
                  </a:lnTo>
                  <a:lnTo>
                    <a:pt x="222824" y="94946"/>
                  </a:lnTo>
                  <a:lnTo>
                    <a:pt x="222824" y="130047"/>
                  </a:lnTo>
                  <a:lnTo>
                    <a:pt x="234764" y="130047"/>
                  </a:lnTo>
                  <a:lnTo>
                    <a:pt x="234764" y="85163"/>
                  </a:lnTo>
                  <a:close/>
                </a:path>
                <a:path w="373380" h="130175">
                  <a:moveTo>
                    <a:pt x="372856" y="0"/>
                  </a:moveTo>
                  <a:lnTo>
                    <a:pt x="360916" y="0"/>
                  </a:lnTo>
                  <a:lnTo>
                    <a:pt x="360916" y="130047"/>
                  </a:lnTo>
                  <a:lnTo>
                    <a:pt x="372856" y="130047"/>
                  </a:lnTo>
                  <a:lnTo>
                    <a:pt x="372856" y="0"/>
                  </a:lnTo>
                  <a:close/>
                </a:path>
                <a:path w="373380" h="130175">
                  <a:moveTo>
                    <a:pt x="327972" y="13954"/>
                  </a:moveTo>
                  <a:lnTo>
                    <a:pt x="322794" y="13954"/>
                  </a:lnTo>
                  <a:lnTo>
                    <a:pt x="322794" y="15968"/>
                  </a:lnTo>
                  <a:lnTo>
                    <a:pt x="319487" y="40527"/>
                  </a:lnTo>
                  <a:lnTo>
                    <a:pt x="309397" y="62254"/>
                  </a:lnTo>
                  <a:lnTo>
                    <a:pt x="292266" y="80906"/>
                  </a:lnTo>
                  <a:lnTo>
                    <a:pt x="267840" y="96240"/>
                  </a:lnTo>
                  <a:lnTo>
                    <a:pt x="274170" y="105879"/>
                  </a:lnTo>
                  <a:lnTo>
                    <a:pt x="301939" y="87834"/>
                  </a:lnTo>
                  <a:lnTo>
                    <a:pt x="320672" y="66066"/>
                  </a:lnTo>
                  <a:lnTo>
                    <a:pt x="331259" y="41224"/>
                  </a:lnTo>
                  <a:lnTo>
                    <a:pt x="333395" y="23736"/>
                  </a:lnTo>
                  <a:lnTo>
                    <a:pt x="327972" y="23736"/>
                  </a:lnTo>
                  <a:lnTo>
                    <a:pt x="327972" y="13954"/>
                  </a:lnTo>
                  <a:close/>
                </a:path>
                <a:path w="373380" h="130175">
                  <a:moveTo>
                    <a:pt x="322794" y="13954"/>
                  </a:moveTo>
                  <a:lnTo>
                    <a:pt x="273738" y="13954"/>
                  </a:lnTo>
                  <a:lnTo>
                    <a:pt x="273738" y="23736"/>
                  </a:lnTo>
                  <a:lnTo>
                    <a:pt x="321748" y="23736"/>
                  </a:lnTo>
                  <a:lnTo>
                    <a:pt x="322794" y="15968"/>
                  </a:lnTo>
                  <a:lnTo>
                    <a:pt x="322794" y="13954"/>
                  </a:lnTo>
                  <a:close/>
                </a:path>
                <a:path w="373380" h="130175">
                  <a:moveTo>
                    <a:pt x="334590" y="13954"/>
                  </a:moveTo>
                  <a:lnTo>
                    <a:pt x="327972" y="13954"/>
                  </a:lnTo>
                  <a:lnTo>
                    <a:pt x="327972" y="23736"/>
                  </a:lnTo>
                  <a:lnTo>
                    <a:pt x="333395" y="23736"/>
                  </a:lnTo>
                  <a:lnTo>
                    <a:pt x="334590" y="13954"/>
                  </a:lnTo>
                  <a:close/>
                </a:path>
              </a:pathLst>
            </a:custGeom>
            <a:solidFill>
              <a:srgbClr val="000000">
                <a:alpha val="64999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2841824" y="4358326"/>
            <a:ext cx="243474" cy="85996"/>
            <a:chOff x="512492" y="12776353"/>
            <a:chExt cx="713740" cy="252095"/>
          </a:xfrm>
        </p:grpSpPr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2492" y="12776353"/>
              <a:ext cx="323679" cy="25175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848112" y="12837205"/>
              <a:ext cx="377825" cy="130810"/>
            </a:xfrm>
            <a:custGeom>
              <a:avLst/>
              <a:gdLst/>
              <a:ahLst/>
              <a:cxnLst/>
              <a:rect l="l" t="t" r="r" b="b"/>
              <a:pathLst>
                <a:path w="377825" h="130809">
                  <a:moveTo>
                    <a:pt x="79265" y="3164"/>
                  </a:moveTo>
                  <a:lnTo>
                    <a:pt x="67900" y="3164"/>
                  </a:lnTo>
                  <a:lnTo>
                    <a:pt x="67900" y="123573"/>
                  </a:lnTo>
                  <a:lnTo>
                    <a:pt x="79265" y="123573"/>
                  </a:lnTo>
                  <a:lnTo>
                    <a:pt x="79265" y="59269"/>
                  </a:lnTo>
                  <a:lnTo>
                    <a:pt x="73655" y="59269"/>
                  </a:lnTo>
                  <a:lnTo>
                    <a:pt x="73655" y="49343"/>
                  </a:lnTo>
                  <a:lnTo>
                    <a:pt x="79265" y="49343"/>
                  </a:lnTo>
                  <a:lnTo>
                    <a:pt x="79265" y="3164"/>
                  </a:lnTo>
                  <a:close/>
                </a:path>
                <a:path w="377825" h="130809">
                  <a:moveTo>
                    <a:pt x="48192" y="15824"/>
                  </a:moveTo>
                  <a:lnTo>
                    <a:pt x="0" y="15824"/>
                  </a:lnTo>
                  <a:lnTo>
                    <a:pt x="0" y="98974"/>
                  </a:lnTo>
                  <a:lnTo>
                    <a:pt x="8343" y="98974"/>
                  </a:lnTo>
                  <a:lnTo>
                    <a:pt x="22234" y="98861"/>
                  </a:lnTo>
                  <a:lnTo>
                    <a:pt x="34130" y="98398"/>
                  </a:lnTo>
                  <a:lnTo>
                    <a:pt x="45000" y="97396"/>
                  </a:lnTo>
                  <a:lnTo>
                    <a:pt x="55816" y="95665"/>
                  </a:lnTo>
                  <a:lnTo>
                    <a:pt x="55444" y="92500"/>
                  </a:lnTo>
                  <a:lnTo>
                    <a:pt x="11364" y="92500"/>
                  </a:lnTo>
                  <a:lnTo>
                    <a:pt x="11364" y="89191"/>
                  </a:lnTo>
                  <a:lnTo>
                    <a:pt x="8343" y="89191"/>
                  </a:lnTo>
                  <a:lnTo>
                    <a:pt x="11364" y="89166"/>
                  </a:lnTo>
                  <a:lnTo>
                    <a:pt x="11364" y="60420"/>
                  </a:lnTo>
                  <a:lnTo>
                    <a:pt x="7912" y="60420"/>
                  </a:lnTo>
                  <a:lnTo>
                    <a:pt x="7912" y="50925"/>
                  </a:lnTo>
                  <a:lnTo>
                    <a:pt x="11364" y="50925"/>
                  </a:lnTo>
                  <a:lnTo>
                    <a:pt x="11364" y="25462"/>
                  </a:lnTo>
                  <a:lnTo>
                    <a:pt x="48192" y="25462"/>
                  </a:lnTo>
                  <a:lnTo>
                    <a:pt x="48192" y="15824"/>
                  </a:lnTo>
                  <a:close/>
                </a:path>
                <a:path w="377825" h="130809">
                  <a:moveTo>
                    <a:pt x="54665" y="85882"/>
                  </a:moveTo>
                  <a:lnTo>
                    <a:pt x="44171" y="87613"/>
                  </a:lnTo>
                  <a:lnTo>
                    <a:pt x="33608" y="88616"/>
                  </a:lnTo>
                  <a:lnTo>
                    <a:pt x="21994" y="89079"/>
                  </a:lnTo>
                  <a:lnTo>
                    <a:pt x="11364" y="89166"/>
                  </a:lnTo>
                  <a:lnTo>
                    <a:pt x="11364" y="92500"/>
                  </a:lnTo>
                  <a:lnTo>
                    <a:pt x="55444" y="92500"/>
                  </a:lnTo>
                  <a:lnTo>
                    <a:pt x="54665" y="85882"/>
                  </a:lnTo>
                  <a:close/>
                </a:path>
                <a:path w="377825" h="130809">
                  <a:moveTo>
                    <a:pt x="11364" y="89166"/>
                  </a:moveTo>
                  <a:lnTo>
                    <a:pt x="8343" y="89191"/>
                  </a:lnTo>
                  <a:lnTo>
                    <a:pt x="11364" y="89191"/>
                  </a:lnTo>
                  <a:close/>
                </a:path>
                <a:path w="377825" h="130809">
                  <a:moveTo>
                    <a:pt x="11364" y="50925"/>
                  </a:moveTo>
                  <a:lnTo>
                    <a:pt x="7912" y="50925"/>
                  </a:lnTo>
                  <a:lnTo>
                    <a:pt x="7912" y="60420"/>
                  </a:lnTo>
                  <a:lnTo>
                    <a:pt x="11364" y="60420"/>
                  </a:lnTo>
                  <a:lnTo>
                    <a:pt x="11364" y="50925"/>
                  </a:lnTo>
                  <a:close/>
                </a:path>
                <a:path w="377825" h="130809">
                  <a:moveTo>
                    <a:pt x="42294" y="50925"/>
                  </a:moveTo>
                  <a:lnTo>
                    <a:pt x="11364" y="50925"/>
                  </a:lnTo>
                  <a:lnTo>
                    <a:pt x="11364" y="60420"/>
                  </a:lnTo>
                  <a:lnTo>
                    <a:pt x="42294" y="60420"/>
                  </a:lnTo>
                  <a:lnTo>
                    <a:pt x="42294" y="50925"/>
                  </a:lnTo>
                  <a:close/>
                </a:path>
                <a:path w="377825" h="130809">
                  <a:moveTo>
                    <a:pt x="67900" y="49343"/>
                  </a:moveTo>
                  <a:lnTo>
                    <a:pt x="49199" y="49343"/>
                  </a:lnTo>
                  <a:lnTo>
                    <a:pt x="49199" y="59269"/>
                  </a:lnTo>
                  <a:lnTo>
                    <a:pt x="67900" y="59269"/>
                  </a:lnTo>
                  <a:lnTo>
                    <a:pt x="67900" y="49343"/>
                  </a:lnTo>
                  <a:close/>
                </a:path>
                <a:path w="377825" h="130809">
                  <a:moveTo>
                    <a:pt x="79265" y="49343"/>
                  </a:moveTo>
                  <a:lnTo>
                    <a:pt x="73655" y="49343"/>
                  </a:lnTo>
                  <a:lnTo>
                    <a:pt x="73655" y="59269"/>
                  </a:lnTo>
                  <a:lnTo>
                    <a:pt x="79265" y="59269"/>
                  </a:lnTo>
                  <a:lnTo>
                    <a:pt x="79265" y="49343"/>
                  </a:lnTo>
                  <a:close/>
                </a:path>
                <a:path w="377825" h="130809">
                  <a:moveTo>
                    <a:pt x="105591" y="143"/>
                  </a:moveTo>
                  <a:lnTo>
                    <a:pt x="94082" y="143"/>
                  </a:lnTo>
                  <a:lnTo>
                    <a:pt x="94082" y="130191"/>
                  </a:lnTo>
                  <a:lnTo>
                    <a:pt x="105591" y="130191"/>
                  </a:lnTo>
                  <a:lnTo>
                    <a:pt x="105591" y="143"/>
                  </a:lnTo>
                  <a:close/>
                </a:path>
                <a:path w="377825" h="130809">
                  <a:moveTo>
                    <a:pt x="227571" y="0"/>
                  </a:moveTo>
                  <a:lnTo>
                    <a:pt x="215631" y="0"/>
                  </a:lnTo>
                  <a:lnTo>
                    <a:pt x="215631" y="130334"/>
                  </a:lnTo>
                  <a:lnTo>
                    <a:pt x="227571" y="130334"/>
                  </a:lnTo>
                  <a:lnTo>
                    <a:pt x="227571" y="61858"/>
                  </a:lnTo>
                  <a:lnTo>
                    <a:pt x="224694" y="61858"/>
                  </a:lnTo>
                  <a:lnTo>
                    <a:pt x="224694" y="51788"/>
                  </a:lnTo>
                  <a:lnTo>
                    <a:pt x="227571" y="51788"/>
                  </a:lnTo>
                  <a:lnTo>
                    <a:pt x="227571" y="0"/>
                  </a:lnTo>
                  <a:close/>
                </a:path>
                <a:path w="377825" h="130809">
                  <a:moveTo>
                    <a:pt x="227571" y="51788"/>
                  </a:moveTo>
                  <a:lnTo>
                    <a:pt x="224694" y="51788"/>
                  </a:lnTo>
                  <a:lnTo>
                    <a:pt x="224694" y="61858"/>
                  </a:lnTo>
                  <a:lnTo>
                    <a:pt x="227571" y="61858"/>
                  </a:lnTo>
                  <a:lnTo>
                    <a:pt x="227571" y="51788"/>
                  </a:lnTo>
                  <a:close/>
                </a:path>
                <a:path w="377825" h="130809">
                  <a:moveTo>
                    <a:pt x="248862" y="51788"/>
                  </a:moveTo>
                  <a:lnTo>
                    <a:pt x="227571" y="51788"/>
                  </a:lnTo>
                  <a:lnTo>
                    <a:pt x="227571" y="61858"/>
                  </a:lnTo>
                  <a:lnTo>
                    <a:pt x="248862" y="61858"/>
                  </a:lnTo>
                  <a:lnTo>
                    <a:pt x="248862" y="51788"/>
                  </a:lnTo>
                  <a:close/>
                </a:path>
                <a:path w="377825" h="130809">
                  <a:moveTo>
                    <a:pt x="191319" y="12227"/>
                  </a:moveTo>
                  <a:lnTo>
                    <a:pt x="132481" y="12227"/>
                  </a:lnTo>
                  <a:lnTo>
                    <a:pt x="132481" y="22010"/>
                  </a:lnTo>
                  <a:lnTo>
                    <a:pt x="179523" y="22010"/>
                  </a:lnTo>
                  <a:lnTo>
                    <a:pt x="179523" y="49055"/>
                  </a:lnTo>
                  <a:lnTo>
                    <a:pt x="132769" y="49055"/>
                  </a:lnTo>
                  <a:lnTo>
                    <a:pt x="132769" y="98974"/>
                  </a:lnTo>
                  <a:lnTo>
                    <a:pt x="143127" y="98974"/>
                  </a:lnTo>
                  <a:lnTo>
                    <a:pt x="160529" y="98760"/>
                  </a:lnTo>
                  <a:lnTo>
                    <a:pt x="176070" y="98020"/>
                  </a:lnTo>
                  <a:lnTo>
                    <a:pt x="190748" y="96607"/>
                  </a:lnTo>
                  <a:lnTo>
                    <a:pt x="205561" y="94370"/>
                  </a:lnTo>
                  <a:lnTo>
                    <a:pt x="205392" y="93075"/>
                  </a:lnTo>
                  <a:lnTo>
                    <a:pt x="144565" y="93075"/>
                  </a:lnTo>
                  <a:lnTo>
                    <a:pt x="144565" y="89047"/>
                  </a:lnTo>
                  <a:lnTo>
                    <a:pt x="143127" y="89047"/>
                  </a:lnTo>
                  <a:lnTo>
                    <a:pt x="144565" y="89031"/>
                  </a:lnTo>
                  <a:lnTo>
                    <a:pt x="144565" y="58837"/>
                  </a:lnTo>
                  <a:lnTo>
                    <a:pt x="191319" y="58837"/>
                  </a:lnTo>
                  <a:lnTo>
                    <a:pt x="191319" y="12227"/>
                  </a:lnTo>
                  <a:close/>
                </a:path>
                <a:path w="377825" h="130809">
                  <a:moveTo>
                    <a:pt x="204266" y="84444"/>
                  </a:moveTo>
                  <a:lnTo>
                    <a:pt x="189838" y="86741"/>
                  </a:lnTo>
                  <a:lnTo>
                    <a:pt x="175477" y="88148"/>
                  </a:lnTo>
                  <a:lnTo>
                    <a:pt x="160225" y="88854"/>
                  </a:lnTo>
                  <a:lnTo>
                    <a:pt x="144565" y="89031"/>
                  </a:lnTo>
                  <a:lnTo>
                    <a:pt x="144565" y="93075"/>
                  </a:lnTo>
                  <a:lnTo>
                    <a:pt x="205392" y="93075"/>
                  </a:lnTo>
                  <a:lnTo>
                    <a:pt x="204266" y="84444"/>
                  </a:lnTo>
                  <a:close/>
                </a:path>
                <a:path w="377825" h="130809">
                  <a:moveTo>
                    <a:pt x="144565" y="89031"/>
                  </a:moveTo>
                  <a:lnTo>
                    <a:pt x="143127" y="89047"/>
                  </a:lnTo>
                  <a:lnTo>
                    <a:pt x="144565" y="89047"/>
                  </a:lnTo>
                  <a:close/>
                </a:path>
                <a:path w="377825" h="130809">
                  <a:moveTo>
                    <a:pt x="314162" y="9063"/>
                  </a:moveTo>
                  <a:lnTo>
                    <a:pt x="312004" y="9063"/>
                  </a:lnTo>
                  <a:lnTo>
                    <a:pt x="312004" y="18989"/>
                  </a:lnTo>
                  <a:lnTo>
                    <a:pt x="307826" y="34966"/>
                  </a:lnTo>
                  <a:lnTo>
                    <a:pt x="296917" y="48839"/>
                  </a:lnTo>
                  <a:lnTo>
                    <a:pt x="281720" y="59368"/>
                  </a:lnTo>
                  <a:lnTo>
                    <a:pt x="264675" y="65311"/>
                  </a:lnTo>
                  <a:lnTo>
                    <a:pt x="269998" y="75237"/>
                  </a:lnTo>
                  <a:lnTo>
                    <a:pt x="289165" y="67945"/>
                  </a:lnTo>
                  <a:lnTo>
                    <a:pt x="305944" y="55529"/>
                  </a:lnTo>
                  <a:lnTo>
                    <a:pt x="317842" y="38904"/>
                  </a:lnTo>
                  <a:lnTo>
                    <a:pt x="318265" y="37039"/>
                  </a:lnTo>
                  <a:lnTo>
                    <a:pt x="314162" y="18989"/>
                  </a:lnTo>
                  <a:lnTo>
                    <a:pt x="314162" y="9063"/>
                  </a:lnTo>
                  <a:close/>
                </a:path>
                <a:path w="377825" h="130809">
                  <a:moveTo>
                    <a:pt x="324520" y="9063"/>
                  </a:moveTo>
                  <a:lnTo>
                    <a:pt x="322362" y="9063"/>
                  </a:lnTo>
                  <a:lnTo>
                    <a:pt x="322362" y="18989"/>
                  </a:lnTo>
                  <a:lnTo>
                    <a:pt x="318265" y="37039"/>
                  </a:lnTo>
                  <a:lnTo>
                    <a:pt x="318703" y="38965"/>
                  </a:lnTo>
                  <a:lnTo>
                    <a:pt x="330634" y="55582"/>
                  </a:lnTo>
                  <a:lnTo>
                    <a:pt x="347420" y="67965"/>
                  </a:lnTo>
                  <a:lnTo>
                    <a:pt x="366526" y="75237"/>
                  </a:lnTo>
                  <a:lnTo>
                    <a:pt x="371849" y="65311"/>
                  </a:lnTo>
                  <a:lnTo>
                    <a:pt x="354835" y="59368"/>
                  </a:lnTo>
                  <a:lnTo>
                    <a:pt x="339661" y="48893"/>
                  </a:lnTo>
                  <a:lnTo>
                    <a:pt x="328719" y="35027"/>
                  </a:lnTo>
                  <a:lnTo>
                    <a:pt x="324520" y="18989"/>
                  </a:lnTo>
                  <a:lnTo>
                    <a:pt x="324520" y="9063"/>
                  </a:lnTo>
                  <a:close/>
                </a:path>
                <a:path w="377825" h="130809">
                  <a:moveTo>
                    <a:pt x="322362" y="9063"/>
                  </a:moveTo>
                  <a:lnTo>
                    <a:pt x="314162" y="9063"/>
                  </a:lnTo>
                  <a:lnTo>
                    <a:pt x="314162" y="18989"/>
                  </a:lnTo>
                  <a:lnTo>
                    <a:pt x="318265" y="37039"/>
                  </a:lnTo>
                  <a:lnTo>
                    <a:pt x="322362" y="18989"/>
                  </a:lnTo>
                  <a:lnTo>
                    <a:pt x="322362" y="9063"/>
                  </a:lnTo>
                  <a:close/>
                </a:path>
                <a:path w="377825" h="130809">
                  <a:moveTo>
                    <a:pt x="377747" y="102858"/>
                  </a:moveTo>
                  <a:lnTo>
                    <a:pt x="259928" y="102858"/>
                  </a:lnTo>
                  <a:lnTo>
                    <a:pt x="259928" y="112640"/>
                  </a:lnTo>
                  <a:lnTo>
                    <a:pt x="377747" y="112640"/>
                  </a:lnTo>
                  <a:lnTo>
                    <a:pt x="377747" y="102858"/>
                  </a:lnTo>
                  <a:close/>
                </a:path>
              </a:pathLst>
            </a:custGeom>
            <a:solidFill>
              <a:srgbClr val="000000">
                <a:alpha val="64999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2841824" y="4247912"/>
            <a:ext cx="198202" cy="85996"/>
            <a:chOff x="512492" y="12452674"/>
            <a:chExt cx="581025" cy="252095"/>
          </a:xfrm>
        </p:grpSpPr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2492" y="12452674"/>
              <a:ext cx="323679" cy="25175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3221" y="12516402"/>
              <a:ext cx="250300" cy="127313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2832622" y="3726507"/>
            <a:ext cx="274017" cy="254738"/>
            <a:chOff x="485519" y="10924186"/>
            <a:chExt cx="803275" cy="746760"/>
          </a:xfrm>
        </p:grpSpPr>
        <p:sp>
          <p:nvSpPr>
            <p:cNvPr id="51" name="object 51"/>
            <p:cNvSpPr/>
            <p:nvPr/>
          </p:nvSpPr>
          <p:spPr>
            <a:xfrm>
              <a:off x="820029" y="11470557"/>
              <a:ext cx="468630" cy="130810"/>
            </a:xfrm>
            <a:custGeom>
              <a:avLst/>
              <a:gdLst/>
              <a:ahLst/>
              <a:cxnLst/>
              <a:rect l="l" t="t" r="r" b="b"/>
              <a:pathLst>
                <a:path w="468630" h="130809">
                  <a:moveTo>
                    <a:pt x="58094" y="23950"/>
                  </a:moveTo>
                  <a:lnTo>
                    <a:pt x="36066" y="23950"/>
                  </a:lnTo>
                  <a:lnTo>
                    <a:pt x="39472" y="24682"/>
                  </a:lnTo>
                  <a:lnTo>
                    <a:pt x="45534" y="27611"/>
                  </a:lnTo>
                  <a:lnTo>
                    <a:pt x="47918" y="29689"/>
                  </a:lnTo>
                  <a:lnTo>
                    <a:pt x="49655" y="32379"/>
                  </a:lnTo>
                  <a:lnTo>
                    <a:pt x="51426" y="35070"/>
                  </a:lnTo>
                  <a:lnTo>
                    <a:pt x="52311" y="38254"/>
                  </a:lnTo>
                  <a:lnTo>
                    <a:pt x="52311" y="45134"/>
                  </a:lnTo>
                  <a:lnTo>
                    <a:pt x="0" y="109774"/>
                  </a:lnTo>
                  <a:lnTo>
                    <a:pt x="0" y="118970"/>
                  </a:lnTo>
                  <a:lnTo>
                    <a:pt x="66002" y="118970"/>
                  </a:lnTo>
                  <a:lnTo>
                    <a:pt x="66002" y="107731"/>
                  </a:lnTo>
                  <a:lnTo>
                    <a:pt x="17369" y="107731"/>
                  </a:lnTo>
                  <a:lnTo>
                    <a:pt x="17369" y="106913"/>
                  </a:lnTo>
                  <a:lnTo>
                    <a:pt x="46862" y="75342"/>
                  </a:lnTo>
                  <a:lnTo>
                    <a:pt x="64163" y="45781"/>
                  </a:lnTo>
                  <a:lnTo>
                    <a:pt x="64098" y="36313"/>
                  </a:lnTo>
                  <a:lnTo>
                    <a:pt x="62818" y="31664"/>
                  </a:lnTo>
                  <a:lnTo>
                    <a:pt x="58094" y="23950"/>
                  </a:lnTo>
                  <a:close/>
                </a:path>
                <a:path w="468630" h="130809">
                  <a:moveTo>
                    <a:pt x="38825" y="12916"/>
                  </a:moveTo>
                  <a:lnTo>
                    <a:pt x="26598" y="12916"/>
                  </a:lnTo>
                  <a:lnTo>
                    <a:pt x="21098" y="14210"/>
                  </a:lnTo>
                  <a:lnTo>
                    <a:pt x="11324" y="19386"/>
                  </a:lnTo>
                  <a:lnTo>
                    <a:pt x="7475" y="22997"/>
                  </a:lnTo>
                  <a:lnTo>
                    <a:pt x="1822" y="32260"/>
                  </a:lnTo>
                  <a:lnTo>
                    <a:pt x="408" y="37641"/>
                  </a:lnTo>
                  <a:lnTo>
                    <a:pt x="408" y="43771"/>
                  </a:lnTo>
                  <a:lnTo>
                    <a:pt x="12464" y="43771"/>
                  </a:lnTo>
                  <a:lnTo>
                    <a:pt x="12464" y="39787"/>
                  </a:lnTo>
                  <a:lnTo>
                    <a:pt x="13265" y="36313"/>
                  </a:lnTo>
                  <a:lnTo>
                    <a:pt x="16500" y="30387"/>
                  </a:lnTo>
                  <a:lnTo>
                    <a:pt x="18799" y="28088"/>
                  </a:lnTo>
                  <a:lnTo>
                    <a:pt x="24759" y="24785"/>
                  </a:lnTo>
                  <a:lnTo>
                    <a:pt x="28267" y="23950"/>
                  </a:lnTo>
                  <a:lnTo>
                    <a:pt x="58094" y="23950"/>
                  </a:lnTo>
                  <a:lnTo>
                    <a:pt x="57437" y="22877"/>
                  </a:lnTo>
                  <a:lnTo>
                    <a:pt x="53725" y="19386"/>
                  </a:lnTo>
                  <a:lnTo>
                    <a:pt x="44257" y="14210"/>
                  </a:lnTo>
                  <a:lnTo>
                    <a:pt x="38825" y="12916"/>
                  </a:lnTo>
                  <a:close/>
                </a:path>
                <a:path w="468630" h="130809">
                  <a:moveTo>
                    <a:pt x="193658" y="143"/>
                  </a:moveTo>
                  <a:lnTo>
                    <a:pt x="182150" y="143"/>
                  </a:lnTo>
                  <a:lnTo>
                    <a:pt x="182150" y="130191"/>
                  </a:lnTo>
                  <a:lnTo>
                    <a:pt x="193658" y="130191"/>
                  </a:lnTo>
                  <a:lnTo>
                    <a:pt x="193658" y="62146"/>
                  </a:lnTo>
                  <a:lnTo>
                    <a:pt x="186034" y="62146"/>
                  </a:lnTo>
                  <a:lnTo>
                    <a:pt x="186034" y="52364"/>
                  </a:lnTo>
                  <a:lnTo>
                    <a:pt x="193658" y="52364"/>
                  </a:lnTo>
                  <a:lnTo>
                    <a:pt x="193658" y="143"/>
                  </a:lnTo>
                  <a:close/>
                </a:path>
                <a:path w="468630" h="130809">
                  <a:moveTo>
                    <a:pt x="164599" y="3596"/>
                  </a:moveTo>
                  <a:lnTo>
                    <a:pt x="153234" y="3596"/>
                  </a:lnTo>
                  <a:lnTo>
                    <a:pt x="153234" y="123861"/>
                  </a:lnTo>
                  <a:lnTo>
                    <a:pt x="164599" y="123861"/>
                  </a:lnTo>
                  <a:lnTo>
                    <a:pt x="164599" y="62146"/>
                  </a:lnTo>
                  <a:lnTo>
                    <a:pt x="161147" y="62146"/>
                  </a:lnTo>
                  <a:lnTo>
                    <a:pt x="161147" y="52364"/>
                  </a:lnTo>
                  <a:lnTo>
                    <a:pt x="164599" y="52364"/>
                  </a:lnTo>
                  <a:lnTo>
                    <a:pt x="164599" y="3596"/>
                  </a:lnTo>
                  <a:close/>
                </a:path>
                <a:path w="468630" h="130809">
                  <a:moveTo>
                    <a:pt x="164599" y="52364"/>
                  </a:moveTo>
                  <a:lnTo>
                    <a:pt x="161147" y="52364"/>
                  </a:lnTo>
                  <a:lnTo>
                    <a:pt x="161147" y="62146"/>
                  </a:lnTo>
                  <a:lnTo>
                    <a:pt x="164599" y="62146"/>
                  </a:lnTo>
                  <a:lnTo>
                    <a:pt x="164599" y="52364"/>
                  </a:lnTo>
                  <a:close/>
                </a:path>
                <a:path w="468630" h="130809">
                  <a:moveTo>
                    <a:pt x="182150" y="52364"/>
                  </a:moveTo>
                  <a:lnTo>
                    <a:pt x="164599" y="52364"/>
                  </a:lnTo>
                  <a:lnTo>
                    <a:pt x="164599" y="62146"/>
                  </a:lnTo>
                  <a:lnTo>
                    <a:pt x="182150" y="62146"/>
                  </a:lnTo>
                  <a:lnTo>
                    <a:pt x="182150" y="52364"/>
                  </a:lnTo>
                  <a:close/>
                </a:path>
                <a:path w="468630" h="130809">
                  <a:moveTo>
                    <a:pt x="193658" y="52364"/>
                  </a:moveTo>
                  <a:lnTo>
                    <a:pt x="186034" y="52364"/>
                  </a:lnTo>
                  <a:lnTo>
                    <a:pt x="186034" y="62146"/>
                  </a:lnTo>
                  <a:lnTo>
                    <a:pt x="193658" y="62146"/>
                  </a:lnTo>
                  <a:lnTo>
                    <a:pt x="193658" y="52364"/>
                  </a:lnTo>
                  <a:close/>
                </a:path>
                <a:path w="468630" h="130809">
                  <a:moveTo>
                    <a:pt x="131512" y="16831"/>
                  </a:moveTo>
                  <a:lnTo>
                    <a:pt x="127484" y="16831"/>
                  </a:lnTo>
                  <a:lnTo>
                    <a:pt x="127484" y="19133"/>
                  </a:lnTo>
                  <a:lnTo>
                    <a:pt x="125175" y="40914"/>
                  </a:lnTo>
                  <a:lnTo>
                    <a:pt x="117648" y="60887"/>
                  </a:lnTo>
                  <a:lnTo>
                    <a:pt x="103997" y="78649"/>
                  </a:lnTo>
                  <a:lnTo>
                    <a:pt x="83320" y="93795"/>
                  </a:lnTo>
                  <a:lnTo>
                    <a:pt x="90369" y="102282"/>
                  </a:lnTo>
                  <a:lnTo>
                    <a:pt x="113624" y="84844"/>
                  </a:lnTo>
                  <a:lnTo>
                    <a:pt x="128599" y="64304"/>
                  </a:lnTo>
                  <a:lnTo>
                    <a:pt x="136614" y="41390"/>
                  </a:lnTo>
                  <a:lnTo>
                    <a:pt x="138031" y="26757"/>
                  </a:lnTo>
                  <a:lnTo>
                    <a:pt x="131512" y="26757"/>
                  </a:lnTo>
                  <a:lnTo>
                    <a:pt x="131512" y="16831"/>
                  </a:lnTo>
                  <a:close/>
                </a:path>
                <a:path w="468630" h="130809">
                  <a:moveTo>
                    <a:pt x="127484" y="16831"/>
                  </a:moveTo>
                  <a:lnTo>
                    <a:pt x="88355" y="16831"/>
                  </a:lnTo>
                  <a:lnTo>
                    <a:pt x="88355" y="26757"/>
                  </a:lnTo>
                  <a:lnTo>
                    <a:pt x="126676" y="26757"/>
                  </a:lnTo>
                  <a:lnTo>
                    <a:pt x="127484" y="19133"/>
                  </a:lnTo>
                  <a:lnTo>
                    <a:pt x="127484" y="16831"/>
                  </a:lnTo>
                  <a:close/>
                </a:path>
                <a:path w="468630" h="130809">
                  <a:moveTo>
                    <a:pt x="138993" y="16831"/>
                  </a:moveTo>
                  <a:lnTo>
                    <a:pt x="131512" y="16831"/>
                  </a:lnTo>
                  <a:lnTo>
                    <a:pt x="131512" y="26757"/>
                  </a:lnTo>
                  <a:lnTo>
                    <a:pt x="138031" y="26757"/>
                  </a:lnTo>
                  <a:lnTo>
                    <a:pt x="138993" y="16831"/>
                  </a:lnTo>
                  <a:close/>
                </a:path>
                <a:path w="468630" h="130809">
                  <a:moveTo>
                    <a:pt x="322112" y="0"/>
                  </a:moveTo>
                  <a:lnTo>
                    <a:pt x="310172" y="0"/>
                  </a:lnTo>
                  <a:lnTo>
                    <a:pt x="310172" y="130334"/>
                  </a:lnTo>
                  <a:lnTo>
                    <a:pt x="322112" y="130334"/>
                  </a:lnTo>
                  <a:lnTo>
                    <a:pt x="322112" y="0"/>
                  </a:lnTo>
                  <a:close/>
                </a:path>
                <a:path w="468630" h="130809">
                  <a:moveTo>
                    <a:pt x="253492" y="10070"/>
                  </a:moveTo>
                  <a:lnTo>
                    <a:pt x="240273" y="13266"/>
                  </a:lnTo>
                  <a:lnTo>
                    <a:pt x="229845" y="22369"/>
                  </a:lnTo>
                  <a:lnTo>
                    <a:pt x="223005" y="36652"/>
                  </a:lnTo>
                  <a:lnTo>
                    <a:pt x="220549" y="55385"/>
                  </a:lnTo>
                  <a:lnTo>
                    <a:pt x="223005" y="74201"/>
                  </a:lnTo>
                  <a:lnTo>
                    <a:pt x="229845" y="88526"/>
                  </a:lnTo>
                  <a:lnTo>
                    <a:pt x="240273" y="97645"/>
                  </a:lnTo>
                  <a:lnTo>
                    <a:pt x="253492" y="100844"/>
                  </a:lnTo>
                  <a:lnTo>
                    <a:pt x="266794" y="97645"/>
                  </a:lnTo>
                  <a:lnTo>
                    <a:pt x="275179" y="90342"/>
                  </a:lnTo>
                  <a:lnTo>
                    <a:pt x="253492" y="90342"/>
                  </a:lnTo>
                  <a:lnTo>
                    <a:pt x="244780" y="87854"/>
                  </a:lnTo>
                  <a:lnTo>
                    <a:pt x="237955" y="80794"/>
                  </a:lnTo>
                  <a:lnTo>
                    <a:pt x="233505" y="69768"/>
                  </a:lnTo>
                  <a:lnTo>
                    <a:pt x="231913" y="55385"/>
                  </a:lnTo>
                  <a:lnTo>
                    <a:pt x="233505" y="41129"/>
                  </a:lnTo>
                  <a:lnTo>
                    <a:pt x="237955" y="30246"/>
                  </a:lnTo>
                  <a:lnTo>
                    <a:pt x="244780" y="23300"/>
                  </a:lnTo>
                  <a:lnTo>
                    <a:pt x="253492" y="20859"/>
                  </a:lnTo>
                  <a:lnTo>
                    <a:pt x="275527" y="20859"/>
                  </a:lnTo>
                  <a:lnTo>
                    <a:pt x="266794" y="13266"/>
                  </a:lnTo>
                  <a:lnTo>
                    <a:pt x="253492" y="10070"/>
                  </a:lnTo>
                  <a:close/>
                </a:path>
                <a:path w="468630" h="130809">
                  <a:moveTo>
                    <a:pt x="275527" y="20859"/>
                  </a:moveTo>
                  <a:lnTo>
                    <a:pt x="253492" y="20859"/>
                  </a:lnTo>
                  <a:lnTo>
                    <a:pt x="262265" y="23300"/>
                  </a:lnTo>
                  <a:lnTo>
                    <a:pt x="269083" y="30246"/>
                  </a:lnTo>
                  <a:lnTo>
                    <a:pt x="273499" y="41129"/>
                  </a:lnTo>
                  <a:lnTo>
                    <a:pt x="275071" y="55385"/>
                  </a:lnTo>
                  <a:lnTo>
                    <a:pt x="273499" y="69768"/>
                  </a:lnTo>
                  <a:lnTo>
                    <a:pt x="269083" y="80794"/>
                  </a:lnTo>
                  <a:lnTo>
                    <a:pt x="262265" y="87854"/>
                  </a:lnTo>
                  <a:lnTo>
                    <a:pt x="253492" y="90342"/>
                  </a:lnTo>
                  <a:lnTo>
                    <a:pt x="275179" y="90342"/>
                  </a:lnTo>
                  <a:lnTo>
                    <a:pt x="277264" y="88526"/>
                  </a:lnTo>
                  <a:lnTo>
                    <a:pt x="284120" y="74201"/>
                  </a:lnTo>
                  <a:lnTo>
                    <a:pt x="286579" y="55385"/>
                  </a:lnTo>
                  <a:lnTo>
                    <a:pt x="284120" y="36652"/>
                  </a:lnTo>
                  <a:lnTo>
                    <a:pt x="277264" y="22369"/>
                  </a:lnTo>
                  <a:lnTo>
                    <a:pt x="275527" y="20859"/>
                  </a:lnTo>
                  <a:close/>
                </a:path>
                <a:path w="468630" h="130809">
                  <a:moveTo>
                    <a:pt x="381802" y="6905"/>
                  </a:moveTo>
                  <a:lnTo>
                    <a:pt x="379644" y="6905"/>
                  </a:lnTo>
                  <a:lnTo>
                    <a:pt x="379644" y="20140"/>
                  </a:lnTo>
                  <a:lnTo>
                    <a:pt x="377360" y="34471"/>
                  </a:lnTo>
                  <a:lnTo>
                    <a:pt x="370869" y="47185"/>
                  </a:lnTo>
                  <a:lnTo>
                    <a:pt x="360709" y="57525"/>
                  </a:lnTo>
                  <a:lnTo>
                    <a:pt x="347420" y="64735"/>
                  </a:lnTo>
                  <a:lnTo>
                    <a:pt x="353749" y="74374"/>
                  </a:lnTo>
                  <a:lnTo>
                    <a:pt x="368511" y="65839"/>
                  </a:lnTo>
                  <a:lnTo>
                    <a:pt x="379806" y="53461"/>
                  </a:lnTo>
                  <a:lnTo>
                    <a:pt x="385936" y="40321"/>
                  </a:lnTo>
                  <a:lnTo>
                    <a:pt x="384353" y="37193"/>
                  </a:lnTo>
                  <a:lnTo>
                    <a:pt x="381802" y="21003"/>
                  </a:lnTo>
                  <a:lnTo>
                    <a:pt x="381802" y="6905"/>
                  </a:lnTo>
                  <a:close/>
                </a:path>
                <a:path w="468630" h="130809">
                  <a:moveTo>
                    <a:pt x="391584" y="6905"/>
                  </a:moveTo>
                  <a:lnTo>
                    <a:pt x="389570" y="6905"/>
                  </a:lnTo>
                  <a:lnTo>
                    <a:pt x="389447" y="21003"/>
                  </a:lnTo>
                  <a:lnTo>
                    <a:pt x="387028" y="37980"/>
                  </a:lnTo>
                  <a:lnTo>
                    <a:pt x="385936" y="40321"/>
                  </a:lnTo>
                  <a:lnTo>
                    <a:pt x="391530" y="51375"/>
                  </a:lnTo>
                  <a:lnTo>
                    <a:pt x="402618" y="62778"/>
                  </a:lnTo>
                  <a:lnTo>
                    <a:pt x="416903" y="70634"/>
                  </a:lnTo>
                  <a:lnTo>
                    <a:pt x="423233" y="61283"/>
                  </a:lnTo>
                  <a:lnTo>
                    <a:pt x="410398" y="54726"/>
                  </a:lnTo>
                  <a:lnTo>
                    <a:pt x="400395" y="45297"/>
                  </a:lnTo>
                  <a:lnTo>
                    <a:pt x="393899" y="33790"/>
                  </a:lnTo>
                  <a:lnTo>
                    <a:pt x="391584" y="21003"/>
                  </a:lnTo>
                  <a:lnTo>
                    <a:pt x="391584" y="6905"/>
                  </a:lnTo>
                  <a:close/>
                </a:path>
                <a:path w="468630" h="130809">
                  <a:moveTo>
                    <a:pt x="389570" y="6905"/>
                  </a:moveTo>
                  <a:lnTo>
                    <a:pt x="381802" y="6905"/>
                  </a:lnTo>
                  <a:lnTo>
                    <a:pt x="381802" y="21003"/>
                  </a:lnTo>
                  <a:lnTo>
                    <a:pt x="384353" y="37193"/>
                  </a:lnTo>
                  <a:lnTo>
                    <a:pt x="385936" y="40321"/>
                  </a:lnTo>
                  <a:lnTo>
                    <a:pt x="387028" y="37980"/>
                  </a:lnTo>
                  <a:lnTo>
                    <a:pt x="389447" y="21003"/>
                  </a:lnTo>
                  <a:lnTo>
                    <a:pt x="389570" y="6905"/>
                  </a:lnTo>
                  <a:close/>
                </a:path>
                <a:path w="468630" h="130809">
                  <a:moveTo>
                    <a:pt x="448983" y="143"/>
                  </a:moveTo>
                  <a:lnTo>
                    <a:pt x="437043" y="143"/>
                  </a:lnTo>
                  <a:lnTo>
                    <a:pt x="437043" y="78977"/>
                  </a:lnTo>
                  <a:lnTo>
                    <a:pt x="448983" y="78977"/>
                  </a:lnTo>
                  <a:lnTo>
                    <a:pt x="448983" y="43732"/>
                  </a:lnTo>
                  <a:lnTo>
                    <a:pt x="445674" y="43732"/>
                  </a:lnTo>
                  <a:lnTo>
                    <a:pt x="445674" y="33662"/>
                  </a:lnTo>
                  <a:lnTo>
                    <a:pt x="448983" y="33662"/>
                  </a:lnTo>
                  <a:lnTo>
                    <a:pt x="448983" y="143"/>
                  </a:lnTo>
                  <a:close/>
                </a:path>
                <a:path w="468630" h="130809">
                  <a:moveTo>
                    <a:pt x="448983" y="33662"/>
                  </a:moveTo>
                  <a:lnTo>
                    <a:pt x="445674" y="33662"/>
                  </a:lnTo>
                  <a:lnTo>
                    <a:pt x="445674" y="43732"/>
                  </a:lnTo>
                  <a:lnTo>
                    <a:pt x="448983" y="43732"/>
                  </a:lnTo>
                  <a:lnTo>
                    <a:pt x="448983" y="33662"/>
                  </a:lnTo>
                  <a:close/>
                </a:path>
                <a:path w="468630" h="130809">
                  <a:moveTo>
                    <a:pt x="468260" y="33662"/>
                  </a:moveTo>
                  <a:lnTo>
                    <a:pt x="448983" y="33662"/>
                  </a:lnTo>
                  <a:lnTo>
                    <a:pt x="448983" y="43732"/>
                  </a:lnTo>
                  <a:lnTo>
                    <a:pt x="468260" y="43732"/>
                  </a:lnTo>
                  <a:lnTo>
                    <a:pt x="468260" y="33662"/>
                  </a:lnTo>
                  <a:close/>
                </a:path>
                <a:path w="468630" h="130809">
                  <a:moveTo>
                    <a:pt x="407552" y="82574"/>
                  </a:moveTo>
                  <a:lnTo>
                    <a:pt x="389649" y="84179"/>
                  </a:lnTo>
                  <a:lnTo>
                    <a:pt x="376209" y="88832"/>
                  </a:lnTo>
                  <a:lnTo>
                    <a:pt x="367760" y="96290"/>
                  </a:lnTo>
                  <a:lnTo>
                    <a:pt x="364826" y="106310"/>
                  </a:lnTo>
                  <a:lnTo>
                    <a:pt x="367760" y="116308"/>
                  </a:lnTo>
                  <a:lnTo>
                    <a:pt x="376209" y="123717"/>
                  </a:lnTo>
                  <a:lnTo>
                    <a:pt x="389649" y="128320"/>
                  </a:lnTo>
                  <a:lnTo>
                    <a:pt x="407552" y="129903"/>
                  </a:lnTo>
                  <a:lnTo>
                    <a:pt x="425456" y="128320"/>
                  </a:lnTo>
                  <a:lnTo>
                    <a:pt x="438895" y="123717"/>
                  </a:lnTo>
                  <a:lnTo>
                    <a:pt x="442505" y="120552"/>
                  </a:lnTo>
                  <a:lnTo>
                    <a:pt x="407552" y="120552"/>
                  </a:lnTo>
                  <a:lnTo>
                    <a:pt x="394565" y="119601"/>
                  </a:lnTo>
                  <a:lnTo>
                    <a:pt x="384787" y="116830"/>
                  </a:lnTo>
                  <a:lnTo>
                    <a:pt x="378623" y="112359"/>
                  </a:lnTo>
                  <a:lnTo>
                    <a:pt x="376479" y="106310"/>
                  </a:lnTo>
                  <a:lnTo>
                    <a:pt x="378623" y="100262"/>
                  </a:lnTo>
                  <a:lnTo>
                    <a:pt x="384787" y="95791"/>
                  </a:lnTo>
                  <a:lnTo>
                    <a:pt x="394565" y="93019"/>
                  </a:lnTo>
                  <a:lnTo>
                    <a:pt x="407552" y="92068"/>
                  </a:lnTo>
                  <a:lnTo>
                    <a:pt x="442562" y="92068"/>
                  </a:lnTo>
                  <a:lnTo>
                    <a:pt x="438895" y="88832"/>
                  </a:lnTo>
                  <a:lnTo>
                    <a:pt x="425456" y="84179"/>
                  </a:lnTo>
                  <a:lnTo>
                    <a:pt x="407552" y="82574"/>
                  </a:lnTo>
                  <a:close/>
                </a:path>
                <a:path w="468630" h="130809">
                  <a:moveTo>
                    <a:pt x="442562" y="92068"/>
                  </a:moveTo>
                  <a:lnTo>
                    <a:pt x="407552" y="92068"/>
                  </a:lnTo>
                  <a:lnTo>
                    <a:pt x="420540" y="93019"/>
                  </a:lnTo>
                  <a:lnTo>
                    <a:pt x="430318" y="95791"/>
                  </a:lnTo>
                  <a:lnTo>
                    <a:pt x="436481" y="100262"/>
                  </a:lnTo>
                  <a:lnTo>
                    <a:pt x="438625" y="106310"/>
                  </a:lnTo>
                  <a:lnTo>
                    <a:pt x="436481" y="112359"/>
                  </a:lnTo>
                  <a:lnTo>
                    <a:pt x="430318" y="116830"/>
                  </a:lnTo>
                  <a:lnTo>
                    <a:pt x="420540" y="119601"/>
                  </a:lnTo>
                  <a:lnTo>
                    <a:pt x="407552" y="120552"/>
                  </a:lnTo>
                  <a:lnTo>
                    <a:pt x="442505" y="120552"/>
                  </a:lnTo>
                  <a:lnTo>
                    <a:pt x="447345" y="116308"/>
                  </a:lnTo>
                  <a:lnTo>
                    <a:pt x="450278" y="106310"/>
                  </a:lnTo>
                  <a:lnTo>
                    <a:pt x="447345" y="96290"/>
                  </a:lnTo>
                  <a:lnTo>
                    <a:pt x="442562" y="92068"/>
                  </a:lnTo>
                  <a:close/>
                </a:path>
              </a:pathLst>
            </a:custGeom>
            <a:solidFill>
              <a:srgbClr val="000000">
                <a:alpha val="64999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52" name="object 5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5519" y="10924186"/>
              <a:ext cx="323679" cy="746261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818693" y="11227222"/>
              <a:ext cx="459740" cy="130810"/>
            </a:xfrm>
            <a:custGeom>
              <a:avLst/>
              <a:gdLst/>
              <a:ahLst/>
              <a:cxnLst/>
              <a:rect l="l" t="t" r="r" b="b"/>
              <a:pathLst>
                <a:path w="459740" h="130809">
                  <a:moveTo>
                    <a:pt x="34957" y="21578"/>
                  </a:moveTo>
                  <a:lnTo>
                    <a:pt x="32943" y="21578"/>
                  </a:lnTo>
                  <a:lnTo>
                    <a:pt x="32943" y="27045"/>
                  </a:lnTo>
                  <a:lnTo>
                    <a:pt x="30547" y="39677"/>
                  </a:lnTo>
                  <a:lnTo>
                    <a:pt x="23808" y="50961"/>
                  </a:lnTo>
                  <a:lnTo>
                    <a:pt x="13401" y="60141"/>
                  </a:lnTo>
                  <a:lnTo>
                    <a:pt x="0" y="66462"/>
                  </a:lnTo>
                  <a:lnTo>
                    <a:pt x="5898" y="75812"/>
                  </a:lnTo>
                  <a:lnTo>
                    <a:pt x="20877" y="68354"/>
                  </a:lnTo>
                  <a:lnTo>
                    <a:pt x="32511" y="57255"/>
                  </a:lnTo>
                  <a:lnTo>
                    <a:pt x="39123" y="44958"/>
                  </a:lnTo>
                  <a:lnTo>
                    <a:pt x="37686" y="42471"/>
                  </a:lnTo>
                  <a:lnTo>
                    <a:pt x="34957" y="27045"/>
                  </a:lnTo>
                  <a:lnTo>
                    <a:pt x="34957" y="21578"/>
                  </a:lnTo>
                  <a:close/>
                </a:path>
                <a:path w="459740" h="130809">
                  <a:moveTo>
                    <a:pt x="44739" y="21578"/>
                  </a:moveTo>
                  <a:lnTo>
                    <a:pt x="42725" y="21578"/>
                  </a:lnTo>
                  <a:lnTo>
                    <a:pt x="42725" y="27045"/>
                  </a:lnTo>
                  <a:lnTo>
                    <a:pt x="40046" y="43242"/>
                  </a:lnTo>
                  <a:lnTo>
                    <a:pt x="39123" y="44958"/>
                  </a:lnTo>
                  <a:lnTo>
                    <a:pt x="45351" y="55726"/>
                  </a:lnTo>
                  <a:lnTo>
                    <a:pt x="57169" y="66149"/>
                  </a:lnTo>
                  <a:lnTo>
                    <a:pt x="72360" y="73079"/>
                  </a:lnTo>
                  <a:lnTo>
                    <a:pt x="77826" y="63728"/>
                  </a:lnTo>
                  <a:lnTo>
                    <a:pt x="64524" y="57936"/>
                  </a:lnTo>
                  <a:lnTo>
                    <a:pt x="54054" y="49433"/>
                  </a:lnTo>
                  <a:lnTo>
                    <a:pt x="47198" y="38906"/>
                  </a:lnTo>
                  <a:lnTo>
                    <a:pt x="44739" y="27045"/>
                  </a:lnTo>
                  <a:lnTo>
                    <a:pt x="44739" y="21578"/>
                  </a:lnTo>
                  <a:close/>
                </a:path>
                <a:path w="459740" h="130809">
                  <a:moveTo>
                    <a:pt x="42725" y="21578"/>
                  </a:moveTo>
                  <a:lnTo>
                    <a:pt x="34957" y="21578"/>
                  </a:lnTo>
                  <a:lnTo>
                    <a:pt x="34957" y="27045"/>
                  </a:lnTo>
                  <a:lnTo>
                    <a:pt x="37686" y="42471"/>
                  </a:lnTo>
                  <a:lnTo>
                    <a:pt x="39123" y="44958"/>
                  </a:lnTo>
                  <a:lnTo>
                    <a:pt x="40046" y="43242"/>
                  </a:lnTo>
                  <a:lnTo>
                    <a:pt x="42725" y="27045"/>
                  </a:lnTo>
                  <a:lnTo>
                    <a:pt x="42725" y="21578"/>
                  </a:lnTo>
                  <a:close/>
                </a:path>
                <a:path w="459740" h="130809">
                  <a:moveTo>
                    <a:pt x="32943" y="15968"/>
                  </a:moveTo>
                  <a:lnTo>
                    <a:pt x="3308" y="15968"/>
                  </a:lnTo>
                  <a:lnTo>
                    <a:pt x="3308" y="25606"/>
                  </a:lnTo>
                  <a:lnTo>
                    <a:pt x="32943" y="25606"/>
                  </a:lnTo>
                  <a:lnTo>
                    <a:pt x="32943" y="21578"/>
                  </a:lnTo>
                  <a:lnTo>
                    <a:pt x="74086" y="21578"/>
                  </a:lnTo>
                  <a:lnTo>
                    <a:pt x="74086" y="20140"/>
                  </a:lnTo>
                  <a:lnTo>
                    <a:pt x="32943" y="20140"/>
                  </a:lnTo>
                  <a:lnTo>
                    <a:pt x="32943" y="15968"/>
                  </a:lnTo>
                  <a:close/>
                </a:path>
                <a:path w="459740" h="130809">
                  <a:moveTo>
                    <a:pt x="74086" y="21578"/>
                  </a:moveTo>
                  <a:lnTo>
                    <a:pt x="44739" y="21578"/>
                  </a:lnTo>
                  <a:lnTo>
                    <a:pt x="44739" y="25606"/>
                  </a:lnTo>
                  <a:lnTo>
                    <a:pt x="74086" y="25606"/>
                  </a:lnTo>
                  <a:lnTo>
                    <a:pt x="74086" y="21578"/>
                  </a:lnTo>
                  <a:close/>
                </a:path>
                <a:path w="459740" h="130809">
                  <a:moveTo>
                    <a:pt x="44739" y="0"/>
                  </a:moveTo>
                  <a:lnTo>
                    <a:pt x="32943" y="0"/>
                  </a:lnTo>
                  <a:lnTo>
                    <a:pt x="32943" y="20140"/>
                  </a:lnTo>
                  <a:lnTo>
                    <a:pt x="44739" y="20140"/>
                  </a:lnTo>
                  <a:lnTo>
                    <a:pt x="44739" y="0"/>
                  </a:lnTo>
                  <a:close/>
                </a:path>
                <a:path w="459740" h="130809">
                  <a:moveTo>
                    <a:pt x="74086" y="15968"/>
                  </a:moveTo>
                  <a:lnTo>
                    <a:pt x="44739" y="15968"/>
                  </a:lnTo>
                  <a:lnTo>
                    <a:pt x="44739" y="20140"/>
                  </a:lnTo>
                  <a:lnTo>
                    <a:pt x="74086" y="20140"/>
                  </a:lnTo>
                  <a:lnTo>
                    <a:pt x="74086" y="15968"/>
                  </a:lnTo>
                  <a:close/>
                </a:path>
                <a:path w="459740" h="130809">
                  <a:moveTo>
                    <a:pt x="104296" y="863"/>
                  </a:moveTo>
                  <a:lnTo>
                    <a:pt x="92212" y="863"/>
                  </a:lnTo>
                  <a:lnTo>
                    <a:pt x="92212" y="77826"/>
                  </a:lnTo>
                  <a:lnTo>
                    <a:pt x="104296" y="77826"/>
                  </a:lnTo>
                  <a:lnTo>
                    <a:pt x="104296" y="863"/>
                  </a:lnTo>
                  <a:close/>
                </a:path>
                <a:path w="459740" h="130809">
                  <a:moveTo>
                    <a:pt x="104296" y="84444"/>
                  </a:moveTo>
                  <a:lnTo>
                    <a:pt x="20283" y="84444"/>
                  </a:lnTo>
                  <a:lnTo>
                    <a:pt x="20283" y="129040"/>
                  </a:lnTo>
                  <a:lnTo>
                    <a:pt x="104296" y="129040"/>
                  </a:lnTo>
                  <a:lnTo>
                    <a:pt x="104296" y="119401"/>
                  </a:lnTo>
                  <a:lnTo>
                    <a:pt x="31936" y="119401"/>
                  </a:lnTo>
                  <a:lnTo>
                    <a:pt x="31936" y="93939"/>
                  </a:lnTo>
                  <a:lnTo>
                    <a:pt x="104296" y="93939"/>
                  </a:lnTo>
                  <a:lnTo>
                    <a:pt x="104296" y="84444"/>
                  </a:lnTo>
                  <a:close/>
                </a:path>
                <a:path w="459740" h="130809">
                  <a:moveTo>
                    <a:pt x="104296" y="93939"/>
                  </a:moveTo>
                  <a:lnTo>
                    <a:pt x="92500" y="93939"/>
                  </a:lnTo>
                  <a:lnTo>
                    <a:pt x="92500" y="119401"/>
                  </a:lnTo>
                  <a:lnTo>
                    <a:pt x="104296" y="119401"/>
                  </a:lnTo>
                  <a:lnTo>
                    <a:pt x="104296" y="93939"/>
                  </a:lnTo>
                  <a:close/>
                </a:path>
                <a:path w="459740" h="130809">
                  <a:moveTo>
                    <a:pt x="240374" y="719"/>
                  </a:moveTo>
                  <a:lnTo>
                    <a:pt x="228866" y="719"/>
                  </a:lnTo>
                  <a:lnTo>
                    <a:pt x="228866" y="130766"/>
                  </a:lnTo>
                  <a:lnTo>
                    <a:pt x="240374" y="130766"/>
                  </a:lnTo>
                  <a:lnTo>
                    <a:pt x="240374" y="62721"/>
                  </a:lnTo>
                  <a:lnTo>
                    <a:pt x="231887" y="62721"/>
                  </a:lnTo>
                  <a:lnTo>
                    <a:pt x="231887" y="52795"/>
                  </a:lnTo>
                  <a:lnTo>
                    <a:pt x="240374" y="52795"/>
                  </a:lnTo>
                  <a:lnTo>
                    <a:pt x="240374" y="719"/>
                  </a:lnTo>
                  <a:close/>
                </a:path>
                <a:path w="459740" h="130809">
                  <a:moveTo>
                    <a:pt x="210596" y="3596"/>
                  </a:moveTo>
                  <a:lnTo>
                    <a:pt x="199375" y="3596"/>
                  </a:lnTo>
                  <a:lnTo>
                    <a:pt x="199375" y="124149"/>
                  </a:lnTo>
                  <a:lnTo>
                    <a:pt x="210596" y="124149"/>
                  </a:lnTo>
                  <a:lnTo>
                    <a:pt x="210596" y="62721"/>
                  </a:lnTo>
                  <a:lnTo>
                    <a:pt x="206856" y="62721"/>
                  </a:lnTo>
                  <a:lnTo>
                    <a:pt x="206856" y="52795"/>
                  </a:lnTo>
                  <a:lnTo>
                    <a:pt x="210596" y="52795"/>
                  </a:lnTo>
                  <a:lnTo>
                    <a:pt x="210596" y="3596"/>
                  </a:lnTo>
                  <a:close/>
                </a:path>
                <a:path w="459740" h="130809">
                  <a:moveTo>
                    <a:pt x="210596" y="52795"/>
                  </a:moveTo>
                  <a:lnTo>
                    <a:pt x="206856" y="52795"/>
                  </a:lnTo>
                  <a:lnTo>
                    <a:pt x="206856" y="62721"/>
                  </a:lnTo>
                  <a:lnTo>
                    <a:pt x="210596" y="62721"/>
                  </a:lnTo>
                  <a:lnTo>
                    <a:pt x="210596" y="52795"/>
                  </a:lnTo>
                  <a:close/>
                </a:path>
                <a:path w="459740" h="130809">
                  <a:moveTo>
                    <a:pt x="228866" y="52795"/>
                  </a:moveTo>
                  <a:lnTo>
                    <a:pt x="210596" y="52795"/>
                  </a:lnTo>
                  <a:lnTo>
                    <a:pt x="210596" y="62721"/>
                  </a:lnTo>
                  <a:lnTo>
                    <a:pt x="228866" y="62721"/>
                  </a:lnTo>
                  <a:lnTo>
                    <a:pt x="228866" y="52795"/>
                  </a:lnTo>
                  <a:close/>
                </a:path>
                <a:path w="459740" h="130809">
                  <a:moveTo>
                    <a:pt x="240374" y="52795"/>
                  </a:moveTo>
                  <a:lnTo>
                    <a:pt x="231887" y="52795"/>
                  </a:lnTo>
                  <a:lnTo>
                    <a:pt x="231887" y="62721"/>
                  </a:lnTo>
                  <a:lnTo>
                    <a:pt x="240374" y="62721"/>
                  </a:lnTo>
                  <a:lnTo>
                    <a:pt x="240374" y="52795"/>
                  </a:lnTo>
                  <a:close/>
                </a:path>
                <a:path w="459740" h="130809">
                  <a:moveTo>
                    <a:pt x="182975" y="16543"/>
                  </a:moveTo>
                  <a:lnTo>
                    <a:pt x="134639" y="16543"/>
                  </a:lnTo>
                  <a:lnTo>
                    <a:pt x="134639" y="98686"/>
                  </a:lnTo>
                  <a:lnTo>
                    <a:pt x="143127" y="98686"/>
                  </a:lnTo>
                  <a:lnTo>
                    <a:pt x="156726" y="98544"/>
                  </a:lnTo>
                  <a:lnTo>
                    <a:pt x="168733" y="97985"/>
                  </a:lnTo>
                  <a:lnTo>
                    <a:pt x="179986" y="96804"/>
                  </a:lnTo>
                  <a:lnTo>
                    <a:pt x="191319" y="94802"/>
                  </a:lnTo>
                  <a:lnTo>
                    <a:pt x="191135" y="93219"/>
                  </a:lnTo>
                  <a:lnTo>
                    <a:pt x="146435" y="93219"/>
                  </a:lnTo>
                  <a:lnTo>
                    <a:pt x="146435" y="88760"/>
                  </a:lnTo>
                  <a:lnTo>
                    <a:pt x="143127" y="88760"/>
                  </a:lnTo>
                  <a:lnTo>
                    <a:pt x="146435" y="88719"/>
                  </a:lnTo>
                  <a:lnTo>
                    <a:pt x="146435" y="26325"/>
                  </a:lnTo>
                  <a:lnTo>
                    <a:pt x="182975" y="26325"/>
                  </a:lnTo>
                  <a:lnTo>
                    <a:pt x="182975" y="16543"/>
                  </a:lnTo>
                  <a:close/>
                </a:path>
                <a:path w="459740" h="130809">
                  <a:moveTo>
                    <a:pt x="190168" y="84875"/>
                  </a:moveTo>
                  <a:lnTo>
                    <a:pt x="179116" y="86818"/>
                  </a:lnTo>
                  <a:lnTo>
                    <a:pt x="168104" y="88004"/>
                  </a:lnTo>
                  <a:lnTo>
                    <a:pt x="156364" y="88598"/>
                  </a:lnTo>
                  <a:lnTo>
                    <a:pt x="146435" y="88719"/>
                  </a:lnTo>
                  <a:lnTo>
                    <a:pt x="146435" y="93219"/>
                  </a:lnTo>
                  <a:lnTo>
                    <a:pt x="191135" y="93219"/>
                  </a:lnTo>
                  <a:lnTo>
                    <a:pt x="190168" y="84875"/>
                  </a:lnTo>
                  <a:close/>
                </a:path>
                <a:path w="459740" h="130809">
                  <a:moveTo>
                    <a:pt x="146435" y="88719"/>
                  </a:moveTo>
                  <a:lnTo>
                    <a:pt x="143127" y="88760"/>
                  </a:lnTo>
                  <a:lnTo>
                    <a:pt x="146435" y="88760"/>
                  </a:lnTo>
                  <a:close/>
                </a:path>
                <a:path w="459740" h="130809">
                  <a:moveTo>
                    <a:pt x="324105" y="24526"/>
                  </a:moveTo>
                  <a:lnTo>
                    <a:pt x="302077" y="24526"/>
                  </a:lnTo>
                  <a:lnTo>
                    <a:pt x="305483" y="25258"/>
                  </a:lnTo>
                  <a:lnTo>
                    <a:pt x="311545" y="28187"/>
                  </a:lnTo>
                  <a:lnTo>
                    <a:pt x="313929" y="30264"/>
                  </a:lnTo>
                  <a:lnTo>
                    <a:pt x="315666" y="32955"/>
                  </a:lnTo>
                  <a:lnTo>
                    <a:pt x="317437" y="35645"/>
                  </a:lnTo>
                  <a:lnTo>
                    <a:pt x="318322" y="38830"/>
                  </a:lnTo>
                  <a:lnTo>
                    <a:pt x="318322" y="45709"/>
                  </a:lnTo>
                  <a:lnTo>
                    <a:pt x="266011" y="110350"/>
                  </a:lnTo>
                  <a:lnTo>
                    <a:pt x="266011" y="119545"/>
                  </a:lnTo>
                  <a:lnTo>
                    <a:pt x="332013" y="119545"/>
                  </a:lnTo>
                  <a:lnTo>
                    <a:pt x="332013" y="108306"/>
                  </a:lnTo>
                  <a:lnTo>
                    <a:pt x="283380" y="108306"/>
                  </a:lnTo>
                  <a:lnTo>
                    <a:pt x="283380" y="107489"/>
                  </a:lnTo>
                  <a:lnTo>
                    <a:pt x="312873" y="75918"/>
                  </a:lnTo>
                  <a:lnTo>
                    <a:pt x="330174" y="46356"/>
                  </a:lnTo>
                  <a:lnTo>
                    <a:pt x="330109" y="36888"/>
                  </a:lnTo>
                  <a:lnTo>
                    <a:pt x="328829" y="32240"/>
                  </a:lnTo>
                  <a:lnTo>
                    <a:pt x="324105" y="24526"/>
                  </a:lnTo>
                  <a:close/>
                </a:path>
                <a:path w="459740" h="130809">
                  <a:moveTo>
                    <a:pt x="304836" y="13491"/>
                  </a:moveTo>
                  <a:lnTo>
                    <a:pt x="292609" y="13491"/>
                  </a:lnTo>
                  <a:lnTo>
                    <a:pt x="287109" y="14785"/>
                  </a:lnTo>
                  <a:lnTo>
                    <a:pt x="277335" y="19962"/>
                  </a:lnTo>
                  <a:lnTo>
                    <a:pt x="273486" y="23572"/>
                  </a:lnTo>
                  <a:lnTo>
                    <a:pt x="267833" y="32836"/>
                  </a:lnTo>
                  <a:lnTo>
                    <a:pt x="266419" y="38217"/>
                  </a:lnTo>
                  <a:lnTo>
                    <a:pt x="266419" y="44347"/>
                  </a:lnTo>
                  <a:lnTo>
                    <a:pt x="278476" y="44347"/>
                  </a:lnTo>
                  <a:lnTo>
                    <a:pt x="278476" y="40362"/>
                  </a:lnTo>
                  <a:lnTo>
                    <a:pt x="279276" y="36888"/>
                  </a:lnTo>
                  <a:lnTo>
                    <a:pt x="282511" y="30962"/>
                  </a:lnTo>
                  <a:lnTo>
                    <a:pt x="284810" y="28664"/>
                  </a:lnTo>
                  <a:lnTo>
                    <a:pt x="290770" y="25360"/>
                  </a:lnTo>
                  <a:lnTo>
                    <a:pt x="294278" y="24526"/>
                  </a:lnTo>
                  <a:lnTo>
                    <a:pt x="324105" y="24526"/>
                  </a:lnTo>
                  <a:lnTo>
                    <a:pt x="323448" y="23453"/>
                  </a:lnTo>
                  <a:lnTo>
                    <a:pt x="319736" y="19962"/>
                  </a:lnTo>
                  <a:lnTo>
                    <a:pt x="310268" y="14785"/>
                  </a:lnTo>
                  <a:lnTo>
                    <a:pt x="304836" y="13491"/>
                  </a:lnTo>
                  <a:close/>
                </a:path>
                <a:path w="459740" h="130809">
                  <a:moveTo>
                    <a:pt x="459670" y="719"/>
                  </a:moveTo>
                  <a:lnTo>
                    <a:pt x="448161" y="719"/>
                  </a:lnTo>
                  <a:lnTo>
                    <a:pt x="448161" y="130766"/>
                  </a:lnTo>
                  <a:lnTo>
                    <a:pt x="459670" y="130766"/>
                  </a:lnTo>
                  <a:lnTo>
                    <a:pt x="459670" y="62721"/>
                  </a:lnTo>
                  <a:lnTo>
                    <a:pt x="452045" y="62721"/>
                  </a:lnTo>
                  <a:lnTo>
                    <a:pt x="452045" y="52939"/>
                  </a:lnTo>
                  <a:lnTo>
                    <a:pt x="459670" y="52939"/>
                  </a:lnTo>
                  <a:lnTo>
                    <a:pt x="459670" y="719"/>
                  </a:lnTo>
                  <a:close/>
                </a:path>
                <a:path w="459740" h="130809">
                  <a:moveTo>
                    <a:pt x="430610" y="4171"/>
                  </a:moveTo>
                  <a:lnTo>
                    <a:pt x="419246" y="4171"/>
                  </a:lnTo>
                  <a:lnTo>
                    <a:pt x="419246" y="124436"/>
                  </a:lnTo>
                  <a:lnTo>
                    <a:pt x="430610" y="124436"/>
                  </a:lnTo>
                  <a:lnTo>
                    <a:pt x="430610" y="62721"/>
                  </a:lnTo>
                  <a:lnTo>
                    <a:pt x="427158" y="62721"/>
                  </a:lnTo>
                  <a:lnTo>
                    <a:pt x="427158" y="52939"/>
                  </a:lnTo>
                  <a:lnTo>
                    <a:pt x="430610" y="52939"/>
                  </a:lnTo>
                  <a:lnTo>
                    <a:pt x="430610" y="4171"/>
                  </a:lnTo>
                  <a:close/>
                </a:path>
                <a:path w="459740" h="130809">
                  <a:moveTo>
                    <a:pt x="430610" y="52939"/>
                  </a:moveTo>
                  <a:lnTo>
                    <a:pt x="427158" y="52939"/>
                  </a:lnTo>
                  <a:lnTo>
                    <a:pt x="427158" y="62721"/>
                  </a:lnTo>
                  <a:lnTo>
                    <a:pt x="430610" y="62721"/>
                  </a:lnTo>
                  <a:lnTo>
                    <a:pt x="430610" y="52939"/>
                  </a:lnTo>
                  <a:close/>
                </a:path>
                <a:path w="459740" h="130809">
                  <a:moveTo>
                    <a:pt x="448161" y="52939"/>
                  </a:moveTo>
                  <a:lnTo>
                    <a:pt x="430610" y="52939"/>
                  </a:lnTo>
                  <a:lnTo>
                    <a:pt x="430610" y="62721"/>
                  </a:lnTo>
                  <a:lnTo>
                    <a:pt x="448161" y="62721"/>
                  </a:lnTo>
                  <a:lnTo>
                    <a:pt x="448161" y="52939"/>
                  </a:lnTo>
                  <a:close/>
                </a:path>
                <a:path w="459740" h="130809">
                  <a:moveTo>
                    <a:pt x="459670" y="52939"/>
                  </a:moveTo>
                  <a:lnTo>
                    <a:pt x="452045" y="52939"/>
                  </a:lnTo>
                  <a:lnTo>
                    <a:pt x="452045" y="62721"/>
                  </a:lnTo>
                  <a:lnTo>
                    <a:pt x="459670" y="62721"/>
                  </a:lnTo>
                  <a:lnTo>
                    <a:pt x="459670" y="52939"/>
                  </a:lnTo>
                  <a:close/>
                </a:path>
                <a:path w="459740" h="130809">
                  <a:moveTo>
                    <a:pt x="397523" y="17406"/>
                  </a:moveTo>
                  <a:lnTo>
                    <a:pt x="393495" y="17406"/>
                  </a:lnTo>
                  <a:lnTo>
                    <a:pt x="393495" y="19708"/>
                  </a:lnTo>
                  <a:lnTo>
                    <a:pt x="391187" y="41489"/>
                  </a:lnTo>
                  <a:lnTo>
                    <a:pt x="383659" y="61463"/>
                  </a:lnTo>
                  <a:lnTo>
                    <a:pt x="370008" y="79225"/>
                  </a:lnTo>
                  <a:lnTo>
                    <a:pt x="349331" y="94370"/>
                  </a:lnTo>
                  <a:lnTo>
                    <a:pt x="356380" y="102858"/>
                  </a:lnTo>
                  <a:lnTo>
                    <a:pt x="379635" y="85419"/>
                  </a:lnTo>
                  <a:lnTo>
                    <a:pt x="394610" y="64879"/>
                  </a:lnTo>
                  <a:lnTo>
                    <a:pt x="402625" y="41965"/>
                  </a:lnTo>
                  <a:lnTo>
                    <a:pt x="404042" y="27332"/>
                  </a:lnTo>
                  <a:lnTo>
                    <a:pt x="397523" y="27332"/>
                  </a:lnTo>
                  <a:lnTo>
                    <a:pt x="397523" y="17406"/>
                  </a:lnTo>
                  <a:close/>
                </a:path>
                <a:path w="459740" h="130809">
                  <a:moveTo>
                    <a:pt x="393495" y="17406"/>
                  </a:moveTo>
                  <a:lnTo>
                    <a:pt x="354366" y="17406"/>
                  </a:lnTo>
                  <a:lnTo>
                    <a:pt x="354366" y="27332"/>
                  </a:lnTo>
                  <a:lnTo>
                    <a:pt x="392687" y="27332"/>
                  </a:lnTo>
                  <a:lnTo>
                    <a:pt x="393495" y="19708"/>
                  </a:lnTo>
                  <a:lnTo>
                    <a:pt x="393495" y="17406"/>
                  </a:lnTo>
                  <a:close/>
                </a:path>
                <a:path w="459740" h="130809">
                  <a:moveTo>
                    <a:pt x="405004" y="17406"/>
                  </a:moveTo>
                  <a:lnTo>
                    <a:pt x="397523" y="17406"/>
                  </a:lnTo>
                  <a:lnTo>
                    <a:pt x="397523" y="27332"/>
                  </a:lnTo>
                  <a:lnTo>
                    <a:pt x="404042" y="27332"/>
                  </a:lnTo>
                  <a:lnTo>
                    <a:pt x="405004" y="17406"/>
                  </a:lnTo>
                  <a:close/>
                </a:path>
              </a:pathLst>
            </a:custGeom>
            <a:solidFill>
              <a:srgbClr val="000000">
                <a:alpha val="64999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grpSp>
        <p:nvGrpSpPr>
          <p:cNvPr id="54" name="object 54"/>
          <p:cNvGrpSpPr/>
          <p:nvPr/>
        </p:nvGrpSpPr>
        <p:grpSpPr>
          <a:xfrm>
            <a:off x="2829555" y="3303250"/>
            <a:ext cx="110473" cy="175024"/>
            <a:chOff x="476528" y="9683415"/>
            <a:chExt cx="323850" cy="513080"/>
          </a:xfrm>
        </p:grpSpPr>
        <p:pic>
          <p:nvPicPr>
            <p:cNvPr id="55" name="object 5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6528" y="9683415"/>
              <a:ext cx="323679" cy="25175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6528" y="9944157"/>
              <a:ext cx="323679" cy="251750"/>
            </a:xfrm>
            <a:prstGeom prst="rect">
              <a:avLst/>
            </a:prstGeom>
          </p:spPr>
        </p:pic>
      </p:grpSp>
      <p:sp>
        <p:nvSpPr>
          <p:cNvPr id="57" name="object 57"/>
          <p:cNvSpPr/>
          <p:nvPr/>
        </p:nvSpPr>
        <p:spPr>
          <a:xfrm>
            <a:off x="2832623" y="2629963"/>
            <a:ext cx="102025" cy="55453"/>
          </a:xfrm>
          <a:custGeom>
            <a:avLst/>
            <a:gdLst/>
            <a:ahLst/>
            <a:cxnLst/>
            <a:rect l="l" t="t" r="r" b="b"/>
            <a:pathLst>
              <a:path w="299084" h="162559">
                <a:moveTo>
                  <a:pt x="66174" y="129292"/>
                </a:moveTo>
                <a:lnTo>
                  <a:pt x="0" y="129292"/>
                </a:lnTo>
                <a:lnTo>
                  <a:pt x="0" y="141699"/>
                </a:lnTo>
                <a:lnTo>
                  <a:pt x="147274" y="141699"/>
                </a:lnTo>
                <a:lnTo>
                  <a:pt x="147274" y="133427"/>
                </a:lnTo>
                <a:lnTo>
                  <a:pt x="66174" y="133427"/>
                </a:lnTo>
                <a:lnTo>
                  <a:pt x="66174" y="129292"/>
                </a:lnTo>
                <a:close/>
              </a:path>
              <a:path w="299084" h="162559">
                <a:moveTo>
                  <a:pt x="80919" y="89911"/>
                </a:moveTo>
                <a:lnTo>
                  <a:pt x="66174" y="89911"/>
                </a:lnTo>
                <a:lnTo>
                  <a:pt x="66174" y="133427"/>
                </a:lnTo>
                <a:lnTo>
                  <a:pt x="80919" y="133427"/>
                </a:lnTo>
                <a:lnTo>
                  <a:pt x="80919" y="89911"/>
                </a:lnTo>
                <a:close/>
              </a:path>
              <a:path w="299084" h="162559">
                <a:moveTo>
                  <a:pt x="147274" y="129292"/>
                </a:moveTo>
                <a:lnTo>
                  <a:pt x="80919" y="129292"/>
                </a:lnTo>
                <a:lnTo>
                  <a:pt x="80919" y="133427"/>
                </a:lnTo>
                <a:lnTo>
                  <a:pt x="147274" y="133427"/>
                </a:lnTo>
                <a:lnTo>
                  <a:pt x="147274" y="129292"/>
                </a:lnTo>
                <a:close/>
              </a:path>
              <a:path w="299084" h="162559">
                <a:moveTo>
                  <a:pt x="68512" y="20499"/>
                </a:moveTo>
                <a:lnTo>
                  <a:pt x="65814" y="20499"/>
                </a:lnTo>
                <a:lnTo>
                  <a:pt x="65814" y="30569"/>
                </a:lnTo>
                <a:lnTo>
                  <a:pt x="60571" y="49077"/>
                </a:lnTo>
                <a:lnTo>
                  <a:pt x="46933" y="65073"/>
                </a:lnTo>
                <a:lnTo>
                  <a:pt x="28035" y="77123"/>
                </a:lnTo>
                <a:lnTo>
                  <a:pt x="7013" y="83797"/>
                </a:lnTo>
                <a:lnTo>
                  <a:pt x="13127" y="95665"/>
                </a:lnTo>
                <a:lnTo>
                  <a:pt x="36829" y="87365"/>
                </a:lnTo>
                <a:lnTo>
                  <a:pt x="57767" y="73097"/>
                </a:lnTo>
                <a:lnTo>
                  <a:pt x="72704" y="53839"/>
                </a:lnTo>
                <a:lnTo>
                  <a:pt x="73479" y="50674"/>
                </a:lnTo>
                <a:lnTo>
                  <a:pt x="68512" y="30569"/>
                </a:lnTo>
                <a:lnTo>
                  <a:pt x="68512" y="20499"/>
                </a:lnTo>
                <a:close/>
              </a:path>
              <a:path w="299084" h="162559">
                <a:moveTo>
                  <a:pt x="81099" y="20499"/>
                </a:moveTo>
                <a:lnTo>
                  <a:pt x="78402" y="20499"/>
                </a:lnTo>
                <a:lnTo>
                  <a:pt x="78402" y="30569"/>
                </a:lnTo>
                <a:lnTo>
                  <a:pt x="73479" y="50674"/>
                </a:lnTo>
                <a:lnTo>
                  <a:pt x="74246" y="53780"/>
                </a:lnTo>
                <a:lnTo>
                  <a:pt x="89304" y="72895"/>
                </a:lnTo>
                <a:lnTo>
                  <a:pt x="110464" y="86986"/>
                </a:lnTo>
                <a:lnTo>
                  <a:pt x="134506" y="95125"/>
                </a:lnTo>
                <a:lnTo>
                  <a:pt x="140441" y="83257"/>
                </a:lnTo>
                <a:lnTo>
                  <a:pt x="119182" y="76668"/>
                </a:lnTo>
                <a:lnTo>
                  <a:pt x="100115" y="64803"/>
                </a:lnTo>
                <a:lnTo>
                  <a:pt x="86376" y="48993"/>
                </a:lnTo>
                <a:lnTo>
                  <a:pt x="81099" y="30569"/>
                </a:lnTo>
                <a:lnTo>
                  <a:pt x="81099" y="20499"/>
                </a:lnTo>
                <a:close/>
              </a:path>
              <a:path w="299084" h="162559">
                <a:moveTo>
                  <a:pt x="78402" y="20499"/>
                </a:moveTo>
                <a:lnTo>
                  <a:pt x="68512" y="20499"/>
                </a:lnTo>
                <a:lnTo>
                  <a:pt x="68512" y="30569"/>
                </a:lnTo>
                <a:lnTo>
                  <a:pt x="73479" y="50674"/>
                </a:lnTo>
                <a:lnTo>
                  <a:pt x="78402" y="30569"/>
                </a:lnTo>
                <a:lnTo>
                  <a:pt x="78402" y="20499"/>
                </a:lnTo>
                <a:close/>
              </a:path>
              <a:path w="299084" h="162559">
                <a:moveTo>
                  <a:pt x="134866" y="14745"/>
                </a:moveTo>
                <a:lnTo>
                  <a:pt x="12048" y="14745"/>
                </a:lnTo>
                <a:lnTo>
                  <a:pt x="12048" y="26973"/>
                </a:lnTo>
                <a:lnTo>
                  <a:pt x="65814" y="26973"/>
                </a:lnTo>
                <a:lnTo>
                  <a:pt x="65814" y="20499"/>
                </a:lnTo>
                <a:lnTo>
                  <a:pt x="134866" y="20499"/>
                </a:lnTo>
                <a:lnTo>
                  <a:pt x="134866" y="14745"/>
                </a:lnTo>
                <a:close/>
              </a:path>
              <a:path w="299084" h="162559">
                <a:moveTo>
                  <a:pt x="134866" y="20499"/>
                </a:moveTo>
                <a:lnTo>
                  <a:pt x="81099" y="20499"/>
                </a:lnTo>
                <a:lnTo>
                  <a:pt x="81099" y="26973"/>
                </a:lnTo>
                <a:lnTo>
                  <a:pt x="134866" y="26973"/>
                </a:lnTo>
                <a:lnTo>
                  <a:pt x="134866" y="20499"/>
                </a:lnTo>
                <a:close/>
              </a:path>
              <a:path w="299084" h="162559">
                <a:moveTo>
                  <a:pt x="210377" y="7732"/>
                </a:moveTo>
                <a:lnTo>
                  <a:pt x="207680" y="7732"/>
                </a:lnTo>
                <a:lnTo>
                  <a:pt x="207680" y="23556"/>
                </a:lnTo>
                <a:lnTo>
                  <a:pt x="204738" y="41243"/>
                </a:lnTo>
                <a:lnTo>
                  <a:pt x="196419" y="57160"/>
                </a:lnTo>
                <a:lnTo>
                  <a:pt x="183480" y="70212"/>
                </a:lnTo>
                <a:lnTo>
                  <a:pt x="166680" y="79301"/>
                </a:lnTo>
                <a:lnTo>
                  <a:pt x="174233" y="91169"/>
                </a:lnTo>
                <a:lnTo>
                  <a:pt x="193005" y="80529"/>
                </a:lnTo>
                <a:lnTo>
                  <a:pt x="207478" y="64983"/>
                </a:lnTo>
                <a:lnTo>
                  <a:pt x="215455" y="48405"/>
                </a:lnTo>
                <a:lnTo>
                  <a:pt x="213667" y="44845"/>
                </a:lnTo>
                <a:lnTo>
                  <a:pt x="210377" y="23556"/>
                </a:lnTo>
                <a:lnTo>
                  <a:pt x="210377" y="7732"/>
                </a:lnTo>
                <a:close/>
              </a:path>
              <a:path w="299084" h="162559">
                <a:moveTo>
                  <a:pt x="222605" y="7732"/>
                </a:moveTo>
                <a:lnTo>
                  <a:pt x="220088" y="7732"/>
                </a:lnTo>
                <a:lnTo>
                  <a:pt x="220088" y="23556"/>
                </a:lnTo>
                <a:lnTo>
                  <a:pt x="216792" y="45627"/>
                </a:lnTo>
                <a:lnTo>
                  <a:pt x="215455" y="48405"/>
                </a:lnTo>
                <a:lnTo>
                  <a:pt x="222942" y="63319"/>
                </a:lnTo>
                <a:lnTo>
                  <a:pt x="237308" y="78051"/>
                </a:lnTo>
                <a:lnTo>
                  <a:pt x="255872" y="88112"/>
                </a:lnTo>
                <a:lnTo>
                  <a:pt x="263425" y="76424"/>
                </a:lnTo>
                <a:lnTo>
                  <a:pt x="246881" y="67885"/>
                </a:lnTo>
                <a:lnTo>
                  <a:pt x="233979" y="55587"/>
                </a:lnTo>
                <a:lnTo>
                  <a:pt x="225595" y="40490"/>
                </a:lnTo>
                <a:lnTo>
                  <a:pt x="222605" y="23556"/>
                </a:lnTo>
                <a:lnTo>
                  <a:pt x="222605" y="7732"/>
                </a:lnTo>
                <a:close/>
              </a:path>
              <a:path w="299084" h="162559">
                <a:moveTo>
                  <a:pt x="220088" y="7732"/>
                </a:moveTo>
                <a:lnTo>
                  <a:pt x="210377" y="7732"/>
                </a:lnTo>
                <a:lnTo>
                  <a:pt x="210377" y="23556"/>
                </a:lnTo>
                <a:lnTo>
                  <a:pt x="213667" y="44845"/>
                </a:lnTo>
                <a:lnTo>
                  <a:pt x="215455" y="48405"/>
                </a:lnTo>
                <a:lnTo>
                  <a:pt x="216792" y="45627"/>
                </a:lnTo>
                <a:lnTo>
                  <a:pt x="220088" y="23556"/>
                </a:lnTo>
                <a:lnTo>
                  <a:pt x="220088" y="7732"/>
                </a:lnTo>
                <a:close/>
              </a:path>
              <a:path w="299084" h="162559">
                <a:moveTo>
                  <a:pt x="298670" y="106094"/>
                </a:moveTo>
                <a:lnTo>
                  <a:pt x="190057" y="106094"/>
                </a:lnTo>
                <a:lnTo>
                  <a:pt x="190057" y="118322"/>
                </a:lnTo>
                <a:lnTo>
                  <a:pt x="283565" y="118322"/>
                </a:lnTo>
                <a:lnTo>
                  <a:pt x="283565" y="162559"/>
                </a:lnTo>
                <a:lnTo>
                  <a:pt x="298670" y="162559"/>
                </a:lnTo>
                <a:lnTo>
                  <a:pt x="298670" y="106094"/>
                </a:lnTo>
                <a:close/>
              </a:path>
              <a:path w="299084" h="162559">
                <a:moveTo>
                  <a:pt x="298670" y="0"/>
                </a:moveTo>
                <a:lnTo>
                  <a:pt x="283565" y="0"/>
                </a:lnTo>
                <a:lnTo>
                  <a:pt x="283565" y="97823"/>
                </a:lnTo>
                <a:lnTo>
                  <a:pt x="298670" y="97823"/>
                </a:lnTo>
                <a:lnTo>
                  <a:pt x="298670" y="0"/>
                </a:lnTo>
                <a:close/>
              </a:path>
            </a:pathLst>
          </a:custGeom>
          <a:solidFill>
            <a:srgbClr val="000000">
              <a:alpha val="70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58" name="object 58"/>
          <p:cNvSpPr/>
          <p:nvPr/>
        </p:nvSpPr>
        <p:spPr>
          <a:xfrm>
            <a:off x="2832561" y="3122905"/>
            <a:ext cx="103758" cy="55670"/>
          </a:xfrm>
          <a:custGeom>
            <a:avLst/>
            <a:gdLst/>
            <a:ahLst/>
            <a:cxnLst/>
            <a:rect l="l" t="t" r="r" b="b"/>
            <a:pathLst>
              <a:path w="304165" h="163195">
                <a:moveTo>
                  <a:pt x="33446" y="110051"/>
                </a:moveTo>
                <a:lnTo>
                  <a:pt x="18701" y="110051"/>
                </a:lnTo>
                <a:lnTo>
                  <a:pt x="18701" y="162918"/>
                </a:lnTo>
                <a:lnTo>
                  <a:pt x="128213" y="162918"/>
                </a:lnTo>
                <a:lnTo>
                  <a:pt x="128213" y="151589"/>
                </a:lnTo>
                <a:lnTo>
                  <a:pt x="33446" y="151589"/>
                </a:lnTo>
                <a:lnTo>
                  <a:pt x="33446" y="135585"/>
                </a:lnTo>
                <a:lnTo>
                  <a:pt x="128213" y="135585"/>
                </a:lnTo>
                <a:lnTo>
                  <a:pt x="128213" y="124616"/>
                </a:lnTo>
                <a:lnTo>
                  <a:pt x="33446" y="124616"/>
                </a:lnTo>
                <a:lnTo>
                  <a:pt x="33446" y="110051"/>
                </a:lnTo>
                <a:close/>
              </a:path>
              <a:path w="304165" h="163195">
                <a:moveTo>
                  <a:pt x="128213" y="135585"/>
                </a:moveTo>
                <a:lnTo>
                  <a:pt x="113467" y="135585"/>
                </a:lnTo>
                <a:lnTo>
                  <a:pt x="113467" y="151589"/>
                </a:lnTo>
                <a:lnTo>
                  <a:pt x="128213" y="151589"/>
                </a:lnTo>
                <a:lnTo>
                  <a:pt x="128213" y="135585"/>
                </a:lnTo>
                <a:close/>
              </a:path>
              <a:path w="304165" h="163195">
                <a:moveTo>
                  <a:pt x="128213" y="110051"/>
                </a:moveTo>
                <a:lnTo>
                  <a:pt x="113467" y="110051"/>
                </a:lnTo>
                <a:lnTo>
                  <a:pt x="113467" y="124616"/>
                </a:lnTo>
                <a:lnTo>
                  <a:pt x="128213" y="124616"/>
                </a:lnTo>
                <a:lnTo>
                  <a:pt x="128213" y="110051"/>
                </a:lnTo>
                <a:close/>
              </a:path>
              <a:path w="304165" h="163195">
                <a:moveTo>
                  <a:pt x="66174" y="15644"/>
                </a:moveTo>
                <a:lnTo>
                  <a:pt x="7732" y="15644"/>
                </a:lnTo>
                <a:lnTo>
                  <a:pt x="7732" y="27332"/>
                </a:lnTo>
                <a:lnTo>
                  <a:pt x="138462" y="27332"/>
                </a:lnTo>
                <a:lnTo>
                  <a:pt x="138462" y="23376"/>
                </a:lnTo>
                <a:lnTo>
                  <a:pt x="66174" y="23376"/>
                </a:lnTo>
                <a:lnTo>
                  <a:pt x="66174" y="15644"/>
                </a:lnTo>
                <a:close/>
              </a:path>
              <a:path w="304165" h="163195">
                <a:moveTo>
                  <a:pt x="80919" y="0"/>
                </a:moveTo>
                <a:lnTo>
                  <a:pt x="66174" y="0"/>
                </a:lnTo>
                <a:lnTo>
                  <a:pt x="66174" y="23376"/>
                </a:lnTo>
                <a:lnTo>
                  <a:pt x="80919" y="23376"/>
                </a:lnTo>
                <a:lnTo>
                  <a:pt x="80919" y="0"/>
                </a:lnTo>
                <a:close/>
              </a:path>
              <a:path w="304165" h="163195">
                <a:moveTo>
                  <a:pt x="138462" y="15644"/>
                </a:moveTo>
                <a:lnTo>
                  <a:pt x="80919" y="15644"/>
                </a:lnTo>
                <a:lnTo>
                  <a:pt x="80919" y="23376"/>
                </a:lnTo>
                <a:lnTo>
                  <a:pt x="138462" y="23376"/>
                </a:lnTo>
                <a:lnTo>
                  <a:pt x="138462" y="15644"/>
                </a:lnTo>
                <a:close/>
              </a:path>
              <a:path w="304165" h="163195">
                <a:moveTo>
                  <a:pt x="73547" y="33626"/>
                </a:moveTo>
                <a:lnTo>
                  <a:pt x="51156" y="35068"/>
                </a:lnTo>
                <a:lnTo>
                  <a:pt x="34683" y="39358"/>
                </a:lnTo>
                <a:lnTo>
                  <a:pt x="24514" y="46447"/>
                </a:lnTo>
                <a:lnTo>
                  <a:pt x="21039" y="56284"/>
                </a:lnTo>
                <a:lnTo>
                  <a:pt x="24514" y="66121"/>
                </a:lnTo>
                <a:lnTo>
                  <a:pt x="34683" y="73210"/>
                </a:lnTo>
                <a:lnTo>
                  <a:pt x="51156" y="77500"/>
                </a:lnTo>
                <a:lnTo>
                  <a:pt x="73547" y="78941"/>
                </a:lnTo>
                <a:lnTo>
                  <a:pt x="95937" y="77500"/>
                </a:lnTo>
                <a:lnTo>
                  <a:pt x="112411" y="73210"/>
                </a:lnTo>
                <a:lnTo>
                  <a:pt x="118891" y="68692"/>
                </a:lnTo>
                <a:lnTo>
                  <a:pt x="73547" y="68692"/>
                </a:lnTo>
                <a:lnTo>
                  <a:pt x="57877" y="67865"/>
                </a:lnTo>
                <a:lnTo>
                  <a:pt x="46371" y="65455"/>
                </a:lnTo>
                <a:lnTo>
                  <a:pt x="39282" y="61560"/>
                </a:lnTo>
                <a:lnTo>
                  <a:pt x="36863" y="56284"/>
                </a:lnTo>
                <a:lnTo>
                  <a:pt x="39282" y="51035"/>
                </a:lnTo>
                <a:lnTo>
                  <a:pt x="46371" y="47203"/>
                </a:lnTo>
                <a:lnTo>
                  <a:pt x="57877" y="44854"/>
                </a:lnTo>
                <a:lnTo>
                  <a:pt x="73547" y="44056"/>
                </a:lnTo>
                <a:lnTo>
                  <a:pt x="119149" y="44056"/>
                </a:lnTo>
                <a:lnTo>
                  <a:pt x="112411" y="39358"/>
                </a:lnTo>
                <a:lnTo>
                  <a:pt x="95937" y="35068"/>
                </a:lnTo>
                <a:lnTo>
                  <a:pt x="73547" y="33626"/>
                </a:lnTo>
                <a:close/>
              </a:path>
              <a:path w="304165" h="163195">
                <a:moveTo>
                  <a:pt x="119149" y="44056"/>
                </a:moveTo>
                <a:lnTo>
                  <a:pt x="73547" y="44056"/>
                </a:lnTo>
                <a:lnTo>
                  <a:pt x="89113" y="44854"/>
                </a:lnTo>
                <a:lnTo>
                  <a:pt x="100565" y="47203"/>
                </a:lnTo>
                <a:lnTo>
                  <a:pt x="107634" y="51035"/>
                </a:lnTo>
                <a:lnTo>
                  <a:pt x="110051" y="56284"/>
                </a:lnTo>
                <a:lnTo>
                  <a:pt x="107634" y="61560"/>
                </a:lnTo>
                <a:lnTo>
                  <a:pt x="100565" y="65455"/>
                </a:lnTo>
                <a:lnTo>
                  <a:pt x="89113" y="67865"/>
                </a:lnTo>
                <a:lnTo>
                  <a:pt x="73547" y="68692"/>
                </a:lnTo>
                <a:lnTo>
                  <a:pt x="118891" y="68692"/>
                </a:lnTo>
                <a:lnTo>
                  <a:pt x="122579" y="66121"/>
                </a:lnTo>
                <a:lnTo>
                  <a:pt x="126055" y="56284"/>
                </a:lnTo>
                <a:lnTo>
                  <a:pt x="122579" y="46447"/>
                </a:lnTo>
                <a:lnTo>
                  <a:pt x="119149" y="44056"/>
                </a:lnTo>
                <a:close/>
              </a:path>
              <a:path w="304165" h="163195">
                <a:moveTo>
                  <a:pt x="146914" y="89011"/>
                </a:moveTo>
                <a:lnTo>
                  <a:pt x="0" y="89011"/>
                </a:lnTo>
                <a:lnTo>
                  <a:pt x="0" y="100880"/>
                </a:lnTo>
                <a:lnTo>
                  <a:pt x="146914" y="100880"/>
                </a:lnTo>
                <a:lnTo>
                  <a:pt x="146914" y="89011"/>
                </a:lnTo>
                <a:close/>
              </a:path>
              <a:path w="304165" h="163195">
                <a:moveTo>
                  <a:pt x="210377" y="110410"/>
                </a:moveTo>
                <a:lnTo>
                  <a:pt x="195452" y="110410"/>
                </a:lnTo>
                <a:lnTo>
                  <a:pt x="195452" y="161480"/>
                </a:lnTo>
                <a:lnTo>
                  <a:pt x="303705" y="161480"/>
                </a:lnTo>
                <a:lnTo>
                  <a:pt x="303705" y="154646"/>
                </a:lnTo>
                <a:lnTo>
                  <a:pt x="210377" y="154646"/>
                </a:lnTo>
                <a:lnTo>
                  <a:pt x="210377" y="110410"/>
                </a:lnTo>
                <a:close/>
              </a:path>
              <a:path w="304165" h="163195">
                <a:moveTo>
                  <a:pt x="303705" y="149252"/>
                </a:moveTo>
                <a:lnTo>
                  <a:pt x="210377" y="149252"/>
                </a:lnTo>
                <a:lnTo>
                  <a:pt x="210377" y="154646"/>
                </a:lnTo>
                <a:lnTo>
                  <a:pt x="303705" y="154646"/>
                </a:lnTo>
                <a:lnTo>
                  <a:pt x="303705" y="149252"/>
                </a:lnTo>
                <a:close/>
              </a:path>
              <a:path w="304165" h="163195">
                <a:moveTo>
                  <a:pt x="299209" y="2697"/>
                </a:moveTo>
                <a:lnTo>
                  <a:pt x="284284" y="2697"/>
                </a:lnTo>
                <a:lnTo>
                  <a:pt x="284284" y="122818"/>
                </a:lnTo>
                <a:lnTo>
                  <a:pt x="299209" y="122818"/>
                </a:lnTo>
                <a:lnTo>
                  <a:pt x="299209" y="79121"/>
                </a:lnTo>
                <a:lnTo>
                  <a:pt x="289679" y="79121"/>
                </a:lnTo>
                <a:lnTo>
                  <a:pt x="289679" y="66893"/>
                </a:lnTo>
                <a:lnTo>
                  <a:pt x="299209" y="66893"/>
                </a:lnTo>
                <a:lnTo>
                  <a:pt x="299209" y="40100"/>
                </a:lnTo>
                <a:lnTo>
                  <a:pt x="289679" y="40100"/>
                </a:lnTo>
                <a:lnTo>
                  <a:pt x="289679" y="27872"/>
                </a:lnTo>
                <a:lnTo>
                  <a:pt x="299209" y="27872"/>
                </a:lnTo>
                <a:lnTo>
                  <a:pt x="299209" y="2697"/>
                </a:lnTo>
                <a:close/>
              </a:path>
              <a:path w="304165" h="163195">
                <a:moveTo>
                  <a:pt x="209838" y="12947"/>
                </a:moveTo>
                <a:lnTo>
                  <a:pt x="193201" y="15933"/>
                </a:lnTo>
                <a:lnTo>
                  <a:pt x="179920" y="24298"/>
                </a:lnTo>
                <a:lnTo>
                  <a:pt x="171123" y="37147"/>
                </a:lnTo>
                <a:lnTo>
                  <a:pt x="167939" y="53586"/>
                </a:lnTo>
                <a:lnTo>
                  <a:pt x="171123" y="70026"/>
                </a:lnTo>
                <a:lnTo>
                  <a:pt x="179920" y="82875"/>
                </a:lnTo>
                <a:lnTo>
                  <a:pt x="193201" y="91240"/>
                </a:lnTo>
                <a:lnTo>
                  <a:pt x="209838" y="94226"/>
                </a:lnTo>
                <a:lnTo>
                  <a:pt x="226474" y="91240"/>
                </a:lnTo>
                <a:lnTo>
                  <a:pt x="239756" y="82875"/>
                </a:lnTo>
                <a:lnTo>
                  <a:pt x="240848" y="81279"/>
                </a:lnTo>
                <a:lnTo>
                  <a:pt x="209838" y="81279"/>
                </a:lnTo>
                <a:lnTo>
                  <a:pt x="198863" y="79228"/>
                </a:lnTo>
                <a:lnTo>
                  <a:pt x="190147" y="73502"/>
                </a:lnTo>
                <a:lnTo>
                  <a:pt x="184399" y="64741"/>
                </a:lnTo>
                <a:lnTo>
                  <a:pt x="182325" y="53586"/>
                </a:lnTo>
                <a:lnTo>
                  <a:pt x="184399" y="42536"/>
                </a:lnTo>
                <a:lnTo>
                  <a:pt x="190147" y="33829"/>
                </a:lnTo>
                <a:lnTo>
                  <a:pt x="198863" y="28122"/>
                </a:lnTo>
                <a:lnTo>
                  <a:pt x="209838" y="26074"/>
                </a:lnTo>
                <a:lnTo>
                  <a:pt x="240971" y="26074"/>
                </a:lnTo>
                <a:lnTo>
                  <a:pt x="239756" y="24298"/>
                </a:lnTo>
                <a:lnTo>
                  <a:pt x="226474" y="15933"/>
                </a:lnTo>
                <a:lnTo>
                  <a:pt x="209838" y="12947"/>
                </a:lnTo>
                <a:close/>
              </a:path>
              <a:path w="304165" h="163195">
                <a:moveTo>
                  <a:pt x="240971" y="26074"/>
                </a:moveTo>
                <a:lnTo>
                  <a:pt x="209838" y="26074"/>
                </a:lnTo>
                <a:lnTo>
                  <a:pt x="220841" y="28122"/>
                </a:lnTo>
                <a:lnTo>
                  <a:pt x="229618" y="33829"/>
                </a:lnTo>
                <a:lnTo>
                  <a:pt x="235429" y="42536"/>
                </a:lnTo>
                <a:lnTo>
                  <a:pt x="237530" y="53586"/>
                </a:lnTo>
                <a:lnTo>
                  <a:pt x="235429" y="64741"/>
                </a:lnTo>
                <a:lnTo>
                  <a:pt x="229618" y="73502"/>
                </a:lnTo>
                <a:lnTo>
                  <a:pt x="220841" y="79228"/>
                </a:lnTo>
                <a:lnTo>
                  <a:pt x="209838" y="81279"/>
                </a:lnTo>
                <a:lnTo>
                  <a:pt x="240848" y="81279"/>
                </a:lnTo>
                <a:lnTo>
                  <a:pt x="242326" y="79121"/>
                </a:lnTo>
                <a:lnTo>
                  <a:pt x="240767" y="79121"/>
                </a:lnTo>
                <a:lnTo>
                  <a:pt x="240767" y="66893"/>
                </a:lnTo>
                <a:lnTo>
                  <a:pt x="249160" y="66893"/>
                </a:lnTo>
                <a:lnTo>
                  <a:pt x="251736" y="53586"/>
                </a:lnTo>
                <a:lnTo>
                  <a:pt x="249125" y="40100"/>
                </a:lnTo>
                <a:lnTo>
                  <a:pt x="240767" y="40100"/>
                </a:lnTo>
                <a:lnTo>
                  <a:pt x="240767" y="27872"/>
                </a:lnTo>
                <a:lnTo>
                  <a:pt x="242203" y="27872"/>
                </a:lnTo>
                <a:lnTo>
                  <a:pt x="240971" y="26074"/>
                </a:lnTo>
                <a:close/>
              </a:path>
              <a:path w="304165" h="163195">
                <a:moveTo>
                  <a:pt x="249160" y="66893"/>
                </a:moveTo>
                <a:lnTo>
                  <a:pt x="240767" y="66893"/>
                </a:lnTo>
                <a:lnTo>
                  <a:pt x="240767" y="79121"/>
                </a:lnTo>
                <a:lnTo>
                  <a:pt x="242326" y="79121"/>
                </a:lnTo>
                <a:lnTo>
                  <a:pt x="248553" y="70026"/>
                </a:lnTo>
                <a:lnTo>
                  <a:pt x="249160" y="66893"/>
                </a:lnTo>
                <a:close/>
              </a:path>
              <a:path w="304165" h="163195">
                <a:moveTo>
                  <a:pt x="284284" y="66893"/>
                </a:moveTo>
                <a:lnTo>
                  <a:pt x="249160" y="66893"/>
                </a:lnTo>
                <a:lnTo>
                  <a:pt x="248553" y="70026"/>
                </a:lnTo>
                <a:lnTo>
                  <a:pt x="242326" y="79121"/>
                </a:lnTo>
                <a:lnTo>
                  <a:pt x="284284" y="79121"/>
                </a:lnTo>
                <a:lnTo>
                  <a:pt x="284284" y="66893"/>
                </a:lnTo>
                <a:close/>
              </a:path>
              <a:path w="304165" h="163195">
                <a:moveTo>
                  <a:pt x="299209" y="66893"/>
                </a:moveTo>
                <a:lnTo>
                  <a:pt x="289679" y="66893"/>
                </a:lnTo>
                <a:lnTo>
                  <a:pt x="289679" y="79121"/>
                </a:lnTo>
                <a:lnTo>
                  <a:pt x="299209" y="79121"/>
                </a:lnTo>
                <a:lnTo>
                  <a:pt x="299209" y="66893"/>
                </a:lnTo>
                <a:close/>
              </a:path>
              <a:path w="304165" h="163195">
                <a:moveTo>
                  <a:pt x="242203" y="27872"/>
                </a:moveTo>
                <a:lnTo>
                  <a:pt x="240767" y="27872"/>
                </a:lnTo>
                <a:lnTo>
                  <a:pt x="240767" y="40100"/>
                </a:lnTo>
                <a:lnTo>
                  <a:pt x="249125" y="40100"/>
                </a:lnTo>
                <a:lnTo>
                  <a:pt x="248553" y="37147"/>
                </a:lnTo>
                <a:lnTo>
                  <a:pt x="242203" y="27872"/>
                </a:lnTo>
                <a:close/>
              </a:path>
              <a:path w="304165" h="163195">
                <a:moveTo>
                  <a:pt x="284284" y="27872"/>
                </a:moveTo>
                <a:lnTo>
                  <a:pt x="242203" y="27872"/>
                </a:lnTo>
                <a:lnTo>
                  <a:pt x="248553" y="37147"/>
                </a:lnTo>
                <a:lnTo>
                  <a:pt x="249125" y="40100"/>
                </a:lnTo>
                <a:lnTo>
                  <a:pt x="284284" y="40100"/>
                </a:lnTo>
                <a:lnTo>
                  <a:pt x="284284" y="27872"/>
                </a:lnTo>
                <a:close/>
              </a:path>
              <a:path w="304165" h="163195">
                <a:moveTo>
                  <a:pt x="299209" y="27872"/>
                </a:moveTo>
                <a:lnTo>
                  <a:pt x="289679" y="27872"/>
                </a:lnTo>
                <a:lnTo>
                  <a:pt x="289679" y="40100"/>
                </a:lnTo>
                <a:lnTo>
                  <a:pt x="299209" y="40100"/>
                </a:lnTo>
                <a:lnTo>
                  <a:pt x="299209" y="27872"/>
                </a:lnTo>
                <a:close/>
              </a:path>
            </a:pathLst>
          </a:custGeom>
          <a:solidFill>
            <a:srgbClr val="000000">
              <a:alpha val="59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59" name="object 59"/>
          <p:cNvSpPr/>
          <p:nvPr/>
        </p:nvSpPr>
        <p:spPr>
          <a:xfrm>
            <a:off x="2833604" y="3635660"/>
            <a:ext cx="102675" cy="55886"/>
          </a:xfrm>
          <a:custGeom>
            <a:avLst/>
            <a:gdLst/>
            <a:ahLst/>
            <a:cxnLst/>
            <a:rect l="l" t="t" r="r" b="b"/>
            <a:pathLst>
              <a:path w="300990" h="163829">
                <a:moveTo>
                  <a:pt x="43696" y="26973"/>
                </a:moveTo>
                <a:lnTo>
                  <a:pt x="41179" y="26973"/>
                </a:lnTo>
                <a:lnTo>
                  <a:pt x="41179" y="33806"/>
                </a:lnTo>
                <a:lnTo>
                  <a:pt x="38184" y="49597"/>
                </a:lnTo>
                <a:lnTo>
                  <a:pt x="29760" y="63701"/>
                </a:lnTo>
                <a:lnTo>
                  <a:pt x="16751" y="75176"/>
                </a:lnTo>
                <a:lnTo>
                  <a:pt x="0" y="83077"/>
                </a:lnTo>
                <a:lnTo>
                  <a:pt x="7372" y="94766"/>
                </a:lnTo>
                <a:lnTo>
                  <a:pt x="26096" y="85443"/>
                </a:lnTo>
                <a:lnTo>
                  <a:pt x="40639" y="71569"/>
                </a:lnTo>
                <a:lnTo>
                  <a:pt x="48904" y="56197"/>
                </a:lnTo>
                <a:lnTo>
                  <a:pt x="47107" y="53089"/>
                </a:lnTo>
                <a:lnTo>
                  <a:pt x="43696" y="33806"/>
                </a:lnTo>
                <a:lnTo>
                  <a:pt x="43696" y="26973"/>
                </a:lnTo>
                <a:close/>
              </a:path>
              <a:path w="300990" h="163829">
                <a:moveTo>
                  <a:pt x="55924" y="26973"/>
                </a:moveTo>
                <a:lnTo>
                  <a:pt x="53407" y="26973"/>
                </a:lnTo>
                <a:lnTo>
                  <a:pt x="53407" y="33806"/>
                </a:lnTo>
                <a:lnTo>
                  <a:pt x="50057" y="54053"/>
                </a:lnTo>
                <a:lnTo>
                  <a:pt x="48904" y="56197"/>
                </a:lnTo>
                <a:lnTo>
                  <a:pt x="56688" y="69658"/>
                </a:lnTo>
                <a:lnTo>
                  <a:pt x="71462" y="82687"/>
                </a:lnTo>
                <a:lnTo>
                  <a:pt x="90450" y="91349"/>
                </a:lnTo>
                <a:lnTo>
                  <a:pt x="97283" y="79661"/>
                </a:lnTo>
                <a:lnTo>
                  <a:pt x="80655" y="72420"/>
                </a:lnTo>
                <a:lnTo>
                  <a:pt x="67568" y="61791"/>
                </a:lnTo>
                <a:lnTo>
                  <a:pt x="58998" y="48633"/>
                </a:lnTo>
                <a:lnTo>
                  <a:pt x="55924" y="33806"/>
                </a:lnTo>
                <a:lnTo>
                  <a:pt x="55924" y="26973"/>
                </a:lnTo>
                <a:close/>
              </a:path>
              <a:path w="300990" h="163829">
                <a:moveTo>
                  <a:pt x="53407" y="26973"/>
                </a:moveTo>
                <a:lnTo>
                  <a:pt x="43696" y="26973"/>
                </a:lnTo>
                <a:lnTo>
                  <a:pt x="43696" y="33806"/>
                </a:lnTo>
                <a:lnTo>
                  <a:pt x="47107" y="53089"/>
                </a:lnTo>
                <a:lnTo>
                  <a:pt x="48904" y="56197"/>
                </a:lnTo>
                <a:lnTo>
                  <a:pt x="50057" y="54053"/>
                </a:lnTo>
                <a:lnTo>
                  <a:pt x="53407" y="33806"/>
                </a:lnTo>
                <a:lnTo>
                  <a:pt x="53407" y="26973"/>
                </a:lnTo>
                <a:close/>
              </a:path>
              <a:path w="300990" h="163829">
                <a:moveTo>
                  <a:pt x="41179" y="19960"/>
                </a:moveTo>
                <a:lnTo>
                  <a:pt x="4135" y="19960"/>
                </a:lnTo>
                <a:lnTo>
                  <a:pt x="4135" y="32008"/>
                </a:lnTo>
                <a:lnTo>
                  <a:pt x="41179" y="32008"/>
                </a:lnTo>
                <a:lnTo>
                  <a:pt x="41179" y="26973"/>
                </a:lnTo>
                <a:lnTo>
                  <a:pt x="92608" y="26973"/>
                </a:lnTo>
                <a:lnTo>
                  <a:pt x="92608" y="25175"/>
                </a:lnTo>
                <a:lnTo>
                  <a:pt x="41179" y="25175"/>
                </a:lnTo>
                <a:lnTo>
                  <a:pt x="41179" y="19960"/>
                </a:lnTo>
                <a:close/>
              </a:path>
              <a:path w="300990" h="163829">
                <a:moveTo>
                  <a:pt x="92608" y="26973"/>
                </a:moveTo>
                <a:lnTo>
                  <a:pt x="55924" y="26973"/>
                </a:lnTo>
                <a:lnTo>
                  <a:pt x="55924" y="32008"/>
                </a:lnTo>
                <a:lnTo>
                  <a:pt x="92608" y="32008"/>
                </a:lnTo>
                <a:lnTo>
                  <a:pt x="92608" y="26973"/>
                </a:lnTo>
                <a:close/>
              </a:path>
              <a:path w="300990" h="163829">
                <a:moveTo>
                  <a:pt x="55924" y="0"/>
                </a:moveTo>
                <a:lnTo>
                  <a:pt x="41179" y="0"/>
                </a:lnTo>
                <a:lnTo>
                  <a:pt x="41179" y="25175"/>
                </a:lnTo>
                <a:lnTo>
                  <a:pt x="55924" y="25175"/>
                </a:lnTo>
                <a:lnTo>
                  <a:pt x="55924" y="0"/>
                </a:lnTo>
                <a:close/>
              </a:path>
              <a:path w="300990" h="163829">
                <a:moveTo>
                  <a:pt x="92608" y="19960"/>
                </a:moveTo>
                <a:lnTo>
                  <a:pt x="55924" y="19960"/>
                </a:lnTo>
                <a:lnTo>
                  <a:pt x="55924" y="25175"/>
                </a:lnTo>
                <a:lnTo>
                  <a:pt x="92608" y="25175"/>
                </a:lnTo>
                <a:lnTo>
                  <a:pt x="92608" y="19960"/>
                </a:lnTo>
                <a:close/>
              </a:path>
              <a:path w="300990" h="163829">
                <a:moveTo>
                  <a:pt x="130370" y="1078"/>
                </a:moveTo>
                <a:lnTo>
                  <a:pt x="115265" y="1078"/>
                </a:lnTo>
                <a:lnTo>
                  <a:pt x="115265" y="97283"/>
                </a:lnTo>
                <a:lnTo>
                  <a:pt x="130370" y="97283"/>
                </a:lnTo>
                <a:lnTo>
                  <a:pt x="130370" y="1078"/>
                </a:lnTo>
                <a:close/>
              </a:path>
              <a:path w="300990" h="163829">
                <a:moveTo>
                  <a:pt x="130370" y="105555"/>
                </a:moveTo>
                <a:lnTo>
                  <a:pt x="25354" y="105555"/>
                </a:lnTo>
                <a:lnTo>
                  <a:pt x="25354" y="161300"/>
                </a:lnTo>
                <a:lnTo>
                  <a:pt x="130370" y="161300"/>
                </a:lnTo>
                <a:lnTo>
                  <a:pt x="130370" y="149252"/>
                </a:lnTo>
                <a:lnTo>
                  <a:pt x="39920" y="149252"/>
                </a:lnTo>
                <a:lnTo>
                  <a:pt x="39920" y="117423"/>
                </a:lnTo>
                <a:lnTo>
                  <a:pt x="130370" y="117423"/>
                </a:lnTo>
                <a:lnTo>
                  <a:pt x="130370" y="105555"/>
                </a:lnTo>
                <a:close/>
              </a:path>
              <a:path w="300990" h="163829">
                <a:moveTo>
                  <a:pt x="130370" y="117423"/>
                </a:moveTo>
                <a:lnTo>
                  <a:pt x="115625" y="117423"/>
                </a:lnTo>
                <a:lnTo>
                  <a:pt x="115625" y="149252"/>
                </a:lnTo>
                <a:lnTo>
                  <a:pt x="130370" y="149252"/>
                </a:lnTo>
                <a:lnTo>
                  <a:pt x="130370" y="117423"/>
                </a:lnTo>
                <a:close/>
              </a:path>
              <a:path w="300990" h="163829">
                <a:moveTo>
                  <a:pt x="300468" y="899"/>
                </a:moveTo>
                <a:lnTo>
                  <a:pt x="286082" y="899"/>
                </a:lnTo>
                <a:lnTo>
                  <a:pt x="286082" y="163458"/>
                </a:lnTo>
                <a:lnTo>
                  <a:pt x="300468" y="163458"/>
                </a:lnTo>
                <a:lnTo>
                  <a:pt x="300468" y="78402"/>
                </a:lnTo>
                <a:lnTo>
                  <a:pt x="289859" y="78402"/>
                </a:lnTo>
                <a:lnTo>
                  <a:pt x="289859" y="65994"/>
                </a:lnTo>
                <a:lnTo>
                  <a:pt x="300468" y="65994"/>
                </a:lnTo>
                <a:lnTo>
                  <a:pt x="300468" y="899"/>
                </a:lnTo>
                <a:close/>
              </a:path>
              <a:path w="300990" h="163829">
                <a:moveTo>
                  <a:pt x="263245" y="4495"/>
                </a:moveTo>
                <a:lnTo>
                  <a:pt x="249219" y="4495"/>
                </a:lnTo>
                <a:lnTo>
                  <a:pt x="249219" y="155186"/>
                </a:lnTo>
                <a:lnTo>
                  <a:pt x="263245" y="155186"/>
                </a:lnTo>
                <a:lnTo>
                  <a:pt x="263245" y="78402"/>
                </a:lnTo>
                <a:lnTo>
                  <a:pt x="258570" y="78402"/>
                </a:lnTo>
                <a:lnTo>
                  <a:pt x="258570" y="65994"/>
                </a:lnTo>
                <a:lnTo>
                  <a:pt x="263245" y="65994"/>
                </a:lnTo>
                <a:lnTo>
                  <a:pt x="263245" y="4495"/>
                </a:lnTo>
                <a:close/>
              </a:path>
              <a:path w="300990" h="163829">
                <a:moveTo>
                  <a:pt x="263245" y="65994"/>
                </a:moveTo>
                <a:lnTo>
                  <a:pt x="258570" y="65994"/>
                </a:lnTo>
                <a:lnTo>
                  <a:pt x="258570" y="78402"/>
                </a:lnTo>
                <a:lnTo>
                  <a:pt x="263245" y="78402"/>
                </a:lnTo>
                <a:lnTo>
                  <a:pt x="263245" y="65994"/>
                </a:lnTo>
                <a:close/>
              </a:path>
              <a:path w="300990" h="163829">
                <a:moveTo>
                  <a:pt x="286082" y="65994"/>
                </a:moveTo>
                <a:lnTo>
                  <a:pt x="263245" y="65994"/>
                </a:lnTo>
                <a:lnTo>
                  <a:pt x="263245" y="78402"/>
                </a:lnTo>
                <a:lnTo>
                  <a:pt x="286082" y="78402"/>
                </a:lnTo>
                <a:lnTo>
                  <a:pt x="286082" y="65994"/>
                </a:lnTo>
                <a:close/>
              </a:path>
              <a:path w="300990" h="163829">
                <a:moveTo>
                  <a:pt x="300468" y="65994"/>
                </a:moveTo>
                <a:lnTo>
                  <a:pt x="289859" y="65994"/>
                </a:lnTo>
                <a:lnTo>
                  <a:pt x="289859" y="78402"/>
                </a:lnTo>
                <a:lnTo>
                  <a:pt x="300468" y="78402"/>
                </a:lnTo>
                <a:lnTo>
                  <a:pt x="300468" y="65994"/>
                </a:lnTo>
                <a:close/>
              </a:path>
              <a:path w="300990" h="163829">
                <a:moveTo>
                  <a:pt x="228719" y="20679"/>
                </a:moveTo>
                <a:lnTo>
                  <a:pt x="168299" y="20679"/>
                </a:lnTo>
                <a:lnTo>
                  <a:pt x="168299" y="123357"/>
                </a:lnTo>
                <a:lnTo>
                  <a:pt x="178908" y="123357"/>
                </a:lnTo>
                <a:lnTo>
                  <a:pt x="195907" y="123180"/>
                </a:lnTo>
                <a:lnTo>
                  <a:pt x="210917" y="122481"/>
                </a:lnTo>
                <a:lnTo>
                  <a:pt x="224982" y="121006"/>
                </a:lnTo>
                <a:lnTo>
                  <a:pt x="239149" y="118502"/>
                </a:lnTo>
                <a:lnTo>
                  <a:pt x="238919" y="116524"/>
                </a:lnTo>
                <a:lnTo>
                  <a:pt x="183044" y="116524"/>
                </a:lnTo>
                <a:lnTo>
                  <a:pt x="183044" y="110950"/>
                </a:lnTo>
                <a:lnTo>
                  <a:pt x="178908" y="110950"/>
                </a:lnTo>
                <a:lnTo>
                  <a:pt x="183044" y="110899"/>
                </a:lnTo>
                <a:lnTo>
                  <a:pt x="183044" y="32907"/>
                </a:lnTo>
                <a:lnTo>
                  <a:pt x="228719" y="32907"/>
                </a:lnTo>
                <a:lnTo>
                  <a:pt x="228719" y="20679"/>
                </a:lnTo>
                <a:close/>
              </a:path>
              <a:path w="300990" h="163829">
                <a:moveTo>
                  <a:pt x="237710" y="106094"/>
                </a:moveTo>
                <a:lnTo>
                  <a:pt x="223895" y="108522"/>
                </a:lnTo>
                <a:lnTo>
                  <a:pt x="210130" y="110006"/>
                </a:lnTo>
                <a:lnTo>
                  <a:pt x="195455" y="110747"/>
                </a:lnTo>
                <a:lnTo>
                  <a:pt x="183044" y="110899"/>
                </a:lnTo>
                <a:lnTo>
                  <a:pt x="183044" y="116524"/>
                </a:lnTo>
                <a:lnTo>
                  <a:pt x="238919" y="116524"/>
                </a:lnTo>
                <a:lnTo>
                  <a:pt x="237710" y="106094"/>
                </a:lnTo>
                <a:close/>
              </a:path>
              <a:path w="300990" h="163829">
                <a:moveTo>
                  <a:pt x="183044" y="110899"/>
                </a:moveTo>
                <a:lnTo>
                  <a:pt x="178908" y="110950"/>
                </a:lnTo>
                <a:lnTo>
                  <a:pt x="183044" y="110950"/>
                </a:lnTo>
                <a:close/>
              </a:path>
            </a:pathLst>
          </a:custGeom>
          <a:solidFill>
            <a:srgbClr val="000000">
              <a:alpha val="59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60" name="object 60"/>
          <p:cNvSpPr/>
          <p:nvPr/>
        </p:nvSpPr>
        <p:spPr>
          <a:xfrm>
            <a:off x="2832868" y="4148108"/>
            <a:ext cx="423264" cy="55670"/>
          </a:xfrm>
          <a:custGeom>
            <a:avLst/>
            <a:gdLst/>
            <a:ahLst/>
            <a:cxnLst/>
            <a:rect l="l" t="t" r="r" b="b"/>
            <a:pathLst>
              <a:path w="1240789" h="163195">
                <a:moveTo>
                  <a:pt x="136125" y="179"/>
                </a:moveTo>
                <a:lnTo>
                  <a:pt x="121919" y="179"/>
                </a:lnTo>
                <a:lnTo>
                  <a:pt x="121919" y="96024"/>
                </a:lnTo>
                <a:lnTo>
                  <a:pt x="136125" y="96024"/>
                </a:lnTo>
                <a:lnTo>
                  <a:pt x="136125" y="53407"/>
                </a:lnTo>
                <a:lnTo>
                  <a:pt x="126774" y="53407"/>
                </a:lnTo>
                <a:lnTo>
                  <a:pt x="126774" y="40999"/>
                </a:lnTo>
                <a:lnTo>
                  <a:pt x="136125" y="40999"/>
                </a:lnTo>
                <a:lnTo>
                  <a:pt x="136125" y="179"/>
                </a:lnTo>
                <a:close/>
              </a:path>
              <a:path w="1240789" h="163195">
                <a:moveTo>
                  <a:pt x="100520" y="3236"/>
                </a:moveTo>
                <a:lnTo>
                  <a:pt x="86494" y="3236"/>
                </a:lnTo>
                <a:lnTo>
                  <a:pt x="86494" y="95125"/>
                </a:lnTo>
                <a:lnTo>
                  <a:pt x="100520" y="95125"/>
                </a:lnTo>
                <a:lnTo>
                  <a:pt x="100520" y="53407"/>
                </a:lnTo>
                <a:lnTo>
                  <a:pt x="96024" y="53407"/>
                </a:lnTo>
                <a:lnTo>
                  <a:pt x="96024" y="40999"/>
                </a:lnTo>
                <a:lnTo>
                  <a:pt x="100520" y="40999"/>
                </a:lnTo>
                <a:lnTo>
                  <a:pt x="100520" y="3236"/>
                </a:lnTo>
                <a:close/>
              </a:path>
              <a:path w="1240789" h="163195">
                <a:moveTo>
                  <a:pt x="100520" y="40999"/>
                </a:moveTo>
                <a:lnTo>
                  <a:pt x="96024" y="40999"/>
                </a:lnTo>
                <a:lnTo>
                  <a:pt x="96024" y="53407"/>
                </a:lnTo>
                <a:lnTo>
                  <a:pt x="100520" y="53407"/>
                </a:lnTo>
                <a:lnTo>
                  <a:pt x="100520" y="40999"/>
                </a:lnTo>
                <a:close/>
              </a:path>
              <a:path w="1240789" h="163195">
                <a:moveTo>
                  <a:pt x="121919" y="40999"/>
                </a:moveTo>
                <a:lnTo>
                  <a:pt x="100520" y="40999"/>
                </a:lnTo>
                <a:lnTo>
                  <a:pt x="100520" y="53407"/>
                </a:lnTo>
                <a:lnTo>
                  <a:pt x="121919" y="53407"/>
                </a:lnTo>
                <a:lnTo>
                  <a:pt x="121919" y="40999"/>
                </a:lnTo>
                <a:close/>
              </a:path>
              <a:path w="1240789" h="163195">
                <a:moveTo>
                  <a:pt x="136125" y="40999"/>
                </a:moveTo>
                <a:lnTo>
                  <a:pt x="126774" y="40999"/>
                </a:lnTo>
                <a:lnTo>
                  <a:pt x="126774" y="53407"/>
                </a:lnTo>
                <a:lnTo>
                  <a:pt x="136125" y="53407"/>
                </a:lnTo>
                <a:lnTo>
                  <a:pt x="136125" y="40999"/>
                </a:lnTo>
                <a:close/>
              </a:path>
              <a:path w="1240789" h="163195">
                <a:moveTo>
                  <a:pt x="136125" y="103757"/>
                </a:moveTo>
                <a:lnTo>
                  <a:pt x="26973" y="103757"/>
                </a:lnTo>
                <a:lnTo>
                  <a:pt x="26973" y="115985"/>
                </a:lnTo>
                <a:lnTo>
                  <a:pt x="121379" y="115985"/>
                </a:lnTo>
                <a:lnTo>
                  <a:pt x="121379" y="162738"/>
                </a:lnTo>
                <a:lnTo>
                  <a:pt x="136125" y="162738"/>
                </a:lnTo>
                <a:lnTo>
                  <a:pt x="136125" y="103757"/>
                </a:lnTo>
                <a:close/>
              </a:path>
              <a:path w="1240789" h="163195">
                <a:moveTo>
                  <a:pt x="60240" y="12227"/>
                </a:moveTo>
                <a:lnTo>
                  <a:pt x="54845" y="12227"/>
                </a:lnTo>
                <a:lnTo>
                  <a:pt x="54845" y="17262"/>
                </a:lnTo>
                <a:lnTo>
                  <a:pt x="51358" y="38855"/>
                </a:lnTo>
                <a:lnTo>
                  <a:pt x="40976" y="57835"/>
                </a:lnTo>
                <a:lnTo>
                  <a:pt x="23817" y="73881"/>
                </a:lnTo>
                <a:lnTo>
                  <a:pt x="0" y="86674"/>
                </a:lnTo>
                <a:lnTo>
                  <a:pt x="7372" y="97643"/>
                </a:lnTo>
                <a:lnTo>
                  <a:pt x="34447" y="82476"/>
                </a:lnTo>
                <a:lnTo>
                  <a:pt x="54036" y="63027"/>
                </a:lnTo>
                <a:lnTo>
                  <a:pt x="65938" y="39532"/>
                </a:lnTo>
                <a:lnTo>
                  <a:pt x="68153" y="24455"/>
                </a:lnTo>
                <a:lnTo>
                  <a:pt x="60240" y="24455"/>
                </a:lnTo>
                <a:lnTo>
                  <a:pt x="60240" y="12227"/>
                </a:lnTo>
                <a:close/>
              </a:path>
              <a:path w="1240789" h="163195">
                <a:moveTo>
                  <a:pt x="54845" y="12227"/>
                </a:moveTo>
                <a:lnTo>
                  <a:pt x="6473" y="12227"/>
                </a:lnTo>
                <a:lnTo>
                  <a:pt x="6473" y="24455"/>
                </a:lnTo>
                <a:lnTo>
                  <a:pt x="53684" y="24455"/>
                </a:lnTo>
                <a:lnTo>
                  <a:pt x="54845" y="17262"/>
                </a:lnTo>
                <a:lnTo>
                  <a:pt x="54845" y="12227"/>
                </a:lnTo>
                <a:close/>
              </a:path>
              <a:path w="1240789" h="163195">
                <a:moveTo>
                  <a:pt x="69950" y="12227"/>
                </a:moveTo>
                <a:lnTo>
                  <a:pt x="60240" y="12227"/>
                </a:lnTo>
                <a:lnTo>
                  <a:pt x="60240" y="24455"/>
                </a:lnTo>
                <a:lnTo>
                  <a:pt x="68153" y="24455"/>
                </a:lnTo>
                <a:lnTo>
                  <a:pt x="69950" y="12227"/>
                </a:lnTo>
                <a:close/>
              </a:path>
              <a:path w="1240789" h="163195">
                <a:moveTo>
                  <a:pt x="297771" y="179"/>
                </a:moveTo>
                <a:lnTo>
                  <a:pt x="282845" y="179"/>
                </a:lnTo>
                <a:lnTo>
                  <a:pt x="282845" y="84336"/>
                </a:lnTo>
                <a:lnTo>
                  <a:pt x="297771" y="84336"/>
                </a:lnTo>
                <a:lnTo>
                  <a:pt x="297771" y="179"/>
                </a:lnTo>
                <a:close/>
              </a:path>
              <a:path w="1240789" h="163195">
                <a:moveTo>
                  <a:pt x="297951" y="92608"/>
                </a:moveTo>
                <a:lnTo>
                  <a:pt x="192755" y="92608"/>
                </a:lnTo>
                <a:lnTo>
                  <a:pt x="192755" y="104296"/>
                </a:lnTo>
                <a:lnTo>
                  <a:pt x="283205" y="104296"/>
                </a:lnTo>
                <a:lnTo>
                  <a:pt x="283205" y="120480"/>
                </a:lnTo>
                <a:lnTo>
                  <a:pt x="193114" y="120480"/>
                </a:lnTo>
                <a:lnTo>
                  <a:pt x="193114" y="160940"/>
                </a:lnTo>
                <a:lnTo>
                  <a:pt x="303345" y="160940"/>
                </a:lnTo>
                <a:lnTo>
                  <a:pt x="303345" y="153927"/>
                </a:lnTo>
                <a:lnTo>
                  <a:pt x="207680" y="153927"/>
                </a:lnTo>
                <a:lnTo>
                  <a:pt x="207680" y="131629"/>
                </a:lnTo>
                <a:lnTo>
                  <a:pt x="297951" y="131629"/>
                </a:lnTo>
                <a:lnTo>
                  <a:pt x="297951" y="92608"/>
                </a:lnTo>
                <a:close/>
              </a:path>
              <a:path w="1240789" h="163195">
                <a:moveTo>
                  <a:pt x="303345" y="149072"/>
                </a:moveTo>
                <a:lnTo>
                  <a:pt x="207680" y="149072"/>
                </a:lnTo>
                <a:lnTo>
                  <a:pt x="207680" y="153927"/>
                </a:lnTo>
                <a:lnTo>
                  <a:pt x="303345" y="153927"/>
                </a:lnTo>
                <a:lnTo>
                  <a:pt x="303345" y="149072"/>
                </a:lnTo>
                <a:close/>
              </a:path>
              <a:path w="1240789" h="163195">
                <a:moveTo>
                  <a:pt x="209658" y="4855"/>
                </a:moveTo>
                <a:lnTo>
                  <a:pt x="206961" y="4855"/>
                </a:lnTo>
                <a:lnTo>
                  <a:pt x="206961" y="17262"/>
                </a:lnTo>
                <a:lnTo>
                  <a:pt x="203965" y="34388"/>
                </a:lnTo>
                <a:lnTo>
                  <a:pt x="195542" y="49743"/>
                </a:lnTo>
                <a:lnTo>
                  <a:pt x="182533" y="62299"/>
                </a:lnTo>
                <a:lnTo>
                  <a:pt x="165781" y="71029"/>
                </a:lnTo>
                <a:lnTo>
                  <a:pt x="173154" y="82897"/>
                </a:lnTo>
                <a:lnTo>
                  <a:pt x="191982" y="72617"/>
                </a:lnTo>
                <a:lnTo>
                  <a:pt x="206578" y="57565"/>
                </a:lnTo>
                <a:lnTo>
                  <a:pt x="214749" y="41295"/>
                </a:lnTo>
                <a:lnTo>
                  <a:pt x="213007" y="37987"/>
                </a:lnTo>
                <a:lnTo>
                  <a:pt x="209658" y="17262"/>
                </a:lnTo>
                <a:lnTo>
                  <a:pt x="209658" y="4855"/>
                </a:lnTo>
                <a:close/>
              </a:path>
              <a:path w="1240789" h="163195">
                <a:moveTo>
                  <a:pt x="221886" y="4855"/>
                </a:moveTo>
                <a:lnTo>
                  <a:pt x="219368" y="4855"/>
                </a:lnTo>
                <a:lnTo>
                  <a:pt x="219368" y="17262"/>
                </a:lnTo>
                <a:lnTo>
                  <a:pt x="216016" y="38771"/>
                </a:lnTo>
                <a:lnTo>
                  <a:pt x="214749" y="41295"/>
                </a:lnTo>
                <a:lnTo>
                  <a:pt x="222425" y="55879"/>
                </a:lnTo>
                <a:lnTo>
                  <a:pt x="236968" y="70063"/>
                </a:lnTo>
                <a:lnTo>
                  <a:pt x="255692" y="79661"/>
                </a:lnTo>
                <a:lnTo>
                  <a:pt x="263065" y="67972"/>
                </a:lnTo>
                <a:lnTo>
                  <a:pt x="246465" y="59872"/>
                </a:lnTo>
                <a:lnTo>
                  <a:pt x="233439" y="48079"/>
                </a:lnTo>
                <a:lnTo>
                  <a:pt x="224932" y="33556"/>
                </a:lnTo>
                <a:lnTo>
                  <a:pt x="221886" y="17262"/>
                </a:lnTo>
                <a:lnTo>
                  <a:pt x="221886" y="4855"/>
                </a:lnTo>
                <a:close/>
              </a:path>
              <a:path w="1240789" h="163195">
                <a:moveTo>
                  <a:pt x="219368" y="4855"/>
                </a:moveTo>
                <a:lnTo>
                  <a:pt x="209658" y="4855"/>
                </a:lnTo>
                <a:lnTo>
                  <a:pt x="209658" y="17262"/>
                </a:lnTo>
                <a:lnTo>
                  <a:pt x="213007" y="37987"/>
                </a:lnTo>
                <a:lnTo>
                  <a:pt x="214749" y="41295"/>
                </a:lnTo>
                <a:lnTo>
                  <a:pt x="216016" y="38771"/>
                </a:lnTo>
                <a:lnTo>
                  <a:pt x="219368" y="17262"/>
                </a:lnTo>
                <a:lnTo>
                  <a:pt x="219368" y="4855"/>
                </a:lnTo>
                <a:close/>
              </a:path>
              <a:path w="1240789" h="163195">
                <a:moveTo>
                  <a:pt x="426015" y="14205"/>
                </a:moveTo>
                <a:lnTo>
                  <a:pt x="423497" y="14205"/>
                </a:lnTo>
                <a:lnTo>
                  <a:pt x="423497" y="43337"/>
                </a:lnTo>
                <a:lnTo>
                  <a:pt x="420058" y="66154"/>
                </a:lnTo>
                <a:lnTo>
                  <a:pt x="410685" y="87236"/>
                </a:lnTo>
                <a:lnTo>
                  <a:pt x="396794" y="104709"/>
                </a:lnTo>
                <a:lnTo>
                  <a:pt x="379800" y="116704"/>
                </a:lnTo>
                <a:lnTo>
                  <a:pt x="388971" y="128932"/>
                </a:lnTo>
                <a:lnTo>
                  <a:pt x="407504" y="115128"/>
                </a:lnTo>
                <a:lnTo>
                  <a:pt x="422328" y="95103"/>
                </a:lnTo>
                <a:lnTo>
                  <a:pt x="431099" y="73243"/>
                </a:lnTo>
                <a:lnTo>
                  <a:pt x="429603" y="69661"/>
                </a:lnTo>
                <a:lnTo>
                  <a:pt x="426015" y="43337"/>
                </a:lnTo>
                <a:lnTo>
                  <a:pt x="426015" y="14205"/>
                </a:lnTo>
                <a:close/>
              </a:path>
              <a:path w="1240789" h="163195">
                <a:moveTo>
                  <a:pt x="438243" y="14205"/>
                </a:moveTo>
                <a:lnTo>
                  <a:pt x="435725" y="14205"/>
                </a:lnTo>
                <a:lnTo>
                  <a:pt x="435725" y="43337"/>
                </a:lnTo>
                <a:lnTo>
                  <a:pt x="432162" y="70594"/>
                </a:lnTo>
                <a:lnTo>
                  <a:pt x="431099" y="73243"/>
                </a:lnTo>
                <a:lnTo>
                  <a:pt x="439479" y="93305"/>
                </a:lnTo>
                <a:lnTo>
                  <a:pt x="454311" y="112599"/>
                </a:lnTo>
                <a:lnTo>
                  <a:pt x="472768" y="125875"/>
                </a:lnTo>
                <a:lnTo>
                  <a:pt x="481760" y="114007"/>
                </a:lnTo>
                <a:lnTo>
                  <a:pt x="464794" y="102433"/>
                </a:lnTo>
                <a:lnTo>
                  <a:pt x="450965" y="85617"/>
                </a:lnTo>
                <a:lnTo>
                  <a:pt x="441654" y="65328"/>
                </a:lnTo>
                <a:lnTo>
                  <a:pt x="438243" y="43337"/>
                </a:lnTo>
                <a:lnTo>
                  <a:pt x="438243" y="14205"/>
                </a:lnTo>
                <a:close/>
              </a:path>
              <a:path w="1240789" h="163195">
                <a:moveTo>
                  <a:pt x="435725" y="14205"/>
                </a:moveTo>
                <a:lnTo>
                  <a:pt x="426015" y="14205"/>
                </a:lnTo>
                <a:lnTo>
                  <a:pt x="426015" y="43337"/>
                </a:lnTo>
                <a:lnTo>
                  <a:pt x="429603" y="69661"/>
                </a:lnTo>
                <a:lnTo>
                  <a:pt x="431099" y="73243"/>
                </a:lnTo>
                <a:lnTo>
                  <a:pt x="432162" y="70594"/>
                </a:lnTo>
                <a:lnTo>
                  <a:pt x="435725" y="43337"/>
                </a:lnTo>
                <a:lnTo>
                  <a:pt x="435725" y="14205"/>
                </a:lnTo>
                <a:close/>
              </a:path>
              <a:path w="1240789" h="163195">
                <a:moveTo>
                  <a:pt x="513588" y="0"/>
                </a:moveTo>
                <a:lnTo>
                  <a:pt x="498663" y="0"/>
                </a:lnTo>
                <a:lnTo>
                  <a:pt x="498663" y="162918"/>
                </a:lnTo>
                <a:lnTo>
                  <a:pt x="513588" y="162918"/>
                </a:lnTo>
                <a:lnTo>
                  <a:pt x="513588" y="0"/>
                </a:lnTo>
                <a:close/>
              </a:path>
              <a:path w="1240789" h="163195">
                <a:moveTo>
                  <a:pt x="589099" y="5214"/>
                </a:moveTo>
                <a:lnTo>
                  <a:pt x="586582" y="5214"/>
                </a:lnTo>
                <a:lnTo>
                  <a:pt x="586582" y="20499"/>
                </a:lnTo>
                <a:lnTo>
                  <a:pt x="583671" y="37422"/>
                </a:lnTo>
                <a:lnTo>
                  <a:pt x="575433" y="52305"/>
                </a:lnTo>
                <a:lnTo>
                  <a:pt x="562609" y="64322"/>
                </a:lnTo>
                <a:lnTo>
                  <a:pt x="545942" y="72648"/>
                </a:lnTo>
                <a:lnTo>
                  <a:pt x="553674" y="84516"/>
                </a:lnTo>
                <a:lnTo>
                  <a:pt x="572182" y="74640"/>
                </a:lnTo>
                <a:lnTo>
                  <a:pt x="586424" y="60127"/>
                </a:lnTo>
                <a:lnTo>
                  <a:pt x="594399" y="44161"/>
                </a:lnTo>
                <a:lnTo>
                  <a:pt x="592319" y="40204"/>
                </a:lnTo>
                <a:lnTo>
                  <a:pt x="589099" y="20499"/>
                </a:lnTo>
                <a:lnTo>
                  <a:pt x="589099" y="5214"/>
                </a:lnTo>
                <a:close/>
              </a:path>
              <a:path w="1240789" h="163195">
                <a:moveTo>
                  <a:pt x="679730" y="179"/>
                </a:moveTo>
                <a:lnTo>
                  <a:pt x="664804" y="179"/>
                </a:lnTo>
                <a:lnTo>
                  <a:pt x="664804" y="83976"/>
                </a:lnTo>
                <a:lnTo>
                  <a:pt x="679730" y="83976"/>
                </a:lnTo>
                <a:lnTo>
                  <a:pt x="679730" y="41898"/>
                </a:lnTo>
                <a:lnTo>
                  <a:pt x="671098" y="41898"/>
                </a:lnTo>
                <a:lnTo>
                  <a:pt x="671098" y="29490"/>
                </a:lnTo>
                <a:lnTo>
                  <a:pt x="679730" y="29490"/>
                </a:lnTo>
                <a:lnTo>
                  <a:pt x="679730" y="179"/>
                </a:lnTo>
                <a:close/>
              </a:path>
              <a:path w="1240789" h="163195">
                <a:moveTo>
                  <a:pt x="601147" y="5214"/>
                </a:moveTo>
                <a:lnTo>
                  <a:pt x="598810" y="5214"/>
                </a:lnTo>
                <a:lnTo>
                  <a:pt x="598810" y="20499"/>
                </a:lnTo>
                <a:lnTo>
                  <a:pt x="595576" y="41805"/>
                </a:lnTo>
                <a:lnTo>
                  <a:pt x="594399" y="44161"/>
                </a:lnTo>
                <a:lnTo>
                  <a:pt x="601372" y="57430"/>
                </a:lnTo>
                <a:lnTo>
                  <a:pt x="615348" y="71251"/>
                </a:lnTo>
                <a:lnTo>
                  <a:pt x="633335" y="80740"/>
                </a:lnTo>
                <a:lnTo>
                  <a:pt x="641068" y="69051"/>
                </a:lnTo>
                <a:lnTo>
                  <a:pt x="624892" y="61187"/>
                </a:lnTo>
                <a:lnTo>
                  <a:pt x="612274" y="49833"/>
                </a:lnTo>
                <a:lnTo>
                  <a:pt x="604072" y="35950"/>
                </a:lnTo>
                <a:lnTo>
                  <a:pt x="601147" y="20499"/>
                </a:lnTo>
                <a:lnTo>
                  <a:pt x="601147" y="5214"/>
                </a:lnTo>
                <a:close/>
              </a:path>
              <a:path w="1240789" h="163195">
                <a:moveTo>
                  <a:pt x="598810" y="5214"/>
                </a:moveTo>
                <a:lnTo>
                  <a:pt x="589099" y="5214"/>
                </a:lnTo>
                <a:lnTo>
                  <a:pt x="589099" y="20499"/>
                </a:lnTo>
                <a:lnTo>
                  <a:pt x="592319" y="40204"/>
                </a:lnTo>
                <a:lnTo>
                  <a:pt x="594399" y="44161"/>
                </a:lnTo>
                <a:lnTo>
                  <a:pt x="595576" y="41805"/>
                </a:lnTo>
                <a:lnTo>
                  <a:pt x="598810" y="20499"/>
                </a:lnTo>
                <a:lnTo>
                  <a:pt x="598810" y="5214"/>
                </a:lnTo>
                <a:close/>
              </a:path>
              <a:path w="1240789" h="163195">
                <a:moveTo>
                  <a:pt x="664804" y="29490"/>
                </a:moveTo>
                <a:lnTo>
                  <a:pt x="629559" y="29490"/>
                </a:lnTo>
                <a:lnTo>
                  <a:pt x="629559" y="41898"/>
                </a:lnTo>
                <a:lnTo>
                  <a:pt x="664804" y="41898"/>
                </a:lnTo>
                <a:lnTo>
                  <a:pt x="664804" y="29490"/>
                </a:lnTo>
                <a:close/>
              </a:path>
              <a:path w="1240789" h="163195">
                <a:moveTo>
                  <a:pt x="679730" y="29490"/>
                </a:moveTo>
                <a:lnTo>
                  <a:pt x="671098" y="29490"/>
                </a:lnTo>
                <a:lnTo>
                  <a:pt x="671098" y="41898"/>
                </a:lnTo>
                <a:lnTo>
                  <a:pt x="679730" y="41898"/>
                </a:lnTo>
                <a:lnTo>
                  <a:pt x="679730" y="29490"/>
                </a:lnTo>
                <a:close/>
              </a:path>
              <a:path w="1240789" h="163195">
                <a:moveTo>
                  <a:pt x="679730" y="92428"/>
                </a:moveTo>
                <a:lnTo>
                  <a:pt x="575073" y="92428"/>
                </a:lnTo>
                <a:lnTo>
                  <a:pt x="575073" y="104296"/>
                </a:lnTo>
                <a:lnTo>
                  <a:pt x="664984" y="104296"/>
                </a:lnTo>
                <a:lnTo>
                  <a:pt x="664984" y="120121"/>
                </a:lnTo>
                <a:lnTo>
                  <a:pt x="575613" y="120121"/>
                </a:lnTo>
                <a:lnTo>
                  <a:pt x="575613" y="160581"/>
                </a:lnTo>
                <a:lnTo>
                  <a:pt x="685843" y="160581"/>
                </a:lnTo>
                <a:lnTo>
                  <a:pt x="685843" y="155905"/>
                </a:lnTo>
                <a:lnTo>
                  <a:pt x="590178" y="155905"/>
                </a:lnTo>
                <a:lnTo>
                  <a:pt x="590178" y="131270"/>
                </a:lnTo>
                <a:lnTo>
                  <a:pt x="679730" y="131270"/>
                </a:lnTo>
                <a:lnTo>
                  <a:pt x="679730" y="92428"/>
                </a:lnTo>
                <a:close/>
              </a:path>
              <a:path w="1240789" h="163195">
                <a:moveTo>
                  <a:pt x="685843" y="148712"/>
                </a:moveTo>
                <a:lnTo>
                  <a:pt x="590178" y="148712"/>
                </a:lnTo>
                <a:lnTo>
                  <a:pt x="590178" y="155905"/>
                </a:lnTo>
                <a:lnTo>
                  <a:pt x="685843" y="155905"/>
                </a:lnTo>
                <a:lnTo>
                  <a:pt x="685843" y="148712"/>
                </a:lnTo>
                <a:close/>
              </a:path>
              <a:path w="1240789" h="163195">
                <a:moveTo>
                  <a:pt x="895906" y="0"/>
                </a:moveTo>
                <a:lnTo>
                  <a:pt x="881161" y="0"/>
                </a:lnTo>
                <a:lnTo>
                  <a:pt x="881161" y="162918"/>
                </a:lnTo>
                <a:lnTo>
                  <a:pt x="895906" y="162918"/>
                </a:lnTo>
                <a:lnTo>
                  <a:pt x="895906" y="67433"/>
                </a:lnTo>
                <a:lnTo>
                  <a:pt x="888534" y="67433"/>
                </a:lnTo>
                <a:lnTo>
                  <a:pt x="888534" y="55205"/>
                </a:lnTo>
                <a:lnTo>
                  <a:pt x="895906" y="55205"/>
                </a:lnTo>
                <a:lnTo>
                  <a:pt x="895906" y="0"/>
                </a:lnTo>
                <a:close/>
              </a:path>
              <a:path w="1240789" h="163195">
                <a:moveTo>
                  <a:pt x="806895" y="14205"/>
                </a:moveTo>
                <a:lnTo>
                  <a:pt x="804017" y="14205"/>
                </a:lnTo>
                <a:lnTo>
                  <a:pt x="804017" y="43157"/>
                </a:lnTo>
                <a:lnTo>
                  <a:pt x="800778" y="65696"/>
                </a:lnTo>
                <a:lnTo>
                  <a:pt x="791857" y="86719"/>
                </a:lnTo>
                <a:lnTo>
                  <a:pt x="778452" y="104302"/>
                </a:lnTo>
                <a:lnTo>
                  <a:pt x="761759" y="116524"/>
                </a:lnTo>
                <a:lnTo>
                  <a:pt x="771290" y="128392"/>
                </a:lnTo>
                <a:lnTo>
                  <a:pt x="789162" y="114366"/>
                </a:lnTo>
                <a:lnTo>
                  <a:pt x="803411" y="94271"/>
                </a:lnTo>
                <a:lnTo>
                  <a:pt x="811712" y="72834"/>
                </a:lnTo>
                <a:lnTo>
                  <a:pt x="810255" y="69175"/>
                </a:lnTo>
                <a:lnTo>
                  <a:pt x="806895" y="43157"/>
                </a:lnTo>
                <a:lnTo>
                  <a:pt x="806895" y="14205"/>
                </a:lnTo>
                <a:close/>
              </a:path>
              <a:path w="1240789" h="163195">
                <a:moveTo>
                  <a:pt x="818943" y="14205"/>
                </a:moveTo>
                <a:lnTo>
                  <a:pt x="816245" y="14205"/>
                </a:lnTo>
                <a:lnTo>
                  <a:pt x="816245" y="43157"/>
                </a:lnTo>
                <a:lnTo>
                  <a:pt x="812837" y="69928"/>
                </a:lnTo>
                <a:lnTo>
                  <a:pt x="811712" y="72834"/>
                </a:lnTo>
                <a:lnTo>
                  <a:pt x="819617" y="92698"/>
                </a:lnTo>
                <a:lnTo>
                  <a:pt x="833902" y="112040"/>
                </a:lnTo>
                <a:lnTo>
                  <a:pt x="852030" y="125515"/>
                </a:lnTo>
                <a:lnTo>
                  <a:pt x="860841" y="113467"/>
                </a:lnTo>
                <a:lnTo>
                  <a:pt x="844357" y="101950"/>
                </a:lnTo>
                <a:lnTo>
                  <a:pt x="831058" y="85258"/>
                </a:lnTo>
                <a:lnTo>
                  <a:pt x="822177" y="65092"/>
                </a:lnTo>
                <a:lnTo>
                  <a:pt x="818943" y="43157"/>
                </a:lnTo>
                <a:lnTo>
                  <a:pt x="818943" y="14205"/>
                </a:lnTo>
                <a:close/>
              </a:path>
              <a:path w="1240789" h="163195">
                <a:moveTo>
                  <a:pt x="816245" y="14205"/>
                </a:moveTo>
                <a:lnTo>
                  <a:pt x="806895" y="14205"/>
                </a:lnTo>
                <a:lnTo>
                  <a:pt x="806895" y="43157"/>
                </a:lnTo>
                <a:lnTo>
                  <a:pt x="810255" y="69175"/>
                </a:lnTo>
                <a:lnTo>
                  <a:pt x="811712" y="72834"/>
                </a:lnTo>
                <a:lnTo>
                  <a:pt x="812837" y="69928"/>
                </a:lnTo>
                <a:lnTo>
                  <a:pt x="816245" y="43157"/>
                </a:lnTo>
                <a:lnTo>
                  <a:pt x="816245" y="14205"/>
                </a:lnTo>
                <a:close/>
              </a:path>
              <a:path w="1240789" h="163195">
                <a:moveTo>
                  <a:pt x="881161" y="55205"/>
                </a:moveTo>
                <a:lnTo>
                  <a:pt x="843219" y="55205"/>
                </a:lnTo>
                <a:lnTo>
                  <a:pt x="843219" y="67433"/>
                </a:lnTo>
                <a:lnTo>
                  <a:pt x="881161" y="67433"/>
                </a:lnTo>
                <a:lnTo>
                  <a:pt x="881161" y="55205"/>
                </a:lnTo>
                <a:close/>
              </a:path>
              <a:path w="1240789" h="163195">
                <a:moveTo>
                  <a:pt x="895906" y="55205"/>
                </a:moveTo>
                <a:lnTo>
                  <a:pt x="888534" y="55205"/>
                </a:lnTo>
                <a:lnTo>
                  <a:pt x="888534" y="67433"/>
                </a:lnTo>
                <a:lnTo>
                  <a:pt x="895906" y="67433"/>
                </a:lnTo>
                <a:lnTo>
                  <a:pt x="895906" y="55205"/>
                </a:lnTo>
                <a:close/>
              </a:path>
              <a:path w="1240789" h="163195">
                <a:moveTo>
                  <a:pt x="1060430" y="0"/>
                </a:moveTo>
                <a:lnTo>
                  <a:pt x="1045504" y="0"/>
                </a:lnTo>
                <a:lnTo>
                  <a:pt x="1045504" y="162918"/>
                </a:lnTo>
                <a:lnTo>
                  <a:pt x="1060430" y="162918"/>
                </a:lnTo>
                <a:lnTo>
                  <a:pt x="1060430" y="0"/>
                </a:lnTo>
                <a:close/>
              </a:path>
              <a:path w="1240789" h="163195">
                <a:moveTo>
                  <a:pt x="951457" y="13846"/>
                </a:moveTo>
                <a:lnTo>
                  <a:pt x="936712" y="13846"/>
                </a:lnTo>
                <a:lnTo>
                  <a:pt x="936712" y="123717"/>
                </a:lnTo>
                <a:lnTo>
                  <a:pt x="1013316" y="123717"/>
                </a:lnTo>
                <a:lnTo>
                  <a:pt x="1013316" y="111489"/>
                </a:lnTo>
                <a:lnTo>
                  <a:pt x="951457" y="111489"/>
                </a:lnTo>
                <a:lnTo>
                  <a:pt x="951457" y="68692"/>
                </a:lnTo>
                <a:lnTo>
                  <a:pt x="1013316" y="68692"/>
                </a:lnTo>
                <a:lnTo>
                  <a:pt x="1013316" y="56823"/>
                </a:lnTo>
                <a:lnTo>
                  <a:pt x="951457" y="56823"/>
                </a:lnTo>
                <a:lnTo>
                  <a:pt x="951457" y="13846"/>
                </a:lnTo>
                <a:close/>
              </a:path>
              <a:path w="1240789" h="163195">
                <a:moveTo>
                  <a:pt x="1013316" y="68692"/>
                </a:moveTo>
                <a:lnTo>
                  <a:pt x="998391" y="68692"/>
                </a:lnTo>
                <a:lnTo>
                  <a:pt x="998391" y="111489"/>
                </a:lnTo>
                <a:lnTo>
                  <a:pt x="1013316" y="111489"/>
                </a:lnTo>
                <a:lnTo>
                  <a:pt x="1013316" y="68692"/>
                </a:lnTo>
                <a:close/>
              </a:path>
              <a:path w="1240789" h="163195">
                <a:moveTo>
                  <a:pt x="1013316" y="13846"/>
                </a:moveTo>
                <a:lnTo>
                  <a:pt x="998391" y="13846"/>
                </a:lnTo>
                <a:lnTo>
                  <a:pt x="998391" y="56823"/>
                </a:lnTo>
                <a:lnTo>
                  <a:pt x="1013316" y="56823"/>
                </a:lnTo>
                <a:lnTo>
                  <a:pt x="1013316" y="13846"/>
                </a:lnTo>
                <a:close/>
              </a:path>
              <a:path w="1240789" h="163195">
                <a:moveTo>
                  <a:pt x="1160756" y="11328"/>
                </a:moveTo>
                <a:lnTo>
                  <a:pt x="1158059" y="11328"/>
                </a:lnTo>
                <a:lnTo>
                  <a:pt x="1158059" y="23736"/>
                </a:lnTo>
                <a:lnTo>
                  <a:pt x="1152836" y="43707"/>
                </a:lnTo>
                <a:lnTo>
                  <a:pt x="1139200" y="61049"/>
                </a:lnTo>
                <a:lnTo>
                  <a:pt x="1120204" y="74210"/>
                </a:lnTo>
                <a:lnTo>
                  <a:pt x="1098897" y="81639"/>
                </a:lnTo>
                <a:lnTo>
                  <a:pt x="1105551" y="94046"/>
                </a:lnTo>
                <a:lnTo>
                  <a:pt x="1129509" y="84932"/>
                </a:lnTo>
                <a:lnTo>
                  <a:pt x="1150484" y="69411"/>
                </a:lnTo>
                <a:lnTo>
                  <a:pt x="1165356" y="48630"/>
                </a:lnTo>
                <a:lnTo>
                  <a:pt x="1165885" y="46299"/>
                </a:lnTo>
                <a:lnTo>
                  <a:pt x="1160756" y="23736"/>
                </a:lnTo>
                <a:lnTo>
                  <a:pt x="1160756" y="11328"/>
                </a:lnTo>
                <a:close/>
              </a:path>
              <a:path w="1240789" h="163195">
                <a:moveTo>
                  <a:pt x="1173703" y="11328"/>
                </a:moveTo>
                <a:lnTo>
                  <a:pt x="1171006" y="11328"/>
                </a:lnTo>
                <a:lnTo>
                  <a:pt x="1171006" y="23736"/>
                </a:lnTo>
                <a:lnTo>
                  <a:pt x="1165885" y="46299"/>
                </a:lnTo>
                <a:lnTo>
                  <a:pt x="1166432" y="48706"/>
                </a:lnTo>
                <a:lnTo>
                  <a:pt x="1181346" y="69478"/>
                </a:lnTo>
                <a:lnTo>
                  <a:pt x="1202329" y="84957"/>
                </a:lnTo>
                <a:lnTo>
                  <a:pt x="1226211" y="94046"/>
                </a:lnTo>
                <a:lnTo>
                  <a:pt x="1232865" y="81639"/>
                </a:lnTo>
                <a:lnTo>
                  <a:pt x="1211598" y="74210"/>
                </a:lnTo>
                <a:lnTo>
                  <a:pt x="1192630" y="61117"/>
                </a:lnTo>
                <a:lnTo>
                  <a:pt x="1178952" y="43783"/>
                </a:lnTo>
                <a:lnTo>
                  <a:pt x="1173703" y="23736"/>
                </a:lnTo>
                <a:lnTo>
                  <a:pt x="1173703" y="11328"/>
                </a:lnTo>
                <a:close/>
              </a:path>
              <a:path w="1240789" h="163195">
                <a:moveTo>
                  <a:pt x="1171006" y="11328"/>
                </a:moveTo>
                <a:lnTo>
                  <a:pt x="1160756" y="11328"/>
                </a:lnTo>
                <a:lnTo>
                  <a:pt x="1160756" y="23736"/>
                </a:lnTo>
                <a:lnTo>
                  <a:pt x="1165885" y="46299"/>
                </a:lnTo>
                <a:lnTo>
                  <a:pt x="1171006" y="23736"/>
                </a:lnTo>
                <a:lnTo>
                  <a:pt x="1171006" y="11328"/>
                </a:lnTo>
                <a:close/>
              </a:path>
              <a:path w="1240789" h="163195">
                <a:moveTo>
                  <a:pt x="1240238" y="128572"/>
                </a:moveTo>
                <a:lnTo>
                  <a:pt x="1092963" y="128572"/>
                </a:lnTo>
                <a:lnTo>
                  <a:pt x="1092963" y="140800"/>
                </a:lnTo>
                <a:lnTo>
                  <a:pt x="1240238" y="140800"/>
                </a:lnTo>
                <a:lnTo>
                  <a:pt x="1240238" y="128572"/>
                </a:lnTo>
                <a:close/>
              </a:path>
            </a:pathLst>
          </a:custGeom>
          <a:solidFill>
            <a:srgbClr val="000000">
              <a:alpha val="59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61" name="object 61"/>
          <p:cNvSpPr/>
          <p:nvPr/>
        </p:nvSpPr>
        <p:spPr>
          <a:xfrm>
            <a:off x="3255878" y="4719583"/>
            <a:ext cx="147298" cy="55886"/>
          </a:xfrm>
          <a:custGeom>
            <a:avLst/>
            <a:gdLst/>
            <a:ahLst/>
            <a:cxnLst/>
            <a:rect l="l" t="t" r="r" b="b"/>
            <a:pathLst>
              <a:path w="431800" h="163830">
                <a:moveTo>
                  <a:pt x="100698" y="93789"/>
                </a:moveTo>
                <a:lnTo>
                  <a:pt x="100431" y="91782"/>
                </a:lnTo>
                <a:lnTo>
                  <a:pt x="99402" y="84010"/>
                </a:lnTo>
                <a:lnTo>
                  <a:pt x="86118" y="86093"/>
                </a:lnTo>
                <a:lnTo>
                  <a:pt x="72758" y="87325"/>
                </a:lnTo>
                <a:lnTo>
                  <a:pt x="58254" y="87896"/>
                </a:lnTo>
                <a:lnTo>
                  <a:pt x="43446" y="88023"/>
                </a:lnTo>
                <a:lnTo>
                  <a:pt x="43446" y="22148"/>
                </a:lnTo>
                <a:lnTo>
                  <a:pt x="90779" y="22148"/>
                </a:lnTo>
                <a:lnTo>
                  <a:pt x="90779" y="12369"/>
                </a:lnTo>
                <a:lnTo>
                  <a:pt x="31648" y="12369"/>
                </a:lnTo>
                <a:lnTo>
                  <a:pt x="31648" y="98107"/>
                </a:lnTo>
                <a:lnTo>
                  <a:pt x="41579" y="98107"/>
                </a:lnTo>
                <a:lnTo>
                  <a:pt x="58623" y="97917"/>
                </a:lnTo>
                <a:lnTo>
                  <a:pt x="73406" y="97243"/>
                </a:lnTo>
                <a:lnTo>
                  <a:pt x="87045" y="95923"/>
                </a:lnTo>
                <a:lnTo>
                  <a:pt x="100698" y="93789"/>
                </a:lnTo>
                <a:close/>
              </a:path>
              <a:path w="431800" h="163830">
                <a:moveTo>
                  <a:pt x="132346" y="0"/>
                </a:moveTo>
                <a:lnTo>
                  <a:pt x="120408" y="0"/>
                </a:lnTo>
                <a:lnTo>
                  <a:pt x="120408" y="47040"/>
                </a:lnTo>
                <a:lnTo>
                  <a:pt x="83146" y="47040"/>
                </a:lnTo>
                <a:lnTo>
                  <a:pt x="83146" y="56959"/>
                </a:lnTo>
                <a:lnTo>
                  <a:pt x="120408" y="56959"/>
                </a:lnTo>
                <a:lnTo>
                  <a:pt x="120408" y="130327"/>
                </a:lnTo>
                <a:lnTo>
                  <a:pt x="132346" y="130327"/>
                </a:lnTo>
                <a:lnTo>
                  <a:pt x="132346" y="56959"/>
                </a:lnTo>
                <a:lnTo>
                  <a:pt x="132346" y="47040"/>
                </a:lnTo>
                <a:lnTo>
                  <a:pt x="132346" y="0"/>
                </a:lnTo>
                <a:close/>
              </a:path>
              <a:path w="431800" h="163830">
                <a:moveTo>
                  <a:pt x="275336" y="103581"/>
                </a:moveTo>
                <a:lnTo>
                  <a:pt x="222110" y="103581"/>
                </a:lnTo>
                <a:lnTo>
                  <a:pt x="222110" y="75666"/>
                </a:lnTo>
                <a:lnTo>
                  <a:pt x="261239" y="75666"/>
                </a:lnTo>
                <a:lnTo>
                  <a:pt x="261239" y="72504"/>
                </a:lnTo>
                <a:lnTo>
                  <a:pt x="261239" y="65887"/>
                </a:lnTo>
                <a:lnTo>
                  <a:pt x="261239" y="41998"/>
                </a:lnTo>
                <a:lnTo>
                  <a:pt x="261239" y="32359"/>
                </a:lnTo>
                <a:lnTo>
                  <a:pt x="261239" y="9207"/>
                </a:lnTo>
                <a:lnTo>
                  <a:pt x="249440" y="9207"/>
                </a:lnTo>
                <a:lnTo>
                  <a:pt x="249440" y="32359"/>
                </a:lnTo>
                <a:lnTo>
                  <a:pt x="249440" y="41998"/>
                </a:lnTo>
                <a:lnTo>
                  <a:pt x="249440" y="65887"/>
                </a:lnTo>
                <a:lnTo>
                  <a:pt x="183121" y="65887"/>
                </a:lnTo>
                <a:lnTo>
                  <a:pt x="183121" y="41998"/>
                </a:lnTo>
                <a:lnTo>
                  <a:pt x="249440" y="41998"/>
                </a:lnTo>
                <a:lnTo>
                  <a:pt x="249440" y="32359"/>
                </a:lnTo>
                <a:lnTo>
                  <a:pt x="183121" y="32359"/>
                </a:lnTo>
                <a:lnTo>
                  <a:pt x="183121" y="9207"/>
                </a:lnTo>
                <a:lnTo>
                  <a:pt x="171323" y="9207"/>
                </a:lnTo>
                <a:lnTo>
                  <a:pt x="171323" y="75666"/>
                </a:lnTo>
                <a:lnTo>
                  <a:pt x="210159" y="75666"/>
                </a:lnTo>
                <a:lnTo>
                  <a:pt x="210159" y="103581"/>
                </a:lnTo>
                <a:lnTo>
                  <a:pt x="157518" y="103581"/>
                </a:lnTo>
                <a:lnTo>
                  <a:pt x="157518" y="113499"/>
                </a:lnTo>
                <a:lnTo>
                  <a:pt x="275336" y="113499"/>
                </a:lnTo>
                <a:lnTo>
                  <a:pt x="275336" y="106451"/>
                </a:lnTo>
                <a:lnTo>
                  <a:pt x="275336" y="103581"/>
                </a:lnTo>
                <a:close/>
              </a:path>
              <a:path w="431800" h="163830">
                <a:moveTo>
                  <a:pt x="358178" y="13957"/>
                </a:moveTo>
                <a:lnTo>
                  <a:pt x="351561" y="13957"/>
                </a:lnTo>
                <a:lnTo>
                  <a:pt x="346379" y="13957"/>
                </a:lnTo>
                <a:lnTo>
                  <a:pt x="297332" y="13957"/>
                </a:lnTo>
                <a:lnTo>
                  <a:pt x="297332" y="23736"/>
                </a:lnTo>
                <a:lnTo>
                  <a:pt x="345325" y="23736"/>
                </a:lnTo>
                <a:lnTo>
                  <a:pt x="343077" y="40525"/>
                </a:lnTo>
                <a:lnTo>
                  <a:pt x="332994" y="62255"/>
                </a:lnTo>
                <a:lnTo>
                  <a:pt x="315861" y="80899"/>
                </a:lnTo>
                <a:lnTo>
                  <a:pt x="291426" y="96240"/>
                </a:lnTo>
                <a:lnTo>
                  <a:pt x="297764" y="105879"/>
                </a:lnTo>
                <a:lnTo>
                  <a:pt x="325526" y="87833"/>
                </a:lnTo>
                <a:lnTo>
                  <a:pt x="344258" y="66065"/>
                </a:lnTo>
                <a:lnTo>
                  <a:pt x="354850" y="41224"/>
                </a:lnTo>
                <a:lnTo>
                  <a:pt x="356984" y="23736"/>
                </a:lnTo>
                <a:lnTo>
                  <a:pt x="358178" y="13957"/>
                </a:lnTo>
                <a:close/>
              </a:path>
              <a:path w="431800" h="163830">
                <a:moveTo>
                  <a:pt x="396443" y="0"/>
                </a:moveTo>
                <a:lnTo>
                  <a:pt x="384505" y="0"/>
                </a:lnTo>
                <a:lnTo>
                  <a:pt x="384505" y="130048"/>
                </a:lnTo>
                <a:lnTo>
                  <a:pt x="396443" y="130048"/>
                </a:lnTo>
                <a:lnTo>
                  <a:pt x="396443" y="0"/>
                </a:lnTo>
                <a:close/>
              </a:path>
              <a:path w="431800" h="163830">
                <a:moveTo>
                  <a:pt x="431571" y="154787"/>
                </a:moveTo>
                <a:lnTo>
                  <a:pt x="0" y="154787"/>
                </a:lnTo>
                <a:lnTo>
                  <a:pt x="0" y="163779"/>
                </a:lnTo>
                <a:lnTo>
                  <a:pt x="431571" y="163779"/>
                </a:lnTo>
                <a:lnTo>
                  <a:pt x="431571" y="1547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grpSp>
        <p:nvGrpSpPr>
          <p:cNvPr id="62" name="object 62"/>
          <p:cNvGrpSpPr/>
          <p:nvPr/>
        </p:nvGrpSpPr>
        <p:grpSpPr>
          <a:xfrm>
            <a:off x="3749681" y="1232967"/>
            <a:ext cx="441676" cy="334452"/>
            <a:chOff x="3173858" y="3614421"/>
            <a:chExt cx="1294765" cy="980440"/>
          </a:xfrm>
        </p:grpSpPr>
        <p:sp>
          <p:nvSpPr>
            <p:cNvPr id="63" name="object 63"/>
            <p:cNvSpPr/>
            <p:nvPr/>
          </p:nvSpPr>
          <p:spPr>
            <a:xfrm>
              <a:off x="3173858" y="3614422"/>
              <a:ext cx="1294765" cy="980440"/>
            </a:xfrm>
            <a:custGeom>
              <a:avLst/>
              <a:gdLst/>
              <a:ahLst/>
              <a:cxnLst/>
              <a:rect l="l" t="t" r="r" b="b"/>
              <a:pathLst>
                <a:path w="1294764" h="980439">
                  <a:moveTo>
                    <a:pt x="1294718" y="0"/>
                  </a:moveTo>
                  <a:lnTo>
                    <a:pt x="89911" y="0"/>
                  </a:lnTo>
                  <a:lnTo>
                    <a:pt x="54913" y="7065"/>
                  </a:lnTo>
                  <a:lnTo>
                    <a:pt x="26334" y="26334"/>
                  </a:lnTo>
                  <a:lnTo>
                    <a:pt x="7065" y="54913"/>
                  </a:lnTo>
                  <a:lnTo>
                    <a:pt x="0" y="89911"/>
                  </a:lnTo>
                  <a:lnTo>
                    <a:pt x="0" y="890118"/>
                  </a:lnTo>
                  <a:lnTo>
                    <a:pt x="7065" y="925116"/>
                  </a:lnTo>
                  <a:lnTo>
                    <a:pt x="26334" y="953695"/>
                  </a:lnTo>
                  <a:lnTo>
                    <a:pt x="54913" y="972964"/>
                  </a:lnTo>
                  <a:lnTo>
                    <a:pt x="89910" y="980029"/>
                  </a:lnTo>
                  <a:lnTo>
                    <a:pt x="1294718" y="980029"/>
                  </a:lnTo>
                  <a:lnTo>
                    <a:pt x="1294718" y="0"/>
                  </a:lnTo>
                  <a:close/>
                </a:path>
              </a:pathLst>
            </a:custGeom>
            <a:solidFill>
              <a:srgbClr val="F7F6F9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64" name="object 64"/>
            <p:cNvSpPr/>
            <p:nvPr/>
          </p:nvSpPr>
          <p:spPr>
            <a:xfrm>
              <a:off x="3173858" y="3614421"/>
              <a:ext cx="1294765" cy="980440"/>
            </a:xfrm>
            <a:custGeom>
              <a:avLst/>
              <a:gdLst/>
              <a:ahLst/>
              <a:cxnLst/>
              <a:rect l="l" t="t" r="r" b="b"/>
              <a:pathLst>
                <a:path w="1294764" h="980439">
                  <a:moveTo>
                    <a:pt x="1285727" y="971039"/>
                  </a:moveTo>
                  <a:lnTo>
                    <a:pt x="89910" y="971039"/>
                  </a:lnTo>
                  <a:lnTo>
                    <a:pt x="89911" y="980030"/>
                  </a:lnTo>
                  <a:lnTo>
                    <a:pt x="1285727" y="980030"/>
                  </a:lnTo>
                  <a:lnTo>
                    <a:pt x="1285727" y="971039"/>
                  </a:lnTo>
                  <a:close/>
                </a:path>
                <a:path w="1294764" h="980439">
                  <a:moveTo>
                    <a:pt x="1294718" y="0"/>
                  </a:moveTo>
                  <a:lnTo>
                    <a:pt x="1285727" y="0"/>
                  </a:lnTo>
                  <a:lnTo>
                    <a:pt x="1285727" y="980030"/>
                  </a:lnTo>
                  <a:lnTo>
                    <a:pt x="1294718" y="980030"/>
                  </a:lnTo>
                  <a:lnTo>
                    <a:pt x="1294718" y="0"/>
                  </a:lnTo>
                  <a:close/>
                </a:path>
                <a:path w="1294764" h="980439">
                  <a:moveTo>
                    <a:pt x="1294718" y="971039"/>
                  </a:moveTo>
                  <a:lnTo>
                    <a:pt x="1294718" y="980030"/>
                  </a:lnTo>
                  <a:lnTo>
                    <a:pt x="1294718" y="971039"/>
                  </a:lnTo>
                  <a:close/>
                </a:path>
                <a:path w="1294764" h="980439">
                  <a:moveTo>
                    <a:pt x="89910" y="0"/>
                  </a:moveTo>
                  <a:lnTo>
                    <a:pt x="54913" y="7065"/>
                  </a:lnTo>
                  <a:lnTo>
                    <a:pt x="26334" y="26334"/>
                  </a:lnTo>
                  <a:lnTo>
                    <a:pt x="7065" y="54913"/>
                  </a:lnTo>
                  <a:lnTo>
                    <a:pt x="0" y="89911"/>
                  </a:lnTo>
                  <a:lnTo>
                    <a:pt x="0" y="890119"/>
                  </a:lnTo>
                  <a:lnTo>
                    <a:pt x="7065" y="925116"/>
                  </a:lnTo>
                  <a:lnTo>
                    <a:pt x="26334" y="953695"/>
                  </a:lnTo>
                  <a:lnTo>
                    <a:pt x="54913" y="972964"/>
                  </a:lnTo>
                  <a:lnTo>
                    <a:pt x="89910" y="980029"/>
                  </a:lnTo>
                  <a:lnTo>
                    <a:pt x="89910" y="971039"/>
                  </a:lnTo>
                  <a:lnTo>
                    <a:pt x="58413" y="964680"/>
                  </a:lnTo>
                  <a:lnTo>
                    <a:pt x="32691" y="947338"/>
                  </a:lnTo>
                  <a:lnTo>
                    <a:pt x="15350" y="921617"/>
                  </a:lnTo>
                  <a:lnTo>
                    <a:pt x="8990" y="890119"/>
                  </a:lnTo>
                  <a:lnTo>
                    <a:pt x="8991" y="89911"/>
                  </a:lnTo>
                  <a:lnTo>
                    <a:pt x="15350" y="58414"/>
                  </a:lnTo>
                  <a:lnTo>
                    <a:pt x="32691" y="32692"/>
                  </a:lnTo>
                  <a:lnTo>
                    <a:pt x="58413" y="15350"/>
                  </a:lnTo>
                  <a:lnTo>
                    <a:pt x="89910" y="8991"/>
                  </a:lnTo>
                  <a:lnTo>
                    <a:pt x="89910" y="0"/>
                  </a:lnTo>
                  <a:close/>
                </a:path>
                <a:path w="1294764" h="980439">
                  <a:moveTo>
                    <a:pt x="1294718" y="0"/>
                  </a:moveTo>
                  <a:lnTo>
                    <a:pt x="89910" y="0"/>
                  </a:lnTo>
                  <a:lnTo>
                    <a:pt x="89910" y="8991"/>
                  </a:lnTo>
                  <a:lnTo>
                    <a:pt x="1285727" y="8991"/>
                  </a:lnTo>
                  <a:lnTo>
                    <a:pt x="1285727" y="0"/>
                  </a:lnTo>
                  <a:lnTo>
                    <a:pt x="1294718" y="0"/>
                  </a:lnTo>
                  <a:close/>
                </a:path>
                <a:path w="1294764" h="980439">
                  <a:moveTo>
                    <a:pt x="1294718" y="0"/>
                  </a:moveTo>
                  <a:lnTo>
                    <a:pt x="1294718" y="8991"/>
                  </a:lnTo>
                  <a:lnTo>
                    <a:pt x="12947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65" name="object 65"/>
            <p:cNvSpPr/>
            <p:nvPr/>
          </p:nvSpPr>
          <p:spPr>
            <a:xfrm>
              <a:off x="3471104" y="3996363"/>
              <a:ext cx="693420" cy="162560"/>
            </a:xfrm>
            <a:custGeom>
              <a:avLst/>
              <a:gdLst/>
              <a:ahLst/>
              <a:cxnLst/>
              <a:rect l="l" t="t" r="r" b="b"/>
              <a:pathLst>
                <a:path w="693420" h="162560">
                  <a:moveTo>
                    <a:pt x="133068" y="0"/>
                  </a:moveTo>
                  <a:lnTo>
                    <a:pt x="118143" y="0"/>
                  </a:lnTo>
                  <a:lnTo>
                    <a:pt x="118143" y="96924"/>
                  </a:lnTo>
                  <a:lnTo>
                    <a:pt x="133068" y="96924"/>
                  </a:lnTo>
                  <a:lnTo>
                    <a:pt x="133068" y="54486"/>
                  </a:lnTo>
                  <a:lnTo>
                    <a:pt x="122818" y="54486"/>
                  </a:lnTo>
                  <a:lnTo>
                    <a:pt x="122818" y="42078"/>
                  </a:lnTo>
                  <a:lnTo>
                    <a:pt x="133068" y="42078"/>
                  </a:lnTo>
                  <a:lnTo>
                    <a:pt x="133068" y="0"/>
                  </a:lnTo>
                  <a:close/>
                </a:path>
                <a:path w="693420" h="162560">
                  <a:moveTo>
                    <a:pt x="43696" y="16363"/>
                  </a:moveTo>
                  <a:lnTo>
                    <a:pt x="40819" y="16363"/>
                  </a:lnTo>
                  <a:lnTo>
                    <a:pt x="40819" y="29490"/>
                  </a:lnTo>
                  <a:lnTo>
                    <a:pt x="37830" y="46542"/>
                  </a:lnTo>
                  <a:lnTo>
                    <a:pt x="29445" y="61926"/>
                  </a:lnTo>
                  <a:lnTo>
                    <a:pt x="16543" y="74578"/>
                  </a:lnTo>
                  <a:lnTo>
                    <a:pt x="0" y="83437"/>
                  </a:lnTo>
                  <a:lnTo>
                    <a:pt x="7732" y="95305"/>
                  </a:lnTo>
                  <a:lnTo>
                    <a:pt x="26192" y="84996"/>
                  </a:lnTo>
                  <a:lnTo>
                    <a:pt x="40504" y="69883"/>
                  </a:lnTo>
                  <a:lnTo>
                    <a:pt x="48759" y="53065"/>
                  </a:lnTo>
                  <a:lnTo>
                    <a:pt x="46835" y="49262"/>
                  </a:lnTo>
                  <a:lnTo>
                    <a:pt x="43696" y="29490"/>
                  </a:lnTo>
                  <a:lnTo>
                    <a:pt x="43696" y="16363"/>
                  </a:lnTo>
                  <a:close/>
                </a:path>
                <a:path w="693420" h="162560">
                  <a:moveTo>
                    <a:pt x="55744" y="16363"/>
                  </a:moveTo>
                  <a:lnTo>
                    <a:pt x="53047" y="16363"/>
                  </a:lnTo>
                  <a:lnTo>
                    <a:pt x="53047" y="29490"/>
                  </a:lnTo>
                  <a:lnTo>
                    <a:pt x="49760" y="51027"/>
                  </a:lnTo>
                  <a:lnTo>
                    <a:pt x="48759" y="53065"/>
                  </a:lnTo>
                  <a:lnTo>
                    <a:pt x="55722" y="66826"/>
                  </a:lnTo>
                  <a:lnTo>
                    <a:pt x="69565" y="81051"/>
                  </a:lnTo>
                  <a:lnTo>
                    <a:pt x="87573" y="90810"/>
                  </a:lnTo>
                  <a:lnTo>
                    <a:pt x="95125" y="78941"/>
                  </a:lnTo>
                  <a:lnTo>
                    <a:pt x="79034" y="70684"/>
                  </a:lnTo>
                  <a:lnTo>
                    <a:pt x="66601" y="59004"/>
                  </a:lnTo>
                  <a:lnTo>
                    <a:pt x="58585" y="44930"/>
                  </a:lnTo>
                  <a:lnTo>
                    <a:pt x="55744" y="29490"/>
                  </a:lnTo>
                  <a:lnTo>
                    <a:pt x="55744" y="16363"/>
                  </a:lnTo>
                  <a:close/>
                </a:path>
                <a:path w="693420" h="162560">
                  <a:moveTo>
                    <a:pt x="118143" y="42078"/>
                  </a:moveTo>
                  <a:lnTo>
                    <a:pt x="86134" y="42078"/>
                  </a:lnTo>
                  <a:lnTo>
                    <a:pt x="86134" y="54486"/>
                  </a:lnTo>
                  <a:lnTo>
                    <a:pt x="118143" y="54486"/>
                  </a:lnTo>
                  <a:lnTo>
                    <a:pt x="118143" y="42078"/>
                  </a:lnTo>
                  <a:close/>
                </a:path>
                <a:path w="693420" h="162560">
                  <a:moveTo>
                    <a:pt x="133068" y="42078"/>
                  </a:moveTo>
                  <a:lnTo>
                    <a:pt x="122818" y="42078"/>
                  </a:lnTo>
                  <a:lnTo>
                    <a:pt x="122818" y="54486"/>
                  </a:lnTo>
                  <a:lnTo>
                    <a:pt x="133068" y="54486"/>
                  </a:lnTo>
                  <a:lnTo>
                    <a:pt x="133068" y="42078"/>
                  </a:lnTo>
                  <a:close/>
                </a:path>
                <a:path w="693420" h="162560">
                  <a:moveTo>
                    <a:pt x="53047" y="16363"/>
                  </a:moveTo>
                  <a:lnTo>
                    <a:pt x="43696" y="16363"/>
                  </a:lnTo>
                  <a:lnTo>
                    <a:pt x="43696" y="29490"/>
                  </a:lnTo>
                  <a:lnTo>
                    <a:pt x="46835" y="49262"/>
                  </a:lnTo>
                  <a:lnTo>
                    <a:pt x="48759" y="53065"/>
                  </a:lnTo>
                  <a:lnTo>
                    <a:pt x="49760" y="51027"/>
                  </a:lnTo>
                  <a:lnTo>
                    <a:pt x="53047" y="29490"/>
                  </a:lnTo>
                  <a:lnTo>
                    <a:pt x="53047" y="16363"/>
                  </a:lnTo>
                  <a:close/>
                </a:path>
                <a:path w="693420" h="162560">
                  <a:moveTo>
                    <a:pt x="91349" y="11868"/>
                  </a:moveTo>
                  <a:lnTo>
                    <a:pt x="4495" y="11868"/>
                  </a:lnTo>
                  <a:lnTo>
                    <a:pt x="4495" y="24096"/>
                  </a:lnTo>
                  <a:lnTo>
                    <a:pt x="40819" y="24096"/>
                  </a:lnTo>
                  <a:lnTo>
                    <a:pt x="40819" y="16363"/>
                  </a:lnTo>
                  <a:lnTo>
                    <a:pt x="91349" y="16363"/>
                  </a:lnTo>
                  <a:lnTo>
                    <a:pt x="91349" y="11868"/>
                  </a:lnTo>
                  <a:close/>
                </a:path>
                <a:path w="693420" h="162560">
                  <a:moveTo>
                    <a:pt x="91349" y="16363"/>
                  </a:moveTo>
                  <a:lnTo>
                    <a:pt x="55744" y="16363"/>
                  </a:lnTo>
                  <a:lnTo>
                    <a:pt x="55744" y="24096"/>
                  </a:lnTo>
                  <a:lnTo>
                    <a:pt x="91349" y="24096"/>
                  </a:lnTo>
                  <a:lnTo>
                    <a:pt x="91349" y="16363"/>
                  </a:lnTo>
                  <a:close/>
                </a:path>
                <a:path w="693420" h="162560">
                  <a:moveTo>
                    <a:pt x="79661" y="101779"/>
                  </a:moveTo>
                  <a:lnTo>
                    <a:pt x="56989" y="103847"/>
                  </a:lnTo>
                  <a:lnTo>
                    <a:pt x="39898" y="109826"/>
                  </a:lnTo>
                  <a:lnTo>
                    <a:pt x="29111" y="119379"/>
                  </a:lnTo>
                  <a:lnTo>
                    <a:pt x="25354" y="132169"/>
                  </a:lnTo>
                  <a:lnTo>
                    <a:pt x="29111" y="145006"/>
                  </a:lnTo>
                  <a:lnTo>
                    <a:pt x="39898" y="154489"/>
                  </a:lnTo>
                  <a:lnTo>
                    <a:pt x="56989" y="160364"/>
                  </a:lnTo>
                  <a:lnTo>
                    <a:pt x="79661" y="162379"/>
                  </a:lnTo>
                  <a:lnTo>
                    <a:pt x="102228" y="160364"/>
                  </a:lnTo>
                  <a:lnTo>
                    <a:pt x="119266" y="154489"/>
                  </a:lnTo>
                  <a:lnTo>
                    <a:pt x="123580" y="150690"/>
                  </a:lnTo>
                  <a:lnTo>
                    <a:pt x="79661" y="150690"/>
                  </a:lnTo>
                  <a:lnTo>
                    <a:pt x="63190" y="149440"/>
                  </a:lnTo>
                  <a:lnTo>
                    <a:pt x="50799" y="145813"/>
                  </a:lnTo>
                  <a:lnTo>
                    <a:pt x="42994" y="139994"/>
                  </a:lnTo>
                  <a:lnTo>
                    <a:pt x="40280" y="132169"/>
                  </a:lnTo>
                  <a:lnTo>
                    <a:pt x="42994" y="124240"/>
                  </a:lnTo>
                  <a:lnTo>
                    <a:pt x="50799" y="118367"/>
                  </a:lnTo>
                  <a:lnTo>
                    <a:pt x="63190" y="114720"/>
                  </a:lnTo>
                  <a:lnTo>
                    <a:pt x="79661" y="113467"/>
                  </a:lnTo>
                  <a:lnTo>
                    <a:pt x="123371" y="113467"/>
                  </a:lnTo>
                  <a:lnTo>
                    <a:pt x="119266" y="109826"/>
                  </a:lnTo>
                  <a:lnTo>
                    <a:pt x="102228" y="103847"/>
                  </a:lnTo>
                  <a:lnTo>
                    <a:pt x="79661" y="101779"/>
                  </a:lnTo>
                  <a:close/>
                </a:path>
                <a:path w="693420" h="162560">
                  <a:moveTo>
                    <a:pt x="123371" y="113467"/>
                  </a:moveTo>
                  <a:lnTo>
                    <a:pt x="79661" y="113467"/>
                  </a:lnTo>
                  <a:lnTo>
                    <a:pt x="96131" y="114720"/>
                  </a:lnTo>
                  <a:lnTo>
                    <a:pt x="108522" y="118367"/>
                  </a:lnTo>
                  <a:lnTo>
                    <a:pt x="116327" y="124240"/>
                  </a:lnTo>
                  <a:lnTo>
                    <a:pt x="119042" y="132169"/>
                  </a:lnTo>
                  <a:lnTo>
                    <a:pt x="116327" y="139994"/>
                  </a:lnTo>
                  <a:lnTo>
                    <a:pt x="108522" y="145813"/>
                  </a:lnTo>
                  <a:lnTo>
                    <a:pt x="96131" y="149440"/>
                  </a:lnTo>
                  <a:lnTo>
                    <a:pt x="79661" y="150690"/>
                  </a:lnTo>
                  <a:lnTo>
                    <a:pt x="123580" y="150690"/>
                  </a:lnTo>
                  <a:lnTo>
                    <a:pt x="130033" y="145006"/>
                  </a:lnTo>
                  <a:lnTo>
                    <a:pt x="133787" y="132169"/>
                  </a:lnTo>
                  <a:lnTo>
                    <a:pt x="130033" y="119379"/>
                  </a:lnTo>
                  <a:lnTo>
                    <a:pt x="123371" y="113467"/>
                  </a:lnTo>
                  <a:close/>
                </a:path>
                <a:path w="693420" h="162560">
                  <a:moveTo>
                    <a:pt x="298490" y="0"/>
                  </a:moveTo>
                  <a:lnTo>
                    <a:pt x="283565" y="0"/>
                  </a:lnTo>
                  <a:lnTo>
                    <a:pt x="283565" y="83257"/>
                  </a:lnTo>
                  <a:lnTo>
                    <a:pt x="298490" y="83257"/>
                  </a:lnTo>
                  <a:lnTo>
                    <a:pt x="298490" y="64915"/>
                  </a:lnTo>
                  <a:lnTo>
                    <a:pt x="287161" y="64915"/>
                  </a:lnTo>
                  <a:lnTo>
                    <a:pt x="287161" y="53047"/>
                  </a:lnTo>
                  <a:lnTo>
                    <a:pt x="298490" y="53047"/>
                  </a:lnTo>
                  <a:lnTo>
                    <a:pt x="298490" y="31468"/>
                  </a:lnTo>
                  <a:lnTo>
                    <a:pt x="287161" y="31468"/>
                  </a:lnTo>
                  <a:lnTo>
                    <a:pt x="287161" y="19420"/>
                  </a:lnTo>
                  <a:lnTo>
                    <a:pt x="298490" y="19420"/>
                  </a:lnTo>
                  <a:lnTo>
                    <a:pt x="298490" y="0"/>
                  </a:lnTo>
                  <a:close/>
                </a:path>
                <a:path w="693420" h="162560">
                  <a:moveTo>
                    <a:pt x="209118" y="5394"/>
                  </a:moveTo>
                  <a:lnTo>
                    <a:pt x="192330" y="8125"/>
                  </a:lnTo>
                  <a:lnTo>
                    <a:pt x="179066" y="15779"/>
                  </a:lnTo>
                  <a:lnTo>
                    <a:pt x="170353" y="27546"/>
                  </a:lnTo>
                  <a:lnTo>
                    <a:pt x="167220" y="42617"/>
                  </a:lnTo>
                  <a:lnTo>
                    <a:pt x="170353" y="57481"/>
                  </a:lnTo>
                  <a:lnTo>
                    <a:pt x="179066" y="69141"/>
                  </a:lnTo>
                  <a:lnTo>
                    <a:pt x="192330" y="76755"/>
                  </a:lnTo>
                  <a:lnTo>
                    <a:pt x="209118" y="79481"/>
                  </a:lnTo>
                  <a:lnTo>
                    <a:pt x="225907" y="76755"/>
                  </a:lnTo>
                  <a:lnTo>
                    <a:pt x="239171" y="69141"/>
                  </a:lnTo>
                  <a:lnTo>
                    <a:pt x="240582" y="67253"/>
                  </a:lnTo>
                  <a:lnTo>
                    <a:pt x="209118" y="67253"/>
                  </a:lnTo>
                  <a:lnTo>
                    <a:pt x="198068" y="65427"/>
                  </a:lnTo>
                  <a:lnTo>
                    <a:pt x="189361" y="60330"/>
                  </a:lnTo>
                  <a:lnTo>
                    <a:pt x="183654" y="52536"/>
                  </a:lnTo>
                  <a:lnTo>
                    <a:pt x="181606" y="42617"/>
                  </a:lnTo>
                  <a:lnTo>
                    <a:pt x="183654" y="32595"/>
                  </a:lnTo>
                  <a:lnTo>
                    <a:pt x="189361" y="24747"/>
                  </a:lnTo>
                  <a:lnTo>
                    <a:pt x="198068" y="19631"/>
                  </a:lnTo>
                  <a:lnTo>
                    <a:pt x="209118" y="17802"/>
                  </a:lnTo>
                  <a:lnTo>
                    <a:pt x="240669" y="17802"/>
                  </a:lnTo>
                  <a:lnTo>
                    <a:pt x="239171" y="15779"/>
                  </a:lnTo>
                  <a:lnTo>
                    <a:pt x="225907" y="8125"/>
                  </a:lnTo>
                  <a:lnTo>
                    <a:pt x="209118" y="5394"/>
                  </a:lnTo>
                  <a:close/>
                </a:path>
                <a:path w="693420" h="162560">
                  <a:moveTo>
                    <a:pt x="240669" y="17802"/>
                  </a:moveTo>
                  <a:lnTo>
                    <a:pt x="209118" y="17802"/>
                  </a:lnTo>
                  <a:lnTo>
                    <a:pt x="220197" y="19631"/>
                  </a:lnTo>
                  <a:lnTo>
                    <a:pt x="228966" y="24747"/>
                  </a:lnTo>
                  <a:lnTo>
                    <a:pt x="234735" y="32595"/>
                  </a:lnTo>
                  <a:lnTo>
                    <a:pt x="236811" y="42617"/>
                  </a:lnTo>
                  <a:lnTo>
                    <a:pt x="234735" y="52536"/>
                  </a:lnTo>
                  <a:lnTo>
                    <a:pt x="228966" y="60330"/>
                  </a:lnTo>
                  <a:lnTo>
                    <a:pt x="220197" y="65427"/>
                  </a:lnTo>
                  <a:lnTo>
                    <a:pt x="209118" y="67253"/>
                  </a:lnTo>
                  <a:lnTo>
                    <a:pt x="240582" y="67253"/>
                  </a:lnTo>
                  <a:lnTo>
                    <a:pt x="242329" y="64915"/>
                  </a:lnTo>
                  <a:lnTo>
                    <a:pt x="240947" y="64915"/>
                  </a:lnTo>
                  <a:lnTo>
                    <a:pt x="240947" y="53047"/>
                  </a:lnTo>
                  <a:lnTo>
                    <a:pt x="248819" y="53047"/>
                  </a:lnTo>
                  <a:lnTo>
                    <a:pt x="251017" y="42617"/>
                  </a:lnTo>
                  <a:lnTo>
                    <a:pt x="248699" y="31468"/>
                  </a:lnTo>
                  <a:lnTo>
                    <a:pt x="240947" y="31468"/>
                  </a:lnTo>
                  <a:lnTo>
                    <a:pt x="240947" y="19420"/>
                  </a:lnTo>
                  <a:lnTo>
                    <a:pt x="241867" y="19420"/>
                  </a:lnTo>
                  <a:lnTo>
                    <a:pt x="240669" y="17802"/>
                  </a:lnTo>
                  <a:close/>
                </a:path>
                <a:path w="693420" h="162560">
                  <a:moveTo>
                    <a:pt x="248819" y="53047"/>
                  </a:moveTo>
                  <a:lnTo>
                    <a:pt x="240947" y="53047"/>
                  </a:lnTo>
                  <a:lnTo>
                    <a:pt x="240947" y="64915"/>
                  </a:lnTo>
                  <a:lnTo>
                    <a:pt x="242329" y="64915"/>
                  </a:lnTo>
                  <a:lnTo>
                    <a:pt x="247884" y="57481"/>
                  </a:lnTo>
                  <a:lnTo>
                    <a:pt x="248819" y="53047"/>
                  </a:lnTo>
                  <a:close/>
                </a:path>
                <a:path w="693420" h="162560">
                  <a:moveTo>
                    <a:pt x="283565" y="53047"/>
                  </a:moveTo>
                  <a:lnTo>
                    <a:pt x="248819" y="53047"/>
                  </a:lnTo>
                  <a:lnTo>
                    <a:pt x="247884" y="57481"/>
                  </a:lnTo>
                  <a:lnTo>
                    <a:pt x="242329" y="64915"/>
                  </a:lnTo>
                  <a:lnTo>
                    <a:pt x="283565" y="64915"/>
                  </a:lnTo>
                  <a:lnTo>
                    <a:pt x="283565" y="53047"/>
                  </a:lnTo>
                  <a:close/>
                </a:path>
                <a:path w="693420" h="162560">
                  <a:moveTo>
                    <a:pt x="298490" y="53047"/>
                  </a:moveTo>
                  <a:lnTo>
                    <a:pt x="287161" y="53047"/>
                  </a:lnTo>
                  <a:lnTo>
                    <a:pt x="287161" y="64915"/>
                  </a:lnTo>
                  <a:lnTo>
                    <a:pt x="298490" y="64915"/>
                  </a:lnTo>
                  <a:lnTo>
                    <a:pt x="298490" y="53047"/>
                  </a:lnTo>
                  <a:close/>
                </a:path>
                <a:path w="693420" h="162560">
                  <a:moveTo>
                    <a:pt x="241867" y="19420"/>
                  </a:moveTo>
                  <a:lnTo>
                    <a:pt x="240947" y="19420"/>
                  </a:lnTo>
                  <a:lnTo>
                    <a:pt x="240947" y="31468"/>
                  </a:lnTo>
                  <a:lnTo>
                    <a:pt x="248699" y="31468"/>
                  </a:lnTo>
                  <a:lnTo>
                    <a:pt x="247884" y="27546"/>
                  </a:lnTo>
                  <a:lnTo>
                    <a:pt x="241867" y="19420"/>
                  </a:lnTo>
                  <a:close/>
                </a:path>
                <a:path w="693420" h="162560">
                  <a:moveTo>
                    <a:pt x="283565" y="19420"/>
                  </a:moveTo>
                  <a:lnTo>
                    <a:pt x="241867" y="19420"/>
                  </a:lnTo>
                  <a:lnTo>
                    <a:pt x="247884" y="27546"/>
                  </a:lnTo>
                  <a:lnTo>
                    <a:pt x="248699" y="31468"/>
                  </a:lnTo>
                  <a:lnTo>
                    <a:pt x="283565" y="31468"/>
                  </a:lnTo>
                  <a:lnTo>
                    <a:pt x="283565" y="19420"/>
                  </a:lnTo>
                  <a:close/>
                </a:path>
                <a:path w="693420" h="162560">
                  <a:moveTo>
                    <a:pt x="298490" y="19420"/>
                  </a:moveTo>
                  <a:lnTo>
                    <a:pt x="287161" y="19420"/>
                  </a:lnTo>
                  <a:lnTo>
                    <a:pt x="287161" y="31468"/>
                  </a:lnTo>
                  <a:lnTo>
                    <a:pt x="298490" y="31468"/>
                  </a:lnTo>
                  <a:lnTo>
                    <a:pt x="298490" y="19420"/>
                  </a:lnTo>
                  <a:close/>
                </a:path>
                <a:path w="693420" h="162560">
                  <a:moveTo>
                    <a:pt x="298490" y="91529"/>
                  </a:moveTo>
                  <a:lnTo>
                    <a:pt x="193834" y="91529"/>
                  </a:lnTo>
                  <a:lnTo>
                    <a:pt x="193834" y="103397"/>
                  </a:lnTo>
                  <a:lnTo>
                    <a:pt x="283745" y="103397"/>
                  </a:lnTo>
                  <a:lnTo>
                    <a:pt x="283745" y="119581"/>
                  </a:lnTo>
                  <a:lnTo>
                    <a:pt x="194193" y="119581"/>
                  </a:lnTo>
                  <a:lnTo>
                    <a:pt x="194193" y="160401"/>
                  </a:lnTo>
                  <a:lnTo>
                    <a:pt x="304424" y="160401"/>
                  </a:lnTo>
                  <a:lnTo>
                    <a:pt x="304424" y="155186"/>
                  </a:lnTo>
                  <a:lnTo>
                    <a:pt x="208759" y="155186"/>
                  </a:lnTo>
                  <a:lnTo>
                    <a:pt x="208759" y="130730"/>
                  </a:lnTo>
                  <a:lnTo>
                    <a:pt x="298490" y="130730"/>
                  </a:lnTo>
                  <a:lnTo>
                    <a:pt x="298490" y="91529"/>
                  </a:lnTo>
                  <a:close/>
                </a:path>
                <a:path w="693420" h="162560">
                  <a:moveTo>
                    <a:pt x="304424" y="148532"/>
                  </a:moveTo>
                  <a:lnTo>
                    <a:pt x="208759" y="148532"/>
                  </a:lnTo>
                  <a:lnTo>
                    <a:pt x="208759" y="155186"/>
                  </a:lnTo>
                  <a:lnTo>
                    <a:pt x="304424" y="155186"/>
                  </a:lnTo>
                  <a:lnTo>
                    <a:pt x="304424" y="148532"/>
                  </a:lnTo>
                  <a:close/>
                </a:path>
                <a:path w="693420" h="162560">
                  <a:moveTo>
                    <a:pt x="514127" y="0"/>
                  </a:moveTo>
                  <a:lnTo>
                    <a:pt x="499202" y="0"/>
                  </a:lnTo>
                  <a:lnTo>
                    <a:pt x="499202" y="162559"/>
                  </a:lnTo>
                  <a:lnTo>
                    <a:pt x="514127" y="162559"/>
                  </a:lnTo>
                  <a:lnTo>
                    <a:pt x="514127" y="0"/>
                  </a:lnTo>
                  <a:close/>
                </a:path>
                <a:path w="693420" h="162560">
                  <a:moveTo>
                    <a:pt x="458023" y="17442"/>
                  </a:moveTo>
                  <a:lnTo>
                    <a:pt x="451549" y="17442"/>
                  </a:lnTo>
                  <a:lnTo>
                    <a:pt x="451549" y="19960"/>
                  </a:lnTo>
                  <a:lnTo>
                    <a:pt x="447416" y="50659"/>
                  </a:lnTo>
                  <a:lnTo>
                    <a:pt x="434804" y="77817"/>
                  </a:lnTo>
                  <a:lnTo>
                    <a:pt x="413391" y="101133"/>
                  </a:lnTo>
                  <a:lnTo>
                    <a:pt x="382857" y="120300"/>
                  </a:lnTo>
                  <a:lnTo>
                    <a:pt x="390770" y="132349"/>
                  </a:lnTo>
                  <a:lnTo>
                    <a:pt x="425481" y="109792"/>
                  </a:lnTo>
                  <a:lnTo>
                    <a:pt x="448897" y="82583"/>
                  </a:lnTo>
                  <a:lnTo>
                    <a:pt x="462131" y="51530"/>
                  </a:lnTo>
                  <a:lnTo>
                    <a:pt x="464801" y="29670"/>
                  </a:lnTo>
                  <a:lnTo>
                    <a:pt x="458023" y="29670"/>
                  </a:lnTo>
                  <a:lnTo>
                    <a:pt x="458023" y="17442"/>
                  </a:lnTo>
                  <a:close/>
                </a:path>
                <a:path w="693420" h="162560">
                  <a:moveTo>
                    <a:pt x="451549" y="17442"/>
                  </a:moveTo>
                  <a:lnTo>
                    <a:pt x="390230" y="17442"/>
                  </a:lnTo>
                  <a:lnTo>
                    <a:pt x="390230" y="29670"/>
                  </a:lnTo>
                  <a:lnTo>
                    <a:pt x="450242" y="29670"/>
                  </a:lnTo>
                  <a:lnTo>
                    <a:pt x="451549" y="19960"/>
                  </a:lnTo>
                  <a:lnTo>
                    <a:pt x="451549" y="17442"/>
                  </a:lnTo>
                  <a:close/>
                </a:path>
                <a:path w="693420" h="162560">
                  <a:moveTo>
                    <a:pt x="466295" y="17442"/>
                  </a:moveTo>
                  <a:lnTo>
                    <a:pt x="458023" y="17442"/>
                  </a:lnTo>
                  <a:lnTo>
                    <a:pt x="458023" y="29670"/>
                  </a:lnTo>
                  <a:lnTo>
                    <a:pt x="464801" y="29670"/>
                  </a:lnTo>
                  <a:lnTo>
                    <a:pt x="466295" y="17442"/>
                  </a:lnTo>
                  <a:close/>
                </a:path>
                <a:path w="693420" h="162560">
                  <a:moveTo>
                    <a:pt x="616252" y="15284"/>
                  </a:moveTo>
                  <a:lnTo>
                    <a:pt x="609959" y="15284"/>
                  </a:lnTo>
                  <a:lnTo>
                    <a:pt x="609959" y="20140"/>
                  </a:lnTo>
                  <a:lnTo>
                    <a:pt x="605435" y="34163"/>
                  </a:lnTo>
                  <a:lnTo>
                    <a:pt x="593325" y="46011"/>
                  </a:lnTo>
                  <a:lnTo>
                    <a:pt x="575820" y="54859"/>
                  </a:lnTo>
                  <a:lnTo>
                    <a:pt x="555113" y="59880"/>
                  </a:lnTo>
                  <a:lnTo>
                    <a:pt x="560687" y="71928"/>
                  </a:lnTo>
                  <a:lnTo>
                    <a:pt x="584500" y="65581"/>
                  </a:lnTo>
                  <a:lnTo>
                    <a:pt x="604452" y="54463"/>
                  </a:lnTo>
                  <a:lnTo>
                    <a:pt x="618166" y="39130"/>
                  </a:lnTo>
                  <a:lnTo>
                    <a:pt x="619758" y="33201"/>
                  </a:lnTo>
                  <a:lnTo>
                    <a:pt x="616252" y="20140"/>
                  </a:lnTo>
                  <a:lnTo>
                    <a:pt x="616252" y="15284"/>
                  </a:lnTo>
                  <a:close/>
                </a:path>
                <a:path w="693420" h="162560">
                  <a:moveTo>
                    <a:pt x="629379" y="15284"/>
                  </a:moveTo>
                  <a:lnTo>
                    <a:pt x="623265" y="15284"/>
                  </a:lnTo>
                  <a:lnTo>
                    <a:pt x="623265" y="20140"/>
                  </a:lnTo>
                  <a:lnTo>
                    <a:pt x="619758" y="33201"/>
                  </a:lnTo>
                  <a:lnTo>
                    <a:pt x="621349" y="39130"/>
                  </a:lnTo>
                  <a:lnTo>
                    <a:pt x="635044" y="54463"/>
                  </a:lnTo>
                  <a:lnTo>
                    <a:pt x="654942" y="65581"/>
                  </a:lnTo>
                  <a:lnTo>
                    <a:pt x="678651" y="71928"/>
                  </a:lnTo>
                  <a:lnTo>
                    <a:pt x="684405" y="59880"/>
                  </a:lnTo>
                  <a:lnTo>
                    <a:pt x="663669" y="54859"/>
                  </a:lnTo>
                  <a:lnTo>
                    <a:pt x="646103" y="46011"/>
                  </a:lnTo>
                  <a:lnTo>
                    <a:pt x="633931" y="34163"/>
                  </a:lnTo>
                  <a:lnTo>
                    <a:pt x="629379" y="20140"/>
                  </a:lnTo>
                  <a:lnTo>
                    <a:pt x="629379" y="15284"/>
                  </a:lnTo>
                  <a:close/>
                </a:path>
                <a:path w="693420" h="162560">
                  <a:moveTo>
                    <a:pt x="623265" y="15284"/>
                  </a:moveTo>
                  <a:lnTo>
                    <a:pt x="616252" y="15284"/>
                  </a:lnTo>
                  <a:lnTo>
                    <a:pt x="616252" y="20140"/>
                  </a:lnTo>
                  <a:lnTo>
                    <a:pt x="619758" y="33201"/>
                  </a:lnTo>
                  <a:lnTo>
                    <a:pt x="623265" y="20140"/>
                  </a:lnTo>
                  <a:lnTo>
                    <a:pt x="623265" y="15284"/>
                  </a:lnTo>
                  <a:close/>
                </a:path>
                <a:path w="693420" h="162560">
                  <a:moveTo>
                    <a:pt x="679909" y="8091"/>
                  </a:moveTo>
                  <a:lnTo>
                    <a:pt x="559608" y="8091"/>
                  </a:lnTo>
                  <a:lnTo>
                    <a:pt x="559608" y="20140"/>
                  </a:lnTo>
                  <a:lnTo>
                    <a:pt x="609959" y="20140"/>
                  </a:lnTo>
                  <a:lnTo>
                    <a:pt x="609959" y="15284"/>
                  </a:lnTo>
                  <a:lnTo>
                    <a:pt x="679909" y="15284"/>
                  </a:lnTo>
                  <a:lnTo>
                    <a:pt x="679909" y="8091"/>
                  </a:lnTo>
                  <a:close/>
                </a:path>
                <a:path w="693420" h="162560">
                  <a:moveTo>
                    <a:pt x="679909" y="15284"/>
                  </a:moveTo>
                  <a:lnTo>
                    <a:pt x="629379" y="15284"/>
                  </a:lnTo>
                  <a:lnTo>
                    <a:pt x="629379" y="20140"/>
                  </a:lnTo>
                  <a:lnTo>
                    <a:pt x="679909" y="20140"/>
                  </a:lnTo>
                  <a:lnTo>
                    <a:pt x="679909" y="15284"/>
                  </a:lnTo>
                  <a:close/>
                </a:path>
                <a:path w="693420" h="162560">
                  <a:moveTo>
                    <a:pt x="579569" y="112928"/>
                  </a:moveTo>
                  <a:lnTo>
                    <a:pt x="564823" y="112928"/>
                  </a:lnTo>
                  <a:lnTo>
                    <a:pt x="564823" y="158962"/>
                  </a:lnTo>
                  <a:lnTo>
                    <a:pt x="677032" y="158962"/>
                  </a:lnTo>
                  <a:lnTo>
                    <a:pt x="677032" y="151410"/>
                  </a:lnTo>
                  <a:lnTo>
                    <a:pt x="579569" y="151410"/>
                  </a:lnTo>
                  <a:lnTo>
                    <a:pt x="579569" y="112928"/>
                  </a:lnTo>
                  <a:close/>
                </a:path>
                <a:path w="693420" h="162560">
                  <a:moveTo>
                    <a:pt x="677032" y="146734"/>
                  </a:moveTo>
                  <a:lnTo>
                    <a:pt x="579569" y="146734"/>
                  </a:lnTo>
                  <a:lnTo>
                    <a:pt x="579569" y="151410"/>
                  </a:lnTo>
                  <a:lnTo>
                    <a:pt x="677032" y="151410"/>
                  </a:lnTo>
                  <a:lnTo>
                    <a:pt x="677032" y="146734"/>
                  </a:lnTo>
                  <a:close/>
                </a:path>
                <a:path w="693420" h="162560">
                  <a:moveTo>
                    <a:pt x="628300" y="91169"/>
                  </a:moveTo>
                  <a:lnTo>
                    <a:pt x="613375" y="91169"/>
                  </a:lnTo>
                  <a:lnTo>
                    <a:pt x="613375" y="128572"/>
                  </a:lnTo>
                  <a:lnTo>
                    <a:pt x="628300" y="128572"/>
                  </a:lnTo>
                  <a:lnTo>
                    <a:pt x="628300" y="91169"/>
                  </a:lnTo>
                  <a:close/>
                </a:path>
                <a:path w="693420" h="162560">
                  <a:moveTo>
                    <a:pt x="693396" y="83617"/>
                  </a:moveTo>
                  <a:lnTo>
                    <a:pt x="546122" y="83617"/>
                  </a:lnTo>
                  <a:lnTo>
                    <a:pt x="546122" y="95845"/>
                  </a:lnTo>
                  <a:lnTo>
                    <a:pt x="613375" y="95845"/>
                  </a:lnTo>
                  <a:lnTo>
                    <a:pt x="613375" y="91169"/>
                  </a:lnTo>
                  <a:lnTo>
                    <a:pt x="693396" y="91169"/>
                  </a:lnTo>
                  <a:lnTo>
                    <a:pt x="693396" y="83617"/>
                  </a:lnTo>
                  <a:close/>
                </a:path>
                <a:path w="693420" h="162560">
                  <a:moveTo>
                    <a:pt x="693396" y="91169"/>
                  </a:moveTo>
                  <a:lnTo>
                    <a:pt x="628300" y="91169"/>
                  </a:lnTo>
                  <a:lnTo>
                    <a:pt x="628300" y="95845"/>
                  </a:lnTo>
                  <a:lnTo>
                    <a:pt x="693396" y="95845"/>
                  </a:lnTo>
                  <a:lnTo>
                    <a:pt x="693396" y="91169"/>
                  </a:lnTo>
                  <a:close/>
                </a:path>
              </a:pathLst>
            </a:custGeom>
            <a:solidFill>
              <a:srgbClr val="000000">
                <a:alpha val="57998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sp>
        <p:nvSpPr>
          <p:cNvPr id="66" name="object 66"/>
          <p:cNvSpPr/>
          <p:nvPr/>
        </p:nvSpPr>
        <p:spPr>
          <a:xfrm>
            <a:off x="4417573" y="1368704"/>
            <a:ext cx="146864" cy="46139"/>
          </a:xfrm>
          <a:custGeom>
            <a:avLst/>
            <a:gdLst/>
            <a:ahLst/>
            <a:cxnLst/>
            <a:rect l="l" t="t" r="r" b="b"/>
            <a:pathLst>
              <a:path w="430529" h="135254">
                <a:moveTo>
                  <a:pt x="54832" y="1788"/>
                </a:moveTo>
                <a:lnTo>
                  <a:pt x="0" y="1788"/>
                </a:lnTo>
                <a:lnTo>
                  <a:pt x="0" y="132567"/>
                </a:lnTo>
                <a:lnTo>
                  <a:pt x="47254" y="132567"/>
                </a:lnTo>
                <a:lnTo>
                  <a:pt x="54617" y="132280"/>
                </a:lnTo>
                <a:lnTo>
                  <a:pt x="84754" y="118519"/>
                </a:lnTo>
                <a:lnTo>
                  <a:pt x="15836" y="118519"/>
                </a:lnTo>
                <a:lnTo>
                  <a:pt x="15836" y="73052"/>
                </a:lnTo>
                <a:lnTo>
                  <a:pt x="81799" y="73052"/>
                </a:lnTo>
                <a:lnTo>
                  <a:pt x="80736" y="71903"/>
                </a:lnTo>
                <a:lnTo>
                  <a:pt x="72648" y="66794"/>
                </a:lnTo>
                <a:lnTo>
                  <a:pt x="68625" y="65389"/>
                </a:lnTo>
                <a:lnTo>
                  <a:pt x="64623" y="65134"/>
                </a:lnTo>
                <a:lnTo>
                  <a:pt x="64623" y="63857"/>
                </a:lnTo>
                <a:lnTo>
                  <a:pt x="68369" y="62835"/>
                </a:lnTo>
                <a:lnTo>
                  <a:pt x="71839" y="61260"/>
                </a:lnTo>
                <a:lnTo>
                  <a:pt x="74860" y="59259"/>
                </a:lnTo>
                <a:lnTo>
                  <a:pt x="15836" y="59259"/>
                </a:lnTo>
                <a:lnTo>
                  <a:pt x="15836" y="15836"/>
                </a:lnTo>
                <a:lnTo>
                  <a:pt x="79700" y="15836"/>
                </a:lnTo>
                <a:lnTo>
                  <a:pt x="78586" y="13814"/>
                </a:lnTo>
                <a:lnTo>
                  <a:pt x="74180" y="9621"/>
                </a:lnTo>
                <a:lnTo>
                  <a:pt x="62345" y="3363"/>
                </a:lnTo>
                <a:lnTo>
                  <a:pt x="54832" y="1788"/>
                </a:lnTo>
                <a:close/>
              </a:path>
              <a:path w="430529" h="135254">
                <a:moveTo>
                  <a:pt x="81799" y="73052"/>
                </a:moveTo>
                <a:lnTo>
                  <a:pt x="53725" y="73052"/>
                </a:lnTo>
                <a:lnTo>
                  <a:pt x="58663" y="74202"/>
                </a:lnTo>
                <a:lnTo>
                  <a:pt x="62835" y="76500"/>
                </a:lnTo>
                <a:lnTo>
                  <a:pt x="67007" y="78757"/>
                </a:lnTo>
                <a:lnTo>
                  <a:pt x="70221" y="81779"/>
                </a:lnTo>
                <a:lnTo>
                  <a:pt x="74734" y="89315"/>
                </a:lnTo>
                <a:lnTo>
                  <a:pt x="75862" y="93401"/>
                </a:lnTo>
                <a:lnTo>
                  <a:pt x="75862" y="103576"/>
                </a:lnTo>
                <a:lnTo>
                  <a:pt x="73669" y="108472"/>
                </a:lnTo>
                <a:lnTo>
                  <a:pt x="64942" y="116518"/>
                </a:lnTo>
                <a:lnTo>
                  <a:pt x="57599" y="118519"/>
                </a:lnTo>
                <a:lnTo>
                  <a:pt x="84754" y="118519"/>
                </a:lnTo>
                <a:lnTo>
                  <a:pt x="89442" y="110281"/>
                </a:lnTo>
                <a:lnTo>
                  <a:pt x="90932" y="104385"/>
                </a:lnTo>
                <a:lnTo>
                  <a:pt x="90932" y="90932"/>
                </a:lnTo>
                <a:lnTo>
                  <a:pt x="89570" y="85100"/>
                </a:lnTo>
                <a:lnTo>
                  <a:pt x="84121" y="75564"/>
                </a:lnTo>
                <a:lnTo>
                  <a:pt x="81799" y="73052"/>
                </a:lnTo>
                <a:close/>
              </a:path>
              <a:path w="430529" h="135254">
                <a:moveTo>
                  <a:pt x="79700" y="15836"/>
                </a:moveTo>
                <a:lnTo>
                  <a:pt x="54406" y="15836"/>
                </a:lnTo>
                <a:lnTo>
                  <a:pt x="60749" y="17858"/>
                </a:lnTo>
                <a:lnTo>
                  <a:pt x="64751" y="21903"/>
                </a:lnTo>
                <a:lnTo>
                  <a:pt x="68752" y="25904"/>
                </a:lnTo>
                <a:lnTo>
                  <a:pt x="70753" y="30779"/>
                </a:lnTo>
                <a:lnTo>
                  <a:pt x="70753" y="41124"/>
                </a:lnTo>
                <a:lnTo>
                  <a:pt x="69604" y="45125"/>
                </a:lnTo>
                <a:lnTo>
                  <a:pt x="67305" y="48531"/>
                </a:lnTo>
                <a:lnTo>
                  <a:pt x="65049" y="51937"/>
                </a:lnTo>
                <a:lnTo>
                  <a:pt x="61984" y="54576"/>
                </a:lnTo>
                <a:lnTo>
                  <a:pt x="54278" y="58322"/>
                </a:lnTo>
                <a:lnTo>
                  <a:pt x="49978" y="59259"/>
                </a:lnTo>
                <a:lnTo>
                  <a:pt x="74860" y="59259"/>
                </a:lnTo>
                <a:lnTo>
                  <a:pt x="78267" y="57003"/>
                </a:lnTo>
                <a:lnTo>
                  <a:pt x="80864" y="54108"/>
                </a:lnTo>
                <a:lnTo>
                  <a:pt x="82822" y="50447"/>
                </a:lnTo>
                <a:lnTo>
                  <a:pt x="84823" y="46786"/>
                </a:lnTo>
                <a:lnTo>
                  <a:pt x="85824" y="42145"/>
                </a:lnTo>
                <a:lnTo>
                  <a:pt x="85824" y="30140"/>
                </a:lnTo>
                <a:lnTo>
                  <a:pt x="84376" y="24329"/>
                </a:lnTo>
                <a:lnTo>
                  <a:pt x="79700" y="15836"/>
                </a:lnTo>
                <a:close/>
              </a:path>
              <a:path w="430529" h="135254">
                <a:moveTo>
                  <a:pt x="195882" y="1788"/>
                </a:moveTo>
                <a:lnTo>
                  <a:pt x="116954" y="1788"/>
                </a:lnTo>
                <a:lnTo>
                  <a:pt x="116954" y="132567"/>
                </a:lnTo>
                <a:lnTo>
                  <a:pt x="196903" y="132567"/>
                </a:lnTo>
                <a:lnTo>
                  <a:pt x="196903" y="118519"/>
                </a:lnTo>
                <a:lnTo>
                  <a:pt x="132791" y="118519"/>
                </a:lnTo>
                <a:lnTo>
                  <a:pt x="132791" y="74074"/>
                </a:lnTo>
                <a:lnTo>
                  <a:pt x="191795" y="74074"/>
                </a:lnTo>
                <a:lnTo>
                  <a:pt x="191795" y="60025"/>
                </a:lnTo>
                <a:lnTo>
                  <a:pt x="132791" y="60025"/>
                </a:lnTo>
                <a:lnTo>
                  <a:pt x="132791" y="15836"/>
                </a:lnTo>
                <a:lnTo>
                  <a:pt x="195882" y="15836"/>
                </a:lnTo>
                <a:lnTo>
                  <a:pt x="195882" y="1788"/>
                </a:lnTo>
                <a:close/>
              </a:path>
              <a:path w="430529" h="135254">
                <a:moveTo>
                  <a:pt x="235154" y="98851"/>
                </a:moveTo>
                <a:lnTo>
                  <a:pt x="218806" y="98851"/>
                </a:lnTo>
                <a:lnTo>
                  <a:pt x="219317" y="106003"/>
                </a:lnTo>
                <a:lnTo>
                  <a:pt x="248330" y="133355"/>
                </a:lnTo>
                <a:lnTo>
                  <a:pt x="256440" y="134866"/>
                </a:lnTo>
                <a:lnTo>
                  <a:pt x="265805" y="134866"/>
                </a:lnTo>
                <a:lnTo>
                  <a:pt x="303843" y="121924"/>
                </a:lnTo>
                <a:lnTo>
                  <a:pt x="304717" y="120562"/>
                </a:lnTo>
                <a:lnTo>
                  <a:pt x="260612" y="120562"/>
                </a:lnTo>
                <a:lnTo>
                  <a:pt x="255758" y="119796"/>
                </a:lnTo>
                <a:lnTo>
                  <a:pt x="235580" y="103789"/>
                </a:lnTo>
                <a:lnTo>
                  <a:pt x="235154" y="98851"/>
                </a:lnTo>
                <a:close/>
              </a:path>
              <a:path w="430529" h="135254">
                <a:moveTo>
                  <a:pt x="275512" y="0"/>
                </a:moveTo>
                <a:lnTo>
                  <a:pt x="258738" y="0"/>
                </a:lnTo>
                <a:lnTo>
                  <a:pt x="251182" y="1532"/>
                </a:lnTo>
                <a:lnTo>
                  <a:pt x="237687" y="7620"/>
                </a:lnTo>
                <a:lnTo>
                  <a:pt x="232323" y="11877"/>
                </a:lnTo>
                <a:lnTo>
                  <a:pt x="224362" y="22818"/>
                </a:lnTo>
                <a:lnTo>
                  <a:pt x="222382" y="29204"/>
                </a:lnTo>
                <a:lnTo>
                  <a:pt x="222382" y="45338"/>
                </a:lnTo>
                <a:lnTo>
                  <a:pt x="255588" y="70498"/>
                </a:lnTo>
                <a:lnTo>
                  <a:pt x="276278" y="76373"/>
                </a:lnTo>
                <a:lnTo>
                  <a:pt x="280556" y="77863"/>
                </a:lnTo>
                <a:lnTo>
                  <a:pt x="288475" y="81268"/>
                </a:lnTo>
                <a:lnTo>
                  <a:pt x="291667" y="83482"/>
                </a:lnTo>
                <a:lnTo>
                  <a:pt x="296521" y="88931"/>
                </a:lnTo>
                <a:lnTo>
                  <a:pt x="297734" y="92465"/>
                </a:lnTo>
                <a:lnTo>
                  <a:pt x="297734" y="101575"/>
                </a:lnTo>
                <a:lnTo>
                  <a:pt x="271850" y="120562"/>
                </a:lnTo>
                <a:lnTo>
                  <a:pt x="304717" y="120562"/>
                </a:lnTo>
                <a:lnTo>
                  <a:pt x="307504" y="116220"/>
                </a:lnTo>
                <a:lnTo>
                  <a:pt x="311208" y="110515"/>
                </a:lnTo>
                <a:lnTo>
                  <a:pt x="313060" y="104129"/>
                </a:lnTo>
                <a:lnTo>
                  <a:pt x="313060" y="90932"/>
                </a:lnTo>
                <a:lnTo>
                  <a:pt x="311804" y="85760"/>
                </a:lnTo>
                <a:lnTo>
                  <a:pt x="306780" y="77331"/>
                </a:lnTo>
                <a:lnTo>
                  <a:pt x="303588" y="73882"/>
                </a:lnTo>
                <a:lnTo>
                  <a:pt x="299714" y="71200"/>
                </a:lnTo>
                <a:lnTo>
                  <a:pt x="295882" y="68476"/>
                </a:lnTo>
                <a:lnTo>
                  <a:pt x="291859" y="66326"/>
                </a:lnTo>
                <a:lnTo>
                  <a:pt x="283472" y="63176"/>
                </a:lnTo>
                <a:lnTo>
                  <a:pt x="279684" y="61941"/>
                </a:lnTo>
                <a:lnTo>
                  <a:pt x="260569" y="56832"/>
                </a:lnTo>
                <a:lnTo>
                  <a:pt x="257908" y="56002"/>
                </a:lnTo>
                <a:lnTo>
                  <a:pt x="237708" y="39250"/>
                </a:lnTo>
                <a:lnTo>
                  <a:pt x="237708" y="31588"/>
                </a:lnTo>
                <a:lnTo>
                  <a:pt x="260782" y="14048"/>
                </a:lnTo>
                <a:lnTo>
                  <a:pt x="303116" y="14048"/>
                </a:lnTo>
                <a:lnTo>
                  <a:pt x="301310" y="11600"/>
                </a:lnTo>
                <a:lnTo>
                  <a:pt x="296116" y="7513"/>
                </a:lnTo>
                <a:lnTo>
                  <a:pt x="283004" y="1511"/>
                </a:lnTo>
                <a:lnTo>
                  <a:pt x="275512" y="0"/>
                </a:lnTo>
                <a:close/>
              </a:path>
              <a:path w="430529" h="135254">
                <a:moveTo>
                  <a:pt x="303116" y="14048"/>
                </a:moveTo>
                <a:lnTo>
                  <a:pt x="274490" y="14048"/>
                </a:lnTo>
                <a:lnTo>
                  <a:pt x="281174" y="15836"/>
                </a:lnTo>
                <a:lnTo>
                  <a:pt x="292072" y="22988"/>
                </a:lnTo>
                <a:lnTo>
                  <a:pt x="295180" y="28012"/>
                </a:lnTo>
                <a:lnTo>
                  <a:pt x="295946" y="34482"/>
                </a:lnTo>
                <a:lnTo>
                  <a:pt x="311272" y="34482"/>
                </a:lnTo>
                <a:lnTo>
                  <a:pt x="311051" y="27863"/>
                </a:lnTo>
                <a:lnTo>
                  <a:pt x="309015" y="21988"/>
                </a:lnTo>
                <a:lnTo>
                  <a:pt x="303116" y="14048"/>
                </a:lnTo>
                <a:close/>
              </a:path>
              <a:path w="430529" h="135254">
                <a:moveTo>
                  <a:pt x="388906" y="15836"/>
                </a:moveTo>
                <a:lnTo>
                  <a:pt x="373070" y="15836"/>
                </a:lnTo>
                <a:lnTo>
                  <a:pt x="373070" y="132567"/>
                </a:lnTo>
                <a:lnTo>
                  <a:pt x="388906" y="132567"/>
                </a:lnTo>
                <a:lnTo>
                  <a:pt x="388906" y="15836"/>
                </a:lnTo>
                <a:close/>
              </a:path>
              <a:path w="430529" h="135254">
                <a:moveTo>
                  <a:pt x="430030" y="1788"/>
                </a:moveTo>
                <a:lnTo>
                  <a:pt x="331945" y="1788"/>
                </a:lnTo>
                <a:lnTo>
                  <a:pt x="331945" y="15836"/>
                </a:lnTo>
                <a:lnTo>
                  <a:pt x="430030" y="15836"/>
                </a:lnTo>
                <a:lnTo>
                  <a:pt x="430030" y="1788"/>
                </a:lnTo>
                <a:close/>
              </a:path>
            </a:pathLst>
          </a:custGeom>
          <a:solidFill>
            <a:srgbClr val="000000">
              <a:alpha val="64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67" name="object 67"/>
          <p:cNvSpPr/>
          <p:nvPr/>
        </p:nvSpPr>
        <p:spPr>
          <a:xfrm>
            <a:off x="5056381" y="1363258"/>
            <a:ext cx="163110" cy="55453"/>
          </a:xfrm>
          <a:custGeom>
            <a:avLst/>
            <a:gdLst/>
            <a:ahLst/>
            <a:cxnLst/>
            <a:rect l="l" t="t" r="r" b="b"/>
            <a:pathLst>
              <a:path w="478154" h="162560">
                <a:moveTo>
                  <a:pt x="133248" y="0"/>
                </a:moveTo>
                <a:lnTo>
                  <a:pt x="118322" y="0"/>
                </a:lnTo>
                <a:lnTo>
                  <a:pt x="118322" y="100340"/>
                </a:lnTo>
                <a:lnTo>
                  <a:pt x="133248" y="100340"/>
                </a:lnTo>
                <a:lnTo>
                  <a:pt x="133248" y="70310"/>
                </a:lnTo>
                <a:lnTo>
                  <a:pt x="126594" y="70310"/>
                </a:lnTo>
                <a:lnTo>
                  <a:pt x="126594" y="58082"/>
                </a:lnTo>
                <a:lnTo>
                  <a:pt x="133248" y="58082"/>
                </a:lnTo>
                <a:lnTo>
                  <a:pt x="133248" y="41179"/>
                </a:lnTo>
                <a:lnTo>
                  <a:pt x="126594" y="41179"/>
                </a:lnTo>
                <a:lnTo>
                  <a:pt x="126594" y="28951"/>
                </a:lnTo>
                <a:lnTo>
                  <a:pt x="133248" y="28951"/>
                </a:lnTo>
                <a:lnTo>
                  <a:pt x="133248" y="0"/>
                </a:lnTo>
                <a:close/>
              </a:path>
              <a:path w="478154" h="162560">
                <a:moveTo>
                  <a:pt x="20499" y="77937"/>
                </a:moveTo>
                <a:lnTo>
                  <a:pt x="0" y="78042"/>
                </a:lnTo>
                <a:lnTo>
                  <a:pt x="1618" y="90630"/>
                </a:lnTo>
                <a:lnTo>
                  <a:pt x="23093" y="90495"/>
                </a:lnTo>
                <a:lnTo>
                  <a:pt x="46911" y="89821"/>
                </a:lnTo>
                <a:lnTo>
                  <a:pt x="71639" y="88202"/>
                </a:lnTo>
                <a:lnTo>
                  <a:pt x="95845" y="85235"/>
                </a:lnTo>
                <a:lnTo>
                  <a:pt x="95598" y="82178"/>
                </a:lnTo>
                <a:lnTo>
                  <a:pt x="20499" y="82178"/>
                </a:lnTo>
                <a:lnTo>
                  <a:pt x="20499" y="77937"/>
                </a:lnTo>
                <a:close/>
              </a:path>
              <a:path w="478154" h="162560">
                <a:moveTo>
                  <a:pt x="34885" y="77651"/>
                </a:moveTo>
                <a:lnTo>
                  <a:pt x="21789" y="77930"/>
                </a:lnTo>
                <a:lnTo>
                  <a:pt x="20499" y="77937"/>
                </a:lnTo>
                <a:lnTo>
                  <a:pt x="20499" y="82178"/>
                </a:lnTo>
                <a:lnTo>
                  <a:pt x="34885" y="82178"/>
                </a:lnTo>
                <a:lnTo>
                  <a:pt x="34885" y="77651"/>
                </a:lnTo>
                <a:close/>
              </a:path>
              <a:path w="478154" h="162560">
                <a:moveTo>
                  <a:pt x="59341" y="76779"/>
                </a:moveTo>
                <a:lnTo>
                  <a:pt x="46056" y="77413"/>
                </a:lnTo>
                <a:lnTo>
                  <a:pt x="34885" y="77651"/>
                </a:lnTo>
                <a:lnTo>
                  <a:pt x="34885" y="82178"/>
                </a:lnTo>
                <a:lnTo>
                  <a:pt x="59341" y="82178"/>
                </a:lnTo>
                <a:lnTo>
                  <a:pt x="59341" y="76779"/>
                </a:lnTo>
                <a:close/>
              </a:path>
              <a:path w="478154" h="162560">
                <a:moveTo>
                  <a:pt x="73727" y="75981"/>
                </a:moveTo>
                <a:lnTo>
                  <a:pt x="71032" y="76222"/>
                </a:lnTo>
                <a:lnTo>
                  <a:pt x="59341" y="76779"/>
                </a:lnTo>
                <a:lnTo>
                  <a:pt x="59341" y="82178"/>
                </a:lnTo>
                <a:lnTo>
                  <a:pt x="73727" y="82178"/>
                </a:lnTo>
                <a:lnTo>
                  <a:pt x="73727" y="75981"/>
                </a:lnTo>
                <a:close/>
              </a:path>
              <a:path w="478154" h="162560">
                <a:moveTo>
                  <a:pt x="94946" y="74086"/>
                </a:moveTo>
                <a:lnTo>
                  <a:pt x="73727" y="75981"/>
                </a:lnTo>
                <a:lnTo>
                  <a:pt x="73727" y="82178"/>
                </a:lnTo>
                <a:lnTo>
                  <a:pt x="95598" y="82178"/>
                </a:lnTo>
                <a:lnTo>
                  <a:pt x="94946" y="74086"/>
                </a:lnTo>
                <a:close/>
              </a:path>
              <a:path w="478154" h="162560">
                <a:moveTo>
                  <a:pt x="34885" y="21758"/>
                </a:moveTo>
                <a:lnTo>
                  <a:pt x="20499" y="21758"/>
                </a:lnTo>
                <a:lnTo>
                  <a:pt x="20499" y="77937"/>
                </a:lnTo>
                <a:lnTo>
                  <a:pt x="21789" y="77930"/>
                </a:lnTo>
                <a:lnTo>
                  <a:pt x="34885" y="77651"/>
                </a:lnTo>
                <a:lnTo>
                  <a:pt x="34885" y="21758"/>
                </a:lnTo>
                <a:close/>
              </a:path>
              <a:path w="478154" h="162560">
                <a:moveTo>
                  <a:pt x="73727" y="21758"/>
                </a:moveTo>
                <a:lnTo>
                  <a:pt x="59341" y="21758"/>
                </a:lnTo>
                <a:lnTo>
                  <a:pt x="59341" y="76779"/>
                </a:lnTo>
                <a:lnTo>
                  <a:pt x="71032" y="76222"/>
                </a:lnTo>
                <a:lnTo>
                  <a:pt x="73727" y="75981"/>
                </a:lnTo>
                <a:lnTo>
                  <a:pt x="73727" y="21758"/>
                </a:lnTo>
                <a:close/>
              </a:path>
              <a:path w="478154" h="162560">
                <a:moveTo>
                  <a:pt x="118322" y="58082"/>
                </a:moveTo>
                <a:lnTo>
                  <a:pt x="91709" y="58082"/>
                </a:lnTo>
                <a:lnTo>
                  <a:pt x="91709" y="70310"/>
                </a:lnTo>
                <a:lnTo>
                  <a:pt x="118322" y="70310"/>
                </a:lnTo>
                <a:lnTo>
                  <a:pt x="118322" y="58082"/>
                </a:lnTo>
                <a:close/>
              </a:path>
              <a:path w="478154" h="162560">
                <a:moveTo>
                  <a:pt x="133248" y="58082"/>
                </a:moveTo>
                <a:lnTo>
                  <a:pt x="126594" y="58082"/>
                </a:lnTo>
                <a:lnTo>
                  <a:pt x="126594" y="70310"/>
                </a:lnTo>
                <a:lnTo>
                  <a:pt x="133248" y="70310"/>
                </a:lnTo>
                <a:lnTo>
                  <a:pt x="133248" y="58082"/>
                </a:lnTo>
                <a:close/>
              </a:path>
              <a:path w="478154" h="162560">
                <a:moveTo>
                  <a:pt x="118322" y="28951"/>
                </a:moveTo>
                <a:lnTo>
                  <a:pt x="91709" y="28951"/>
                </a:lnTo>
                <a:lnTo>
                  <a:pt x="91709" y="41179"/>
                </a:lnTo>
                <a:lnTo>
                  <a:pt x="118322" y="41179"/>
                </a:lnTo>
                <a:lnTo>
                  <a:pt x="118322" y="28951"/>
                </a:lnTo>
                <a:close/>
              </a:path>
              <a:path w="478154" h="162560">
                <a:moveTo>
                  <a:pt x="133248" y="28951"/>
                </a:moveTo>
                <a:lnTo>
                  <a:pt x="126594" y="28951"/>
                </a:lnTo>
                <a:lnTo>
                  <a:pt x="126594" y="41179"/>
                </a:lnTo>
                <a:lnTo>
                  <a:pt x="133248" y="41179"/>
                </a:lnTo>
                <a:lnTo>
                  <a:pt x="133248" y="28951"/>
                </a:lnTo>
                <a:close/>
              </a:path>
              <a:path w="478154" h="162560">
                <a:moveTo>
                  <a:pt x="89911" y="12227"/>
                </a:moveTo>
                <a:lnTo>
                  <a:pt x="4315" y="12227"/>
                </a:lnTo>
                <a:lnTo>
                  <a:pt x="4315" y="24455"/>
                </a:lnTo>
                <a:lnTo>
                  <a:pt x="20499" y="24455"/>
                </a:lnTo>
                <a:lnTo>
                  <a:pt x="20499" y="21758"/>
                </a:lnTo>
                <a:lnTo>
                  <a:pt x="89911" y="21758"/>
                </a:lnTo>
                <a:lnTo>
                  <a:pt x="89911" y="12227"/>
                </a:lnTo>
                <a:close/>
              </a:path>
              <a:path w="478154" h="162560">
                <a:moveTo>
                  <a:pt x="59341" y="21758"/>
                </a:moveTo>
                <a:lnTo>
                  <a:pt x="34885" y="21758"/>
                </a:lnTo>
                <a:lnTo>
                  <a:pt x="34885" y="24455"/>
                </a:lnTo>
                <a:lnTo>
                  <a:pt x="59341" y="24455"/>
                </a:lnTo>
                <a:lnTo>
                  <a:pt x="59341" y="21758"/>
                </a:lnTo>
                <a:close/>
              </a:path>
              <a:path w="478154" h="162560">
                <a:moveTo>
                  <a:pt x="89911" y="21758"/>
                </a:moveTo>
                <a:lnTo>
                  <a:pt x="73727" y="21758"/>
                </a:lnTo>
                <a:lnTo>
                  <a:pt x="73727" y="24455"/>
                </a:lnTo>
                <a:lnTo>
                  <a:pt x="89911" y="24455"/>
                </a:lnTo>
                <a:lnTo>
                  <a:pt x="89911" y="21758"/>
                </a:lnTo>
                <a:close/>
              </a:path>
              <a:path w="478154" h="162560">
                <a:moveTo>
                  <a:pt x="79840" y="103577"/>
                </a:moveTo>
                <a:lnTo>
                  <a:pt x="57093" y="105527"/>
                </a:lnTo>
                <a:lnTo>
                  <a:pt x="40010" y="111219"/>
                </a:lnTo>
                <a:lnTo>
                  <a:pt x="29266" y="120418"/>
                </a:lnTo>
                <a:lnTo>
                  <a:pt x="25534" y="132888"/>
                </a:lnTo>
                <a:lnTo>
                  <a:pt x="29266" y="145358"/>
                </a:lnTo>
                <a:lnTo>
                  <a:pt x="40010" y="154557"/>
                </a:lnTo>
                <a:lnTo>
                  <a:pt x="57093" y="160249"/>
                </a:lnTo>
                <a:lnTo>
                  <a:pt x="79840" y="162199"/>
                </a:lnTo>
                <a:lnTo>
                  <a:pt x="102484" y="160249"/>
                </a:lnTo>
                <a:lnTo>
                  <a:pt x="119514" y="154557"/>
                </a:lnTo>
                <a:lnTo>
                  <a:pt x="124021" y="150690"/>
                </a:lnTo>
                <a:lnTo>
                  <a:pt x="79840" y="150690"/>
                </a:lnTo>
                <a:lnTo>
                  <a:pt x="63294" y="149477"/>
                </a:lnTo>
                <a:lnTo>
                  <a:pt x="50912" y="145970"/>
                </a:lnTo>
                <a:lnTo>
                  <a:pt x="43148" y="140373"/>
                </a:lnTo>
                <a:lnTo>
                  <a:pt x="40459" y="132888"/>
                </a:lnTo>
                <a:lnTo>
                  <a:pt x="43148" y="125431"/>
                </a:lnTo>
                <a:lnTo>
                  <a:pt x="50912" y="119896"/>
                </a:lnTo>
                <a:lnTo>
                  <a:pt x="63294" y="116451"/>
                </a:lnTo>
                <a:lnTo>
                  <a:pt x="79840" y="115265"/>
                </a:lnTo>
                <a:lnTo>
                  <a:pt x="124231" y="115265"/>
                </a:lnTo>
                <a:lnTo>
                  <a:pt x="119514" y="111219"/>
                </a:lnTo>
                <a:lnTo>
                  <a:pt x="102484" y="105527"/>
                </a:lnTo>
                <a:lnTo>
                  <a:pt x="79840" y="103577"/>
                </a:lnTo>
                <a:close/>
              </a:path>
              <a:path w="478154" h="162560">
                <a:moveTo>
                  <a:pt x="124231" y="115265"/>
                </a:moveTo>
                <a:lnTo>
                  <a:pt x="79840" y="115265"/>
                </a:lnTo>
                <a:lnTo>
                  <a:pt x="96387" y="116451"/>
                </a:lnTo>
                <a:lnTo>
                  <a:pt x="108769" y="119896"/>
                </a:lnTo>
                <a:lnTo>
                  <a:pt x="116533" y="125431"/>
                </a:lnTo>
                <a:lnTo>
                  <a:pt x="119222" y="132888"/>
                </a:lnTo>
                <a:lnTo>
                  <a:pt x="116533" y="140373"/>
                </a:lnTo>
                <a:lnTo>
                  <a:pt x="108769" y="145970"/>
                </a:lnTo>
                <a:lnTo>
                  <a:pt x="96387" y="149477"/>
                </a:lnTo>
                <a:lnTo>
                  <a:pt x="79840" y="150690"/>
                </a:lnTo>
                <a:lnTo>
                  <a:pt x="124021" y="150690"/>
                </a:lnTo>
                <a:lnTo>
                  <a:pt x="130238" y="145358"/>
                </a:lnTo>
                <a:lnTo>
                  <a:pt x="133967" y="132888"/>
                </a:lnTo>
                <a:lnTo>
                  <a:pt x="130238" y="120418"/>
                </a:lnTo>
                <a:lnTo>
                  <a:pt x="124231" y="115265"/>
                </a:lnTo>
                <a:close/>
              </a:path>
              <a:path w="478154" h="162560">
                <a:moveTo>
                  <a:pt x="298670" y="0"/>
                </a:moveTo>
                <a:lnTo>
                  <a:pt x="283745" y="0"/>
                </a:lnTo>
                <a:lnTo>
                  <a:pt x="283745" y="95125"/>
                </a:lnTo>
                <a:lnTo>
                  <a:pt x="298670" y="95125"/>
                </a:lnTo>
                <a:lnTo>
                  <a:pt x="298670" y="53047"/>
                </a:lnTo>
                <a:lnTo>
                  <a:pt x="287880" y="53047"/>
                </a:lnTo>
                <a:lnTo>
                  <a:pt x="287880" y="40639"/>
                </a:lnTo>
                <a:lnTo>
                  <a:pt x="298670" y="40639"/>
                </a:lnTo>
                <a:lnTo>
                  <a:pt x="298670" y="0"/>
                </a:lnTo>
                <a:close/>
              </a:path>
              <a:path w="478154" h="162560">
                <a:moveTo>
                  <a:pt x="209298" y="15464"/>
                </a:moveTo>
                <a:lnTo>
                  <a:pt x="206421" y="15464"/>
                </a:lnTo>
                <a:lnTo>
                  <a:pt x="206421" y="28591"/>
                </a:lnTo>
                <a:lnTo>
                  <a:pt x="203429" y="45405"/>
                </a:lnTo>
                <a:lnTo>
                  <a:pt x="195025" y="60600"/>
                </a:lnTo>
                <a:lnTo>
                  <a:pt x="182069" y="73097"/>
                </a:lnTo>
                <a:lnTo>
                  <a:pt x="165422" y="81819"/>
                </a:lnTo>
                <a:lnTo>
                  <a:pt x="173154" y="93687"/>
                </a:lnTo>
                <a:lnTo>
                  <a:pt x="191718" y="83440"/>
                </a:lnTo>
                <a:lnTo>
                  <a:pt x="206084" y="68489"/>
                </a:lnTo>
                <a:lnTo>
                  <a:pt x="214321" y="51948"/>
                </a:lnTo>
                <a:lnTo>
                  <a:pt x="212437" y="48211"/>
                </a:lnTo>
                <a:lnTo>
                  <a:pt x="209327" y="28591"/>
                </a:lnTo>
                <a:lnTo>
                  <a:pt x="209298" y="15464"/>
                </a:lnTo>
                <a:close/>
              </a:path>
              <a:path w="478154" h="162560">
                <a:moveTo>
                  <a:pt x="221346" y="15464"/>
                </a:moveTo>
                <a:lnTo>
                  <a:pt x="218649" y="15464"/>
                </a:lnTo>
                <a:lnTo>
                  <a:pt x="218649" y="28591"/>
                </a:lnTo>
                <a:lnTo>
                  <a:pt x="215359" y="49864"/>
                </a:lnTo>
                <a:lnTo>
                  <a:pt x="214321" y="51948"/>
                </a:lnTo>
                <a:lnTo>
                  <a:pt x="221324" y="65837"/>
                </a:lnTo>
                <a:lnTo>
                  <a:pt x="235167" y="80124"/>
                </a:lnTo>
                <a:lnTo>
                  <a:pt x="253175" y="89911"/>
                </a:lnTo>
                <a:lnTo>
                  <a:pt x="260727" y="78042"/>
                </a:lnTo>
                <a:lnTo>
                  <a:pt x="244636" y="69756"/>
                </a:lnTo>
                <a:lnTo>
                  <a:pt x="232203" y="58015"/>
                </a:lnTo>
                <a:lnTo>
                  <a:pt x="224187" y="43879"/>
                </a:lnTo>
                <a:lnTo>
                  <a:pt x="221379" y="28591"/>
                </a:lnTo>
                <a:lnTo>
                  <a:pt x="221346" y="15464"/>
                </a:lnTo>
                <a:close/>
              </a:path>
              <a:path w="478154" h="162560">
                <a:moveTo>
                  <a:pt x="283745" y="40639"/>
                </a:moveTo>
                <a:lnTo>
                  <a:pt x="251736" y="40639"/>
                </a:lnTo>
                <a:lnTo>
                  <a:pt x="251736" y="53047"/>
                </a:lnTo>
                <a:lnTo>
                  <a:pt x="283745" y="53047"/>
                </a:lnTo>
                <a:lnTo>
                  <a:pt x="283745" y="40639"/>
                </a:lnTo>
                <a:close/>
              </a:path>
              <a:path w="478154" h="162560">
                <a:moveTo>
                  <a:pt x="298670" y="40639"/>
                </a:moveTo>
                <a:lnTo>
                  <a:pt x="287880" y="40639"/>
                </a:lnTo>
                <a:lnTo>
                  <a:pt x="287880" y="53047"/>
                </a:lnTo>
                <a:lnTo>
                  <a:pt x="298670" y="53047"/>
                </a:lnTo>
                <a:lnTo>
                  <a:pt x="298670" y="40639"/>
                </a:lnTo>
                <a:close/>
              </a:path>
              <a:path w="478154" h="162560">
                <a:moveTo>
                  <a:pt x="218649" y="15464"/>
                </a:moveTo>
                <a:lnTo>
                  <a:pt x="209298" y="15464"/>
                </a:lnTo>
                <a:lnTo>
                  <a:pt x="209327" y="28591"/>
                </a:lnTo>
                <a:lnTo>
                  <a:pt x="212437" y="48211"/>
                </a:lnTo>
                <a:lnTo>
                  <a:pt x="214321" y="51948"/>
                </a:lnTo>
                <a:lnTo>
                  <a:pt x="215359" y="49864"/>
                </a:lnTo>
                <a:lnTo>
                  <a:pt x="218649" y="28591"/>
                </a:lnTo>
                <a:lnTo>
                  <a:pt x="218649" y="15464"/>
                </a:lnTo>
                <a:close/>
              </a:path>
              <a:path w="478154" h="162560">
                <a:moveTo>
                  <a:pt x="256951" y="10429"/>
                </a:moveTo>
                <a:lnTo>
                  <a:pt x="170097" y="10429"/>
                </a:lnTo>
                <a:lnTo>
                  <a:pt x="170097" y="22477"/>
                </a:lnTo>
                <a:lnTo>
                  <a:pt x="206421" y="22477"/>
                </a:lnTo>
                <a:lnTo>
                  <a:pt x="206421" y="15464"/>
                </a:lnTo>
                <a:lnTo>
                  <a:pt x="256951" y="15464"/>
                </a:lnTo>
                <a:lnTo>
                  <a:pt x="256951" y="10429"/>
                </a:lnTo>
                <a:close/>
              </a:path>
              <a:path w="478154" h="162560">
                <a:moveTo>
                  <a:pt x="256951" y="15464"/>
                </a:moveTo>
                <a:lnTo>
                  <a:pt x="221346" y="15464"/>
                </a:lnTo>
                <a:lnTo>
                  <a:pt x="221346" y="22477"/>
                </a:lnTo>
                <a:lnTo>
                  <a:pt x="256951" y="22477"/>
                </a:lnTo>
                <a:lnTo>
                  <a:pt x="256951" y="15464"/>
                </a:lnTo>
                <a:close/>
              </a:path>
              <a:path w="478154" h="162560">
                <a:moveTo>
                  <a:pt x="298670" y="103038"/>
                </a:moveTo>
                <a:lnTo>
                  <a:pt x="193294" y="103038"/>
                </a:lnTo>
                <a:lnTo>
                  <a:pt x="193294" y="160401"/>
                </a:lnTo>
                <a:lnTo>
                  <a:pt x="298670" y="160401"/>
                </a:lnTo>
                <a:lnTo>
                  <a:pt x="298670" y="148353"/>
                </a:lnTo>
                <a:lnTo>
                  <a:pt x="207860" y="148353"/>
                </a:lnTo>
                <a:lnTo>
                  <a:pt x="207860" y="114906"/>
                </a:lnTo>
                <a:lnTo>
                  <a:pt x="298670" y="114906"/>
                </a:lnTo>
                <a:lnTo>
                  <a:pt x="298670" y="103038"/>
                </a:lnTo>
                <a:close/>
              </a:path>
              <a:path w="478154" h="162560">
                <a:moveTo>
                  <a:pt x="298670" y="114906"/>
                </a:moveTo>
                <a:lnTo>
                  <a:pt x="284104" y="114906"/>
                </a:lnTo>
                <a:lnTo>
                  <a:pt x="284104" y="148353"/>
                </a:lnTo>
                <a:lnTo>
                  <a:pt x="298670" y="148353"/>
                </a:lnTo>
                <a:lnTo>
                  <a:pt x="298670" y="114906"/>
                </a:lnTo>
                <a:close/>
              </a:path>
              <a:path w="478154" h="162560">
                <a:moveTo>
                  <a:pt x="398637" y="4135"/>
                </a:moveTo>
                <a:lnTo>
                  <a:pt x="396299" y="4135"/>
                </a:lnTo>
                <a:lnTo>
                  <a:pt x="396299" y="12048"/>
                </a:lnTo>
                <a:lnTo>
                  <a:pt x="391410" y="27672"/>
                </a:lnTo>
                <a:lnTo>
                  <a:pt x="378497" y="41156"/>
                </a:lnTo>
                <a:lnTo>
                  <a:pt x="360189" y="51370"/>
                </a:lnTo>
                <a:lnTo>
                  <a:pt x="339116" y="57183"/>
                </a:lnTo>
                <a:lnTo>
                  <a:pt x="345050" y="69051"/>
                </a:lnTo>
                <a:lnTo>
                  <a:pt x="368935" y="61864"/>
                </a:lnTo>
                <a:lnTo>
                  <a:pt x="389398" y="49451"/>
                </a:lnTo>
                <a:lnTo>
                  <a:pt x="403692" y="32587"/>
                </a:lnTo>
                <a:lnTo>
                  <a:pt x="403908" y="31759"/>
                </a:lnTo>
                <a:lnTo>
                  <a:pt x="398637" y="12048"/>
                </a:lnTo>
                <a:lnTo>
                  <a:pt x="398637" y="4135"/>
                </a:lnTo>
                <a:close/>
              </a:path>
              <a:path w="478154" h="162560">
                <a:moveTo>
                  <a:pt x="411404" y="4135"/>
                </a:moveTo>
                <a:lnTo>
                  <a:pt x="409067" y="4135"/>
                </a:lnTo>
                <a:lnTo>
                  <a:pt x="409067" y="12048"/>
                </a:lnTo>
                <a:lnTo>
                  <a:pt x="403908" y="31759"/>
                </a:lnTo>
                <a:lnTo>
                  <a:pt x="404040" y="32252"/>
                </a:lnTo>
                <a:lnTo>
                  <a:pt x="418395" y="49068"/>
                </a:lnTo>
                <a:lnTo>
                  <a:pt x="438920" y="61535"/>
                </a:lnTo>
                <a:lnTo>
                  <a:pt x="462833" y="68692"/>
                </a:lnTo>
                <a:lnTo>
                  <a:pt x="468408" y="57003"/>
                </a:lnTo>
                <a:lnTo>
                  <a:pt x="447591" y="51142"/>
                </a:lnTo>
                <a:lnTo>
                  <a:pt x="429319" y="40864"/>
                </a:lnTo>
                <a:lnTo>
                  <a:pt x="416341" y="27417"/>
                </a:lnTo>
                <a:lnTo>
                  <a:pt x="411404" y="12048"/>
                </a:lnTo>
                <a:lnTo>
                  <a:pt x="411404" y="4135"/>
                </a:lnTo>
                <a:close/>
              </a:path>
              <a:path w="478154" h="162560">
                <a:moveTo>
                  <a:pt x="409067" y="4135"/>
                </a:moveTo>
                <a:lnTo>
                  <a:pt x="398637" y="4135"/>
                </a:lnTo>
                <a:lnTo>
                  <a:pt x="398637" y="12048"/>
                </a:lnTo>
                <a:lnTo>
                  <a:pt x="403908" y="31759"/>
                </a:lnTo>
                <a:lnTo>
                  <a:pt x="409067" y="12048"/>
                </a:lnTo>
                <a:lnTo>
                  <a:pt x="409067" y="4135"/>
                </a:lnTo>
                <a:close/>
              </a:path>
              <a:path w="478154" h="162560">
                <a:moveTo>
                  <a:pt x="363751" y="112029"/>
                </a:moveTo>
                <a:lnTo>
                  <a:pt x="349006" y="112029"/>
                </a:lnTo>
                <a:lnTo>
                  <a:pt x="349006" y="158962"/>
                </a:lnTo>
                <a:lnTo>
                  <a:pt x="461215" y="158962"/>
                </a:lnTo>
                <a:lnTo>
                  <a:pt x="461215" y="150690"/>
                </a:lnTo>
                <a:lnTo>
                  <a:pt x="363751" y="150690"/>
                </a:lnTo>
                <a:lnTo>
                  <a:pt x="363751" y="112029"/>
                </a:lnTo>
                <a:close/>
              </a:path>
              <a:path w="478154" h="162560">
                <a:moveTo>
                  <a:pt x="461215" y="146734"/>
                </a:moveTo>
                <a:lnTo>
                  <a:pt x="363751" y="146734"/>
                </a:lnTo>
                <a:lnTo>
                  <a:pt x="363751" y="150690"/>
                </a:lnTo>
                <a:lnTo>
                  <a:pt x="461215" y="150690"/>
                </a:lnTo>
                <a:lnTo>
                  <a:pt x="461215" y="146734"/>
                </a:lnTo>
                <a:close/>
              </a:path>
              <a:path w="478154" h="162560">
                <a:moveTo>
                  <a:pt x="412483" y="90270"/>
                </a:moveTo>
                <a:lnTo>
                  <a:pt x="397558" y="90270"/>
                </a:lnTo>
                <a:lnTo>
                  <a:pt x="397558" y="127673"/>
                </a:lnTo>
                <a:lnTo>
                  <a:pt x="412483" y="127673"/>
                </a:lnTo>
                <a:lnTo>
                  <a:pt x="412483" y="90270"/>
                </a:lnTo>
                <a:close/>
              </a:path>
              <a:path w="478154" h="162560">
                <a:moveTo>
                  <a:pt x="477579" y="82718"/>
                </a:moveTo>
                <a:lnTo>
                  <a:pt x="330304" y="82718"/>
                </a:lnTo>
                <a:lnTo>
                  <a:pt x="330304" y="94946"/>
                </a:lnTo>
                <a:lnTo>
                  <a:pt x="397558" y="94946"/>
                </a:lnTo>
                <a:lnTo>
                  <a:pt x="397558" y="90270"/>
                </a:lnTo>
                <a:lnTo>
                  <a:pt x="477579" y="90270"/>
                </a:lnTo>
                <a:lnTo>
                  <a:pt x="477579" y="82718"/>
                </a:lnTo>
                <a:close/>
              </a:path>
              <a:path w="478154" h="162560">
                <a:moveTo>
                  <a:pt x="477579" y="90270"/>
                </a:moveTo>
                <a:lnTo>
                  <a:pt x="412483" y="90270"/>
                </a:lnTo>
                <a:lnTo>
                  <a:pt x="412483" y="94946"/>
                </a:lnTo>
                <a:lnTo>
                  <a:pt x="477579" y="94946"/>
                </a:lnTo>
                <a:lnTo>
                  <a:pt x="477579" y="90270"/>
                </a:lnTo>
                <a:close/>
              </a:path>
            </a:pathLst>
          </a:custGeom>
          <a:solidFill>
            <a:srgbClr val="000000">
              <a:alpha val="64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68" name="object 68"/>
          <p:cNvSpPr/>
          <p:nvPr/>
        </p:nvSpPr>
        <p:spPr>
          <a:xfrm>
            <a:off x="5672313" y="1363135"/>
            <a:ext cx="273367" cy="55453"/>
          </a:xfrm>
          <a:custGeom>
            <a:avLst/>
            <a:gdLst/>
            <a:ahLst/>
            <a:cxnLst/>
            <a:rect l="l" t="t" r="r" b="b"/>
            <a:pathLst>
              <a:path w="801370" h="162560">
                <a:moveTo>
                  <a:pt x="118322" y="0"/>
                </a:moveTo>
                <a:lnTo>
                  <a:pt x="103397" y="0"/>
                </a:lnTo>
                <a:lnTo>
                  <a:pt x="103397" y="92248"/>
                </a:lnTo>
                <a:lnTo>
                  <a:pt x="118322" y="92248"/>
                </a:lnTo>
                <a:lnTo>
                  <a:pt x="118322" y="52328"/>
                </a:lnTo>
                <a:lnTo>
                  <a:pt x="114186" y="52328"/>
                </a:lnTo>
                <a:lnTo>
                  <a:pt x="114186" y="39920"/>
                </a:lnTo>
                <a:lnTo>
                  <a:pt x="118322" y="39920"/>
                </a:lnTo>
                <a:lnTo>
                  <a:pt x="118322" y="0"/>
                </a:lnTo>
                <a:close/>
              </a:path>
              <a:path w="801370" h="162560">
                <a:moveTo>
                  <a:pt x="118322" y="39920"/>
                </a:moveTo>
                <a:lnTo>
                  <a:pt x="114186" y="39920"/>
                </a:lnTo>
                <a:lnTo>
                  <a:pt x="114186" y="52328"/>
                </a:lnTo>
                <a:lnTo>
                  <a:pt x="118322" y="52328"/>
                </a:lnTo>
                <a:lnTo>
                  <a:pt x="118322" y="39920"/>
                </a:lnTo>
                <a:close/>
              </a:path>
              <a:path w="801370" h="162560">
                <a:moveTo>
                  <a:pt x="142419" y="39920"/>
                </a:moveTo>
                <a:lnTo>
                  <a:pt x="118322" y="39920"/>
                </a:lnTo>
                <a:lnTo>
                  <a:pt x="118322" y="52328"/>
                </a:lnTo>
                <a:lnTo>
                  <a:pt x="142419" y="52328"/>
                </a:lnTo>
                <a:lnTo>
                  <a:pt x="142419" y="39920"/>
                </a:lnTo>
                <a:close/>
              </a:path>
              <a:path w="801370" h="162560">
                <a:moveTo>
                  <a:pt x="14925" y="9170"/>
                </a:moveTo>
                <a:lnTo>
                  <a:pt x="0" y="9170"/>
                </a:lnTo>
                <a:lnTo>
                  <a:pt x="0" y="79661"/>
                </a:lnTo>
                <a:lnTo>
                  <a:pt x="12767" y="79661"/>
                </a:lnTo>
                <a:lnTo>
                  <a:pt x="31024" y="79295"/>
                </a:lnTo>
                <a:lnTo>
                  <a:pt x="49585" y="78087"/>
                </a:lnTo>
                <a:lnTo>
                  <a:pt x="68753" y="75868"/>
                </a:lnTo>
                <a:lnTo>
                  <a:pt x="76088" y="74626"/>
                </a:lnTo>
                <a:lnTo>
                  <a:pt x="14925" y="74626"/>
                </a:lnTo>
                <a:lnTo>
                  <a:pt x="14925" y="67073"/>
                </a:lnTo>
                <a:lnTo>
                  <a:pt x="12767" y="67073"/>
                </a:lnTo>
                <a:lnTo>
                  <a:pt x="14925" y="67032"/>
                </a:lnTo>
                <a:lnTo>
                  <a:pt x="14925" y="9170"/>
                </a:lnTo>
                <a:close/>
              </a:path>
              <a:path w="801370" h="162560">
                <a:moveTo>
                  <a:pt x="87033" y="60060"/>
                </a:moveTo>
                <a:lnTo>
                  <a:pt x="67489" y="63432"/>
                </a:lnTo>
                <a:lnTo>
                  <a:pt x="48686" y="65590"/>
                </a:lnTo>
                <a:lnTo>
                  <a:pt x="30491" y="66736"/>
                </a:lnTo>
                <a:lnTo>
                  <a:pt x="14925" y="67032"/>
                </a:lnTo>
                <a:lnTo>
                  <a:pt x="14925" y="74626"/>
                </a:lnTo>
                <a:lnTo>
                  <a:pt x="76088" y="74626"/>
                </a:lnTo>
                <a:lnTo>
                  <a:pt x="88832" y="72468"/>
                </a:lnTo>
                <a:lnTo>
                  <a:pt x="87033" y="60060"/>
                </a:lnTo>
                <a:close/>
              </a:path>
              <a:path w="801370" h="162560">
                <a:moveTo>
                  <a:pt x="14925" y="67032"/>
                </a:moveTo>
                <a:lnTo>
                  <a:pt x="12767" y="67073"/>
                </a:lnTo>
                <a:lnTo>
                  <a:pt x="14925" y="67073"/>
                </a:lnTo>
                <a:close/>
              </a:path>
              <a:path w="801370" h="162560">
                <a:moveTo>
                  <a:pt x="75884" y="106634"/>
                </a:moveTo>
                <a:lnTo>
                  <a:pt x="72827" y="106634"/>
                </a:lnTo>
                <a:lnTo>
                  <a:pt x="72827" y="111669"/>
                </a:lnTo>
                <a:lnTo>
                  <a:pt x="68146" y="129626"/>
                </a:lnTo>
                <a:lnTo>
                  <a:pt x="68024" y="129769"/>
                </a:lnTo>
                <a:lnTo>
                  <a:pt x="80470" y="144419"/>
                </a:lnTo>
                <a:lnTo>
                  <a:pt x="99076" y="155593"/>
                </a:lnTo>
                <a:lnTo>
                  <a:pt x="121559" y="162199"/>
                </a:lnTo>
                <a:lnTo>
                  <a:pt x="127313" y="150690"/>
                </a:lnTo>
                <a:lnTo>
                  <a:pt x="107671" y="145327"/>
                </a:lnTo>
                <a:lnTo>
                  <a:pt x="91282" y="136372"/>
                </a:lnTo>
                <a:lnTo>
                  <a:pt x="80051" y="124821"/>
                </a:lnTo>
                <a:lnTo>
                  <a:pt x="75884" y="111669"/>
                </a:lnTo>
                <a:lnTo>
                  <a:pt x="75884" y="106634"/>
                </a:lnTo>
                <a:close/>
              </a:path>
              <a:path w="801370" h="162560">
                <a:moveTo>
                  <a:pt x="63117" y="106634"/>
                </a:moveTo>
                <a:lnTo>
                  <a:pt x="60060" y="106634"/>
                </a:lnTo>
                <a:lnTo>
                  <a:pt x="60060" y="111669"/>
                </a:lnTo>
                <a:lnTo>
                  <a:pt x="55941" y="124973"/>
                </a:lnTo>
                <a:lnTo>
                  <a:pt x="44775" y="136507"/>
                </a:lnTo>
                <a:lnTo>
                  <a:pt x="28350" y="145377"/>
                </a:lnTo>
                <a:lnTo>
                  <a:pt x="8451" y="150690"/>
                </a:lnTo>
                <a:lnTo>
                  <a:pt x="14385" y="162019"/>
                </a:lnTo>
                <a:lnTo>
                  <a:pt x="36869" y="155492"/>
                </a:lnTo>
                <a:lnTo>
                  <a:pt x="55475" y="144464"/>
                </a:lnTo>
                <a:lnTo>
                  <a:pt x="68024" y="129769"/>
                </a:lnTo>
                <a:lnTo>
                  <a:pt x="67798" y="129502"/>
                </a:lnTo>
                <a:lnTo>
                  <a:pt x="63117" y="111669"/>
                </a:lnTo>
                <a:lnTo>
                  <a:pt x="63117" y="106634"/>
                </a:lnTo>
                <a:close/>
              </a:path>
              <a:path w="801370" h="162560">
                <a:moveTo>
                  <a:pt x="72827" y="106634"/>
                </a:moveTo>
                <a:lnTo>
                  <a:pt x="63117" y="106634"/>
                </a:lnTo>
                <a:lnTo>
                  <a:pt x="63117" y="111669"/>
                </a:lnTo>
                <a:lnTo>
                  <a:pt x="67798" y="129502"/>
                </a:lnTo>
                <a:lnTo>
                  <a:pt x="68024" y="129769"/>
                </a:lnTo>
                <a:lnTo>
                  <a:pt x="68146" y="129626"/>
                </a:lnTo>
                <a:lnTo>
                  <a:pt x="72827" y="111669"/>
                </a:lnTo>
                <a:lnTo>
                  <a:pt x="72827" y="106634"/>
                </a:lnTo>
                <a:close/>
              </a:path>
              <a:path w="801370" h="162560">
                <a:moveTo>
                  <a:pt x="121200" y="100520"/>
                </a:moveTo>
                <a:lnTo>
                  <a:pt x="14565" y="100520"/>
                </a:lnTo>
                <a:lnTo>
                  <a:pt x="14565" y="112748"/>
                </a:lnTo>
                <a:lnTo>
                  <a:pt x="59726" y="112748"/>
                </a:lnTo>
                <a:lnTo>
                  <a:pt x="60060" y="111669"/>
                </a:lnTo>
                <a:lnTo>
                  <a:pt x="60060" y="106634"/>
                </a:lnTo>
                <a:lnTo>
                  <a:pt x="121200" y="106634"/>
                </a:lnTo>
                <a:lnTo>
                  <a:pt x="121200" y="100520"/>
                </a:lnTo>
                <a:close/>
              </a:path>
              <a:path w="801370" h="162560">
                <a:moveTo>
                  <a:pt x="121200" y="106634"/>
                </a:moveTo>
                <a:lnTo>
                  <a:pt x="75884" y="106634"/>
                </a:lnTo>
                <a:lnTo>
                  <a:pt x="75884" y="111669"/>
                </a:lnTo>
                <a:lnTo>
                  <a:pt x="76226" y="112748"/>
                </a:lnTo>
                <a:lnTo>
                  <a:pt x="121200" y="112748"/>
                </a:lnTo>
                <a:lnTo>
                  <a:pt x="121200" y="106634"/>
                </a:lnTo>
                <a:close/>
              </a:path>
              <a:path w="801370" h="162560">
                <a:moveTo>
                  <a:pt x="304424" y="85775"/>
                </a:moveTo>
                <a:lnTo>
                  <a:pt x="157510" y="85775"/>
                </a:lnTo>
                <a:lnTo>
                  <a:pt x="157510" y="98003"/>
                </a:lnTo>
                <a:lnTo>
                  <a:pt x="304424" y="98003"/>
                </a:lnTo>
                <a:lnTo>
                  <a:pt x="304424" y="85775"/>
                </a:lnTo>
                <a:close/>
              </a:path>
              <a:path w="801370" h="162560">
                <a:moveTo>
                  <a:pt x="191496" y="112208"/>
                </a:moveTo>
                <a:lnTo>
                  <a:pt x="176571" y="112208"/>
                </a:lnTo>
                <a:lnTo>
                  <a:pt x="176571" y="159322"/>
                </a:lnTo>
                <a:lnTo>
                  <a:pt x="288240" y="159322"/>
                </a:lnTo>
                <a:lnTo>
                  <a:pt x="288240" y="150870"/>
                </a:lnTo>
                <a:lnTo>
                  <a:pt x="191496" y="150870"/>
                </a:lnTo>
                <a:lnTo>
                  <a:pt x="191496" y="112208"/>
                </a:lnTo>
                <a:close/>
              </a:path>
              <a:path w="801370" h="162560">
                <a:moveTo>
                  <a:pt x="288240" y="147094"/>
                </a:moveTo>
                <a:lnTo>
                  <a:pt x="191496" y="147094"/>
                </a:lnTo>
                <a:lnTo>
                  <a:pt x="191496" y="150870"/>
                </a:lnTo>
                <a:lnTo>
                  <a:pt x="288240" y="150870"/>
                </a:lnTo>
                <a:lnTo>
                  <a:pt x="288240" y="147094"/>
                </a:lnTo>
                <a:close/>
              </a:path>
              <a:path w="801370" h="162560">
                <a:moveTo>
                  <a:pt x="231057" y="5754"/>
                </a:moveTo>
                <a:lnTo>
                  <a:pt x="207405" y="7982"/>
                </a:lnTo>
                <a:lnTo>
                  <a:pt x="189383" y="14408"/>
                </a:lnTo>
                <a:lnTo>
                  <a:pt x="177902" y="24644"/>
                </a:lnTo>
                <a:lnTo>
                  <a:pt x="173873" y="38302"/>
                </a:lnTo>
                <a:lnTo>
                  <a:pt x="177902" y="51856"/>
                </a:lnTo>
                <a:lnTo>
                  <a:pt x="189383" y="62038"/>
                </a:lnTo>
                <a:lnTo>
                  <a:pt x="207405" y="68444"/>
                </a:lnTo>
                <a:lnTo>
                  <a:pt x="231057" y="70670"/>
                </a:lnTo>
                <a:lnTo>
                  <a:pt x="254633" y="68444"/>
                </a:lnTo>
                <a:lnTo>
                  <a:pt x="272663" y="62038"/>
                </a:lnTo>
                <a:lnTo>
                  <a:pt x="276529" y="58621"/>
                </a:lnTo>
                <a:lnTo>
                  <a:pt x="231057" y="58621"/>
                </a:lnTo>
                <a:lnTo>
                  <a:pt x="213738" y="57242"/>
                </a:lnTo>
                <a:lnTo>
                  <a:pt x="200532" y="53249"/>
                </a:lnTo>
                <a:lnTo>
                  <a:pt x="192114" y="46863"/>
                </a:lnTo>
                <a:lnTo>
                  <a:pt x="189158" y="38302"/>
                </a:lnTo>
                <a:lnTo>
                  <a:pt x="192114" y="29740"/>
                </a:lnTo>
                <a:lnTo>
                  <a:pt x="200532" y="23354"/>
                </a:lnTo>
                <a:lnTo>
                  <a:pt x="213738" y="19361"/>
                </a:lnTo>
                <a:lnTo>
                  <a:pt x="231057" y="17982"/>
                </a:lnTo>
                <a:lnTo>
                  <a:pt x="276686" y="17982"/>
                </a:lnTo>
                <a:lnTo>
                  <a:pt x="272663" y="14408"/>
                </a:lnTo>
                <a:lnTo>
                  <a:pt x="254633" y="7982"/>
                </a:lnTo>
                <a:lnTo>
                  <a:pt x="231057" y="5754"/>
                </a:lnTo>
                <a:close/>
              </a:path>
              <a:path w="801370" h="162560">
                <a:moveTo>
                  <a:pt x="276686" y="17982"/>
                </a:moveTo>
                <a:lnTo>
                  <a:pt x="231057" y="17982"/>
                </a:lnTo>
                <a:lnTo>
                  <a:pt x="248376" y="19361"/>
                </a:lnTo>
                <a:lnTo>
                  <a:pt x="261582" y="23354"/>
                </a:lnTo>
                <a:lnTo>
                  <a:pt x="269999" y="29740"/>
                </a:lnTo>
                <a:lnTo>
                  <a:pt x="272955" y="38302"/>
                </a:lnTo>
                <a:lnTo>
                  <a:pt x="269999" y="46863"/>
                </a:lnTo>
                <a:lnTo>
                  <a:pt x="261582" y="53249"/>
                </a:lnTo>
                <a:lnTo>
                  <a:pt x="248376" y="57242"/>
                </a:lnTo>
                <a:lnTo>
                  <a:pt x="231057" y="58621"/>
                </a:lnTo>
                <a:lnTo>
                  <a:pt x="276529" y="58621"/>
                </a:lnTo>
                <a:lnTo>
                  <a:pt x="284186" y="51856"/>
                </a:lnTo>
                <a:lnTo>
                  <a:pt x="288240" y="38302"/>
                </a:lnTo>
                <a:lnTo>
                  <a:pt x="284186" y="24644"/>
                </a:lnTo>
                <a:lnTo>
                  <a:pt x="276686" y="17982"/>
                </a:lnTo>
                <a:close/>
              </a:path>
              <a:path w="801370" h="162560">
                <a:moveTo>
                  <a:pt x="359076" y="129831"/>
                </a:moveTo>
                <a:lnTo>
                  <a:pt x="323112" y="129831"/>
                </a:lnTo>
                <a:lnTo>
                  <a:pt x="323112" y="142239"/>
                </a:lnTo>
                <a:lnTo>
                  <a:pt x="470386" y="142239"/>
                </a:lnTo>
                <a:lnTo>
                  <a:pt x="470386" y="132708"/>
                </a:lnTo>
                <a:lnTo>
                  <a:pt x="359076" y="132708"/>
                </a:lnTo>
                <a:lnTo>
                  <a:pt x="359076" y="129831"/>
                </a:lnTo>
                <a:close/>
              </a:path>
              <a:path w="801370" h="162560">
                <a:moveTo>
                  <a:pt x="359076" y="85174"/>
                </a:moveTo>
                <a:lnTo>
                  <a:pt x="359076" y="132708"/>
                </a:lnTo>
                <a:lnTo>
                  <a:pt x="373821" y="132708"/>
                </a:lnTo>
                <a:lnTo>
                  <a:pt x="373722" y="91404"/>
                </a:lnTo>
                <a:lnTo>
                  <a:pt x="372669" y="91273"/>
                </a:lnTo>
                <a:lnTo>
                  <a:pt x="359076" y="85174"/>
                </a:lnTo>
                <a:close/>
              </a:path>
              <a:path w="801370" h="162560">
                <a:moveTo>
                  <a:pt x="419137" y="129831"/>
                </a:moveTo>
                <a:lnTo>
                  <a:pt x="373821" y="129831"/>
                </a:lnTo>
                <a:lnTo>
                  <a:pt x="373821" y="132708"/>
                </a:lnTo>
                <a:lnTo>
                  <a:pt x="419137" y="132708"/>
                </a:lnTo>
                <a:lnTo>
                  <a:pt x="419137" y="129831"/>
                </a:lnTo>
                <a:close/>
              </a:path>
              <a:path w="801370" h="162560">
                <a:moveTo>
                  <a:pt x="434062" y="85029"/>
                </a:moveTo>
                <a:lnTo>
                  <a:pt x="420185" y="91273"/>
                </a:lnTo>
                <a:lnTo>
                  <a:pt x="419137" y="91404"/>
                </a:lnTo>
                <a:lnTo>
                  <a:pt x="419137" y="132708"/>
                </a:lnTo>
                <a:lnTo>
                  <a:pt x="434062" y="132708"/>
                </a:lnTo>
                <a:lnTo>
                  <a:pt x="434062" y="85029"/>
                </a:lnTo>
                <a:close/>
              </a:path>
              <a:path w="801370" h="162560">
                <a:moveTo>
                  <a:pt x="470386" y="129831"/>
                </a:moveTo>
                <a:lnTo>
                  <a:pt x="434062" y="129831"/>
                </a:lnTo>
                <a:lnTo>
                  <a:pt x="434062" y="132708"/>
                </a:lnTo>
                <a:lnTo>
                  <a:pt x="470386" y="132708"/>
                </a:lnTo>
                <a:lnTo>
                  <a:pt x="470386" y="129831"/>
                </a:lnTo>
                <a:close/>
              </a:path>
              <a:path w="801370" h="162560">
                <a:moveTo>
                  <a:pt x="419137" y="83976"/>
                </a:moveTo>
                <a:lnTo>
                  <a:pt x="373821" y="83976"/>
                </a:lnTo>
                <a:lnTo>
                  <a:pt x="373821" y="91416"/>
                </a:lnTo>
                <a:lnTo>
                  <a:pt x="396479" y="94226"/>
                </a:lnTo>
                <a:lnTo>
                  <a:pt x="419038" y="91416"/>
                </a:lnTo>
                <a:lnTo>
                  <a:pt x="419137" y="83976"/>
                </a:lnTo>
                <a:close/>
              </a:path>
              <a:path w="801370" h="162560">
                <a:moveTo>
                  <a:pt x="373821" y="83976"/>
                </a:moveTo>
                <a:lnTo>
                  <a:pt x="359076" y="83976"/>
                </a:lnTo>
                <a:lnTo>
                  <a:pt x="359076" y="85174"/>
                </a:lnTo>
                <a:lnTo>
                  <a:pt x="372669" y="91273"/>
                </a:lnTo>
                <a:lnTo>
                  <a:pt x="373821" y="91416"/>
                </a:lnTo>
                <a:lnTo>
                  <a:pt x="373821" y="83976"/>
                </a:lnTo>
                <a:close/>
              </a:path>
              <a:path w="801370" h="162560">
                <a:moveTo>
                  <a:pt x="434062" y="83976"/>
                </a:moveTo>
                <a:lnTo>
                  <a:pt x="419137" y="83976"/>
                </a:lnTo>
                <a:lnTo>
                  <a:pt x="419137" y="91404"/>
                </a:lnTo>
                <a:lnTo>
                  <a:pt x="420185" y="91273"/>
                </a:lnTo>
                <a:lnTo>
                  <a:pt x="434062" y="85029"/>
                </a:lnTo>
                <a:lnTo>
                  <a:pt x="434062" y="83976"/>
                </a:lnTo>
                <a:close/>
              </a:path>
              <a:path w="801370" h="162560">
                <a:moveTo>
                  <a:pt x="396479" y="10609"/>
                </a:moveTo>
                <a:lnTo>
                  <a:pt x="372669" y="13565"/>
                </a:lnTo>
                <a:lnTo>
                  <a:pt x="353951" y="21983"/>
                </a:lnTo>
                <a:lnTo>
                  <a:pt x="341706" y="35188"/>
                </a:lnTo>
                <a:lnTo>
                  <a:pt x="337318" y="52508"/>
                </a:lnTo>
                <a:lnTo>
                  <a:pt x="341706" y="69723"/>
                </a:lnTo>
                <a:lnTo>
                  <a:pt x="353951" y="82875"/>
                </a:lnTo>
                <a:lnTo>
                  <a:pt x="359076" y="85174"/>
                </a:lnTo>
                <a:lnTo>
                  <a:pt x="359076" y="83976"/>
                </a:lnTo>
                <a:lnTo>
                  <a:pt x="436402" y="83976"/>
                </a:lnTo>
                <a:lnTo>
                  <a:pt x="438850" y="82875"/>
                </a:lnTo>
                <a:lnTo>
                  <a:pt x="439330" y="82358"/>
                </a:lnTo>
                <a:lnTo>
                  <a:pt x="396479" y="82358"/>
                </a:lnTo>
                <a:lnTo>
                  <a:pt x="378483" y="80223"/>
                </a:lnTo>
                <a:lnTo>
                  <a:pt x="364313" y="74176"/>
                </a:lnTo>
                <a:lnTo>
                  <a:pt x="355033" y="64758"/>
                </a:lnTo>
                <a:lnTo>
                  <a:pt x="351703" y="52508"/>
                </a:lnTo>
                <a:lnTo>
                  <a:pt x="355033" y="40153"/>
                </a:lnTo>
                <a:lnTo>
                  <a:pt x="364313" y="30682"/>
                </a:lnTo>
                <a:lnTo>
                  <a:pt x="378483" y="24615"/>
                </a:lnTo>
                <a:lnTo>
                  <a:pt x="396479" y="22477"/>
                </a:lnTo>
                <a:lnTo>
                  <a:pt x="439307" y="22477"/>
                </a:lnTo>
                <a:lnTo>
                  <a:pt x="438850" y="21983"/>
                </a:lnTo>
                <a:lnTo>
                  <a:pt x="420185" y="13565"/>
                </a:lnTo>
                <a:lnTo>
                  <a:pt x="396479" y="10609"/>
                </a:lnTo>
                <a:close/>
              </a:path>
              <a:path w="801370" h="162560">
                <a:moveTo>
                  <a:pt x="436402" y="83976"/>
                </a:moveTo>
                <a:lnTo>
                  <a:pt x="434062" y="83976"/>
                </a:lnTo>
                <a:lnTo>
                  <a:pt x="434062" y="85029"/>
                </a:lnTo>
                <a:lnTo>
                  <a:pt x="436402" y="83976"/>
                </a:lnTo>
                <a:close/>
              </a:path>
              <a:path w="801370" h="162560">
                <a:moveTo>
                  <a:pt x="439307" y="22477"/>
                </a:moveTo>
                <a:lnTo>
                  <a:pt x="396479" y="22477"/>
                </a:lnTo>
                <a:lnTo>
                  <a:pt x="414447" y="24615"/>
                </a:lnTo>
                <a:lnTo>
                  <a:pt x="428555" y="30682"/>
                </a:lnTo>
                <a:lnTo>
                  <a:pt x="437773" y="40153"/>
                </a:lnTo>
                <a:lnTo>
                  <a:pt x="441075" y="52508"/>
                </a:lnTo>
                <a:lnTo>
                  <a:pt x="437773" y="64758"/>
                </a:lnTo>
                <a:lnTo>
                  <a:pt x="428555" y="74176"/>
                </a:lnTo>
                <a:lnTo>
                  <a:pt x="414447" y="80223"/>
                </a:lnTo>
                <a:lnTo>
                  <a:pt x="396479" y="82358"/>
                </a:lnTo>
                <a:lnTo>
                  <a:pt x="439330" y="82358"/>
                </a:lnTo>
                <a:lnTo>
                  <a:pt x="451075" y="69723"/>
                </a:lnTo>
                <a:lnTo>
                  <a:pt x="455461" y="52508"/>
                </a:lnTo>
                <a:lnTo>
                  <a:pt x="451075" y="35188"/>
                </a:lnTo>
                <a:lnTo>
                  <a:pt x="439307" y="22477"/>
                </a:lnTo>
                <a:close/>
              </a:path>
              <a:path w="801370" h="162560">
                <a:moveTo>
                  <a:pt x="597508" y="68692"/>
                </a:moveTo>
                <a:lnTo>
                  <a:pt x="488534" y="68692"/>
                </a:lnTo>
                <a:lnTo>
                  <a:pt x="488534" y="80919"/>
                </a:lnTo>
                <a:lnTo>
                  <a:pt x="635808" y="80919"/>
                </a:lnTo>
                <a:lnTo>
                  <a:pt x="635808" y="73007"/>
                </a:lnTo>
                <a:lnTo>
                  <a:pt x="611352" y="73007"/>
                </a:lnTo>
                <a:lnTo>
                  <a:pt x="596787" y="72288"/>
                </a:lnTo>
                <a:lnTo>
                  <a:pt x="597508" y="68692"/>
                </a:lnTo>
                <a:close/>
              </a:path>
              <a:path w="801370" h="162560">
                <a:moveTo>
                  <a:pt x="611892" y="8811"/>
                </a:moveTo>
                <a:lnTo>
                  <a:pt x="602181" y="8811"/>
                </a:lnTo>
                <a:lnTo>
                  <a:pt x="602085" y="31688"/>
                </a:lnTo>
                <a:lnTo>
                  <a:pt x="601507" y="43269"/>
                </a:lnTo>
                <a:lnTo>
                  <a:pt x="599905" y="56742"/>
                </a:lnTo>
                <a:lnTo>
                  <a:pt x="596787" y="72288"/>
                </a:lnTo>
                <a:lnTo>
                  <a:pt x="611352" y="73007"/>
                </a:lnTo>
                <a:lnTo>
                  <a:pt x="614471" y="57323"/>
                </a:lnTo>
                <a:lnTo>
                  <a:pt x="616073" y="43696"/>
                </a:lnTo>
                <a:lnTo>
                  <a:pt x="616663" y="31688"/>
                </a:lnTo>
                <a:lnTo>
                  <a:pt x="616745" y="21039"/>
                </a:lnTo>
                <a:lnTo>
                  <a:pt x="611892" y="21039"/>
                </a:lnTo>
                <a:lnTo>
                  <a:pt x="611892" y="8811"/>
                </a:lnTo>
                <a:close/>
              </a:path>
              <a:path w="801370" h="162560">
                <a:moveTo>
                  <a:pt x="635808" y="68692"/>
                </a:moveTo>
                <a:lnTo>
                  <a:pt x="612210" y="68692"/>
                </a:lnTo>
                <a:lnTo>
                  <a:pt x="611352" y="73007"/>
                </a:lnTo>
                <a:lnTo>
                  <a:pt x="635808" y="73007"/>
                </a:lnTo>
                <a:lnTo>
                  <a:pt x="635808" y="68692"/>
                </a:lnTo>
                <a:close/>
              </a:path>
              <a:path w="801370" h="162560">
                <a:moveTo>
                  <a:pt x="602181" y="8811"/>
                </a:moveTo>
                <a:lnTo>
                  <a:pt x="507235" y="8811"/>
                </a:lnTo>
                <a:lnTo>
                  <a:pt x="507235" y="21039"/>
                </a:lnTo>
                <a:lnTo>
                  <a:pt x="602180" y="21039"/>
                </a:lnTo>
                <a:lnTo>
                  <a:pt x="602181" y="8811"/>
                </a:lnTo>
                <a:close/>
              </a:path>
              <a:path w="801370" h="162560">
                <a:moveTo>
                  <a:pt x="616747" y="8811"/>
                </a:moveTo>
                <a:lnTo>
                  <a:pt x="611892" y="8811"/>
                </a:lnTo>
                <a:lnTo>
                  <a:pt x="611892" y="21039"/>
                </a:lnTo>
                <a:lnTo>
                  <a:pt x="616745" y="21039"/>
                </a:lnTo>
                <a:lnTo>
                  <a:pt x="616747" y="8811"/>
                </a:lnTo>
                <a:close/>
              </a:path>
              <a:path w="801370" h="162560">
                <a:moveTo>
                  <a:pt x="617286" y="103038"/>
                </a:moveTo>
                <a:lnTo>
                  <a:pt x="506516" y="103038"/>
                </a:lnTo>
                <a:lnTo>
                  <a:pt x="506516" y="160760"/>
                </a:lnTo>
                <a:lnTo>
                  <a:pt x="617286" y="160760"/>
                </a:lnTo>
                <a:lnTo>
                  <a:pt x="617286" y="148712"/>
                </a:lnTo>
                <a:lnTo>
                  <a:pt x="521082" y="148712"/>
                </a:lnTo>
                <a:lnTo>
                  <a:pt x="521082" y="114906"/>
                </a:lnTo>
                <a:lnTo>
                  <a:pt x="617286" y="114906"/>
                </a:lnTo>
                <a:lnTo>
                  <a:pt x="617286" y="103038"/>
                </a:lnTo>
                <a:close/>
              </a:path>
              <a:path w="801370" h="162560">
                <a:moveTo>
                  <a:pt x="617286" y="114906"/>
                </a:moveTo>
                <a:lnTo>
                  <a:pt x="602721" y="114906"/>
                </a:lnTo>
                <a:lnTo>
                  <a:pt x="602721" y="148712"/>
                </a:lnTo>
                <a:lnTo>
                  <a:pt x="617286" y="148712"/>
                </a:lnTo>
                <a:lnTo>
                  <a:pt x="617286" y="114906"/>
                </a:lnTo>
                <a:close/>
              </a:path>
              <a:path w="801370" h="162560">
                <a:moveTo>
                  <a:pt x="722109" y="4495"/>
                </a:moveTo>
                <a:lnTo>
                  <a:pt x="719771" y="4495"/>
                </a:lnTo>
                <a:lnTo>
                  <a:pt x="719771" y="12407"/>
                </a:lnTo>
                <a:lnTo>
                  <a:pt x="714882" y="28032"/>
                </a:lnTo>
                <a:lnTo>
                  <a:pt x="701968" y="41516"/>
                </a:lnTo>
                <a:lnTo>
                  <a:pt x="683660" y="51729"/>
                </a:lnTo>
                <a:lnTo>
                  <a:pt x="662587" y="57543"/>
                </a:lnTo>
                <a:lnTo>
                  <a:pt x="668522" y="69411"/>
                </a:lnTo>
                <a:lnTo>
                  <a:pt x="692407" y="62224"/>
                </a:lnTo>
                <a:lnTo>
                  <a:pt x="712870" y="49810"/>
                </a:lnTo>
                <a:lnTo>
                  <a:pt x="727163" y="32946"/>
                </a:lnTo>
                <a:lnTo>
                  <a:pt x="727380" y="32119"/>
                </a:lnTo>
                <a:lnTo>
                  <a:pt x="722109" y="12407"/>
                </a:lnTo>
                <a:lnTo>
                  <a:pt x="722109" y="4495"/>
                </a:lnTo>
                <a:close/>
              </a:path>
              <a:path w="801370" h="162560">
                <a:moveTo>
                  <a:pt x="734876" y="4495"/>
                </a:moveTo>
                <a:lnTo>
                  <a:pt x="732538" y="4495"/>
                </a:lnTo>
                <a:lnTo>
                  <a:pt x="732538" y="12407"/>
                </a:lnTo>
                <a:lnTo>
                  <a:pt x="727380" y="32119"/>
                </a:lnTo>
                <a:lnTo>
                  <a:pt x="727512" y="32612"/>
                </a:lnTo>
                <a:lnTo>
                  <a:pt x="741866" y="49428"/>
                </a:lnTo>
                <a:lnTo>
                  <a:pt x="762391" y="61895"/>
                </a:lnTo>
                <a:lnTo>
                  <a:pt x="786305" y="69051"/>
                </a:lnTo>
                <a:lnTo>
                  <a:pt x="791879" y="57363"/>
                </a:lnTo>
                <a:lnTo>
                  <a:pt x="771062" y="51502"/>
                </a:lnTo>
                <a:lnTo>
                  <a:pt x="752791" y="41224"/>
                </a:lnTo>
                <a:lnTo>
                  <a:pt x="739813" y="27776"/>
                </a:lnTo>
                <a:lnTo>
                  <a:pt x="734876" y="12407"/>
                </a:lnTo>
                <a:lnTo>
                  <a:pt x="734876" y="4495"/>
                </a:lnTo>
                <a:close/>
              </a:path>
              <a:path w="801370" h="162560">
                <a:moveTo>
                  <a:pt x="732538" y="4495"/>
                </a:moveTo>
                <a:lnTo>
                  <a:pt x="722109" y="4495"/>
                </a:lnTo>
                <a:lnTo>
                  <a:pt x="722109" y="12407"/>
                </a:lnTo>
                <a:lnTo>
                  <a:pt x="727380" y="32119"/>
                </a:lnTo>
                <a:lnTo>
                  <a:pt x="732538" y="12407"/>
                </a:lnTo>
                <a:lnTo>
                  <a:pt x="732538" y="4495"/>
                </a:lnTo>
                <a:close/>
              </a:path>
              <a:path w="801370" h="162560">
                <a:moveTo>
                  <a:pt x="687223" y="112388"/>
                </a:moveTo>
                <a:lnTo>
                  <a:pt x="672478" y="112388"/>
                </a:lnTo>
                <a:lnTo>
                  <a:pt x="672478" y="159322"/>
                </a:lnTo>
                <a:lnTo>
                  <a:pt x="784687" y="159322"/>
                </a:lnTo>
                <a:lnTo>
                  <a:pt x="784687" y="151050"/>
                </a:lnTo>
                <a:lnTo>
                  <a:pt x="687223" y="151050"/>
                </a:lnTo>
                <a:lnTo>
                  <a:pt x="687223" y="112388"/>
                </a:lnTo>
                <a:close/>
              </a:path>
              <a:path w="801370" h="162560">
                <a:moveTo>
                  <a:pt x="784687" y="147094"/>
                </a:moveTo>
                <a:lnTo>
                  <a:pt x="687223" y="147094"/>
                </a:lnTo>
                <a:lnTo>
                  <a:pt x="687223" y="151050"/>
                </a:lnTo>
                <a:lnTo>
                  <a:pt x="784687" y="151050"/>
                </a:lnTo>
                <a:lnTo>
                  <a:pt x="784687" y="147094"/>
                </a:lnTo>
                <a:close/>
              </a:path>
              <a:path w="801370" h="162560">
                <a:moveTo>
                  <a:pt x="735955" y="90630"/>
                </a:moveTo>
                <a:lnTo>
                  <a:pt x="721030" y="90630"/>
                </a:lnTo>
                <a:lnTo>
                  <a:pt x="721030" y="128033"/>
                </a:lnTo>
                <a:lnTo>
                  <a:pt x="735955" y="128033"/>
                </a:lnTo>
                <a:lnTo>
                  <a:pt x="735955" y="90630"/>
                </a:lnTo>
                <a:close/>
              </a:path>
              <a:path w="801370" h="162560">
                <a:moveTo>
                  <a:pt x="801050" y="83077"/>
                </a:moveTo>
                <a:lnTo>
                  <a:pt x="653776" y="83077"/>
                </a:lnTo>
                <a:lnTo>
                  <a:pt x="653776" y="95305"/>
                </a:lnTo>
                <a:lnTo>
                  <a:pt x="721030" y="95305"/>
                </a:lnTo>
                <a:lnTo>
                  <a:pt x="721030" y="90630"/>
                </a:lnTo>
                <a:lnTo>
                  <a:pt x="801050" y="90630"/>
                </a:lnTo>
                <a:lnTo>
                  <a:pt x="801050" y="83077"/>
                </a:lnTo>
                <a:close/>
              </a:path>
              <a:path w="801370" h="162560">
                <a:moveTo>
                  <a:pt x="801050" y="90630"/>
                </a:moveTo>
                <a:lnTo>
                  <a:pt x="735955" y="90630"/>
                </a:lnTo>
                <a:lnTo>
                  <a:pt x="735955" y="95305"/>
                </a:lnTo>
                <a:lnTo>
                  <a:pt x="801050" y="95305"/>
                </a:lnTo>
                <a:lnTo>
                  <a:pt x="801050" y="90630"/>
                </a:lnTo>
                <a:close/>
              </a:path>
            </a:pathLst>
          </a:custGeom>
          <a:solidFill>
            <a:srgbClr val="000000">
              <a:alpha val="64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69" name="object 69"/>
          <p:cNvSpPr/>
          <p:nvPr/>
        </p:nvSpPr>
        <p:spPr>
          <a:xfrm>
            <a:off x="6375043" y="1363196"/>
            <a:ext cx="219430" cy="55670"/>
          </a:xfrm>
          <a:custGeom>
            <a:avLst/>
            <a:gdLst/>
            <a:ahLst/>
            <a:cxnLst/>
            <a:rect l="l" t="t" r="r" b="b"/>
            <a:pathLst>
              <a:path w="643254" h="163195">
                <a:moveTo>
                  <a:pt x="146914" y="85954"/>
                </a:moveTo>
                <a:lnTo>
                  <a:pt x="0" y="85954"/>
                </a:lnTo>
                <a:lnTo>
                  <a:pt x="0" y="98182"/>
                </a:lnTo>
                <a:lnTo>
                  <a:pt x="146914" y="98182"/>
                </a:lnTo>
                <a:lnTo>
                  <a:pt x="146914" y="85954"/>
                </a:lnTo>
                <a:close/>
              </a:path>
              <a:path w="643254" h="163195">
                <a:moveTo>
                  <a:pt x="128033" y="113647"/>
                </a:moveTo>
                <a:lnTo>
                  <a:pt x="16363" y="113647"/>
                </a:lnTo>
                <a:lnTo>
                  <a:pt x="16363" y="125875"/>
                </a:lnTo>
                <a:lnTo>
                  <a:pt x="113108" y="125875"/>
                </a:lnTo>
                <a:lnTo>
                  <a:pt x="113108" y="162738"/>
                </a:lnTo>
                <a:lnTo>
                  <a:pt x="128033" y="162738"/>
                </a:lnTo>
                <a:lnTo>
                  <a:pt x="128033" y="113647"/>
                </a:lnTo>
                <a:close/>
              </a:path>
              <a:path w="643254" h="163195">
                <a:moveTo>
                  <a:pt x="128932" y="4495"/>
                </a:moveTo>
                <a:lnTo>
                  <a:pt x="19420" y="4495"/>
                </a:lnTo>
                <a:lnTo>
                  <a:pt x="19420" y="70849"/>
                </a:lnTo>
                <a:lnTo>
                  <a:pt x="129651" y="70849"/>
                </a:lnTo>
                <a:lnTo>
                  <a:pt x="129651" y="64556"/>
                </a:lnTo>
                <a:lnTo>
                  <a:pt x="34166" y="64556"/>
                </a:lnTo>
                <a:lnTo>
                  <a:pt x="34166" y="42797"/>
                </a:lnTo>
                <a:lnTo>
                  <a:pt x="29850" y="42797"/>
                </a:lnTo>
                <a:lnTo>
                  <a:pt x="29850" y="31468"/>
                </a:lnTo>
                <a:lnTo>
                  <a:pt x="34166" y="31468"/>
                </a:lnTo>
                <a:lnTo>
                  <a:pt x="34166" y="16183"/>
                </a:lnTo>
                <a:lnTo>
                  <a:pt x="128932" y="16183"/>
                </a:lnTo>
                <a:lnTo>
                  <a:pt x="128932" y="4495"/>
                </a:lnTo>
                <a:close/>
              </a:path>
              <a:path w="643254" h="163195">
                <a:moveTo>
                  <a:pt x="129651" y="59161"/>
                </a:moveTo>
                <a:lnTo>
                  <a:pt x="34166" y="59161"/>
                </a:lnTo>
                <a:lnTo>
                  <a:pt x="34166" y="64556"/>
                </a:lnTo>
                <a:lnTo>
                  <a:pt x="129651" y="64556"/>
                </a:lnTo>
                <a:lnTo>
                  <a:pt x="129651" y="59161"/>
                </a:lnTo>
                <a:close/>
              </a:path>
              <a:path w="643254" h="163195">
                <a:moveTo>
                  <a:pt x="34166" y="31468"/>
                </a:moveTo>
                <a:lnTo>
                  <a:pt x="29850" y="31468"/>
                </a:lnTo>
                <a:lnTo>
                  <a:pt x="29850" y="42797"/>
                </a:lnTo>
                <a:lnTo>
                  <a:pt x="34166" y="42797"/>
                </a:lnTo>
                <a:lnTo>
                  <a:pt x="34166" y="31468"/>
                </a:lnTo>
                <a:close/>
              </a:path>
              <a:path w="643254" h="163195">
                <a:moveTo>
                  <a:pt x="124616" y="31468"/>
                </a:moveTo>
                <a:lnTo>
                  <a:pt x="34166" y="31468"/>
                </a:lnTo>
                <a:lnTo>
                  <a:pt x="34166" y="42797"/>
                </a:lnTo>
                <a:lnTo>
                  <a:pt x="124616" y="42797"/>
                </a:lnTo>
                <a:lnTo>
                  <a:pt x="124616" y="31468"/>
                </a:lnTo>
                <a:close/>
              </a:path>
              <a:path w="643254" h="163195">
                <a:moveTo>
                  <a:pt x="290578" y="0"/>
                </a:moveTo>
                <a:lnTo>
                  <a:pt x="275473" y="0"/>
                </a:lnTo>
                <a:lnTo>
                  <a:pt x="275473" y="162738"/>
                </a:lnTo>
                <a:lnTo>
                  <a:pt x="290578" y="162738"/>
                </a:lnTo>
                <a:lnTo>
                  <a:pt x="290578" y="78402"/>
                </a:lnTo>
                <a:lnTo>
                  <a:pt x="286442" y="78402"/>
                </a:lnTo>
                <a:lnTo>
                  <a:pt x="286442" y="65994"/>
                </a:lnTo>
                <a:lnTo>
                  <a:pt x="290578" y="65994"/>
                </a:lnTo>
                <a:lnTo>
                  <a:pt x="290578" y="0"/>
                </a:lnTo>
                <a:close/>
              </a:path>
              <a:path w="643254" h="163195">
                <a:moveTo>
                  <a:pt x="290578" y="65994"/>
                </a:moveTo>
                <a:lnTo>
                  <a:pt x="286442" y="65994"/>
                </a:lnTo>
                <a:lnTo>
                  <a:pt x="286442" y="78402"/>
                </a:lnTo>
                <a:lnTo>
                  <a:pt x="290578" y="78402"/>
                </a:lnTo>
                <a:lnTo>
                  <a:pt x="290578" y="65994"/>
                </a:lnTo>
                <a:close/>
              </a:path>
              <a:path w="643254" h="163195">
                <a:moveTo>
                  <a:pt x="316472" y="65994"/>
                </a:moveTo>
                <a:lnTo>
                  <a:pt x="290578" y="65994"/>
                </a:lnTo>
                <a:lnTo>
                  <a:pt x="290578" y="78402"/>
                </a:lnTo>
                <a:lnTo>
                  <a:pt x="316472" y="78402"/>
                </a:lnTo>
                <a:lnTo>
                  <a:pt x="316472" y="65994"/>
                </a:lnTo>
                <a:close/>
              </a:path>
              <a:path w="643254" h="163195">
                <a:moveTo>
                  <a:pt x="241666" y="17622"/>
                </a:moveTo>
                <a:lnTo>
                  <a:pt x="233934" y="17622"/>
                </a:lnTo>
                <a:lnTo>
                  <a:pt x="233934" y="19960"/>
                </a:lnTo>
                <a:lnTo>
                  <a:pt x="229719" y="50586"/>
                </a:lnTo>
                <a:lnTo>
                  <a:pt x="217076" y="77773"/>
                </a:lnTo>
                <a:lnTo>
                  <a:pt x="196003" y="101183"/>
                </a:lnTo>
                <a:lnTo>
                  <a:pt x="166501" y="120480"/>
                </a:lnTo>
                <a:lnTo>
                  <a:pt x="174772" y="131989"/>
                </a:lnTo>
                <a:lnTo>
                  <a:pt x="208444" y="109466"/>
                </a:lnTo>
                <a:lnTo>
                  <a:pt x="231326" y="82223"/>
                </a:lnTo>
                <a:lnTo>
                  <a:pt x="244364" y="51271"/>
                </a:lnTo>
                <a:lnTo>
                  <a:pt x="246997" y="29850"/>
                </a:lnTo>
                <a:lnTo>
                  <a:pt x="241666" y="29850"/>
                </a:lnTo>
                <a:lnTo>
                  <a:pt x="241666" y="17622"/>
                </a:lnTo>
                <a:close/>
              </a:path>
              <a:path w="643254" h="163195">
                <a:moveTo>
                  <a:pt x="233934" y="17622"/>
                </a:moveTo>
                <a:lnTo>
                  <a:pt x="174053" y="17622"/>
                </a:lnTo>
                <a:lnTo>
                  <a:pt x="174053" y="29850"/>
                </a:lnTo>
                <a:lnTo>
                  <a:pt x="232573" y="29850"/>
                </a:lnTo>
                <a:lnTo>
                  <a:pt x="233934" y="19960"/>
                </a:lnTo>
                <a:lnTo>
                  <a:pt x="233934" y="17622"/>
                </a:lnTo>
                <a:close/>
              </a:path>
              <a:path w="643254" h="163195">
                <a:moveTo>
                  <a:pt x="248499" y="17622"/>
                </a:moveTo>
                <a:lnTo>
                  <a:pt x="241666" y="17622"/>
                </a:lnTo>
                <a:lnTo>
                  <a:pt x="241666" y="29850"/>
                </a:lnTo>
                <a:lnTo>
                  <a:pt x="246997" y="29850"/>
                </a:lnTo>
                <a:lnTo>
                  <a:pt x="248499" y="17622"/>
                </a:lnTo>
                <a:close/>
              </a:path>
              <a:path w="643254" h="163195">
                <a:moveTo>
                  <a:pt x="373102" y="8631"/>
                </a:moveTo>
                <a:lnTo>
                  <a:pt x="370405" y="8631"/>
                </a:lnTo>
                <a:lnTo>
                  <a:pt x="370405" y="25175"/>
                </a:lnTo>
                <a:lnTo>
                  <a:pt x="367550" y="43089"/>
                </a:lnTo>
                <a:lnTo>
                  <a:pt x="359436" y="58981"/>
                </a:lnTo>
                <a:lnTo>
                  <a:pt x="346736" y="71906"/>
                </a:lnTo>
                <a:lnTo>
                  <a:pt x="330125" y="80919"/>
                </a:lnTo>
                <a:lnTo>
                  <a:pt x="338037" y="92967"/>
                </a:lnTo>
                <a:lnTo>
                  <a:pt x="356488" y="82299"/>
                </a:lnTo>
                <a:lnTo>
                  <a:pt x="370607" y="66826"/>
                </a:lnTo>
                <a:lnTo>
                  <a:pt x="378270" y="50401"/>
                </a:lnTo>
                <a:lnTo>
                  <a:pt x="376291" y="46492"/>
                </a:lnTo>
                <a:lnTo>
                  <a:pt x="373102" y="26254"/>
                </a:lnTo>
                <a:lnTo>
                  <a:pt x="373102" y="8631"/>
                </a:lnTo>
                <a:close/>
              </a:path>
              <a:path w="643254" h="163195">
                <a:moveTo>
                  <a:pt x="385330" y="8631"/>
                </a:moveTo>
                <a:lnTo>
                  <a:pt x="382812" y="8631"/>
                </a:lnTo>
                <a:lnTo>
                  <a:pt x="382812" y="25175"/>
                </a:lnTo>
                <a:lnTo>
                  <a:pt x="379635" y="47475"/>
                </a:lnTo>
                <a:lnTo>
                  <a:pt x="378270" y="50401"/>
                </a:lnTo>
                <a:lnTo>
                  <a:pt x="385263" y="64218"/>
                </a:lnTo>
                <a:lnTo>
                  <a:pt x="399123" y="78472"/>
                </a:lnTo>
                <a:lnTo>
                  <a:pt x="416979" y="88292"/>
                </a:lnTo>
                <a:lnTo>
                  <a:pt x="424891" y="76604"/>
                </a:lnTo>
                <a:lnTo>
                  <a:pt x="408847" y="68408"/>
                </a:lnTo>
                <a:lnTo>
                  <a:pt x="396344" y="56621"/>
                </a:lnTo>
                <a:lnTo>
                  <a:pt x="388224" y="42238"/>
                </a:lnTo>
                <a:lnTo>
                  <a:pt x="385330" y="26254"/>
                </a:lnTo>
                <a:lnTo>
                  <a:pt x="385330" y="8631"/>
                </a:lnTo>
                <a:close/>
              </a:path>
              <a:path w="643254" h="163195">
                <a:moveTo>
                  <a:pt x="382812" y="8631"/>
                </a:moveTo>
                <a:lnTo>
                  <a:pt x="373102" y="8631"/>
                </a:lnTo>
                <a:lnTo>
                  <a:pt x="373102" y="26254"/>
                </a:lnTo>
                <a:lnTo>
                  <a:pt x="376291" y="46492"/>
                </a:lnTo>
                <a:lnTo>
                  <a:pt x="378270" y="50401"/>
                </a:lnTo>
                <a:lnTo>
                  <a:pt x="379635" y="47475"/>
                </a:lnTo>
                <a:lnTo>
                  <a:pt x="382812" y="25175"/>
                </a:lnTo>
                <a:lnTo>
                  <a:pt x="382812" y="8631"/>
                </a:lnTo>
                <a:close/>
              </a:path>
              <a:path w="643254" h="163195">
                <a:moveTo>
                  <a:pt x="457079" y="179"/>
                </a:moveTo>
                <a:lnTo>
                  <a:pt x="442154" y="179"/>
                </a:lnTo>
                <a:lnTo>
                  <a:pt x="442154" y="98722"/>
                </a:lnTo>
                <a:lnTo>
                  <a:pt x="457079" y="98722"/>
                </a:lnTo>
                <a:lnTo>
                  <a:pt x="457079" y="54665"/>
                </a:lnTo>
                <a:lnTo>
                  <a:pt x="452943" y="54665"/>
                </a:lnTo>
                <a:lnTo>
                  <a:pt x="452943" y="42078"/>
                </a:lnTo>
                <a:lnTo>
                  <a:pt x="457079" y="42078"/>
                </a:lnTo>
                <a:lnTo>
                  <a:pt x="457079" y="179"/>
                </a:lnTo>
                <a:close/>
              </a:path>
              <a:path w="643254" h="163195">
                <a:moveTo>
                  <a:pt x="457079" y="42078"/>
                </a:moveTo>
                <a:lnTo>
                  <a:pt x="452943" y="42078"/>
                </a:lnTo>
                <a:lnTo>
                  <a:pt x="452943" y="54665"/>
                </a:lnTo>
                <a:lnTo>
                  <a:pt x="457079" y="54665"/>
                </a:lnTo>
                <a:lnTo>
                  <a:pt x="457079" y="42078"/>
                </a:lnTo>
                <a:close/>
              </a:path>
              <a:path w="643254" h="163195">
                <a:moveTo>
                  <a:pt x="481175" y="42078"/>
                </a:moveTo>
                <a:lnTo>
                  <a:pt x="457079" y="42078"/>
                </a:lnTo>
                <a:lnTo>
                  <a:pt x="457079" y="54665"/>
                </a:lnTo>
                <a:lnTo>
                  <a:pt x="481175" y="54665"/>
                </a:lnTo>
                <a:lnTo>
                  <a:pt x="481175" y="42078"/>
                </a:lnTo>
                <a:close/>
              </a:path>
              <a:path w="643254" h="163195">
                <a:moveTo>
                  <a:pt x="405290" y="103217"/>
                </a:moveTo>
                <a:lnTo>
                  <a:pt x="382911" y="105223"/>
                </a:lnTo>
                <a:lnTo>
                  <a:pt x="366112" y="111040"/>
                </a:lnTo>
                <a:lnTo>
                  <a:pt x="355550" y="120362"/>
                </a:lnTo>
                <a:lnTo>
                  <a:pt x="351883" y="132888"/>
                </a:lnTo>
                <a:lnTo>
                  <a:pt x="355550" y="145386"/>
                </a:lnTo>
                <a:lnTo>
                  <a:pt x="366112" y="154646"/>
                </a:lnTo>
                <a:lnTo>
                  <a:pt x="382911" y="160401"/>
                </a:lnTo>
                <a:lnTo>
                  <a:pt x="405290" y="162379"/>
                </a:lnTo>
                <a:lnTo>
                  <a:pt x="427670" y="160401"/>
                </a:lnTo>
                <a:lnTo>
                  <a:pt x="444469" y="154646"/>
                </a:lnTo>
                <a:lnTo>
                  <a:pt x="448981" y="150690"/>
                </a:lnTo>
                <a:lnTo>
                  <a:pt x="405290" y="150690"/>
                </a:lnTo>
                <a:lnTo>
                  <a:pt x="389056" y="149502"/>
                </a:lnTo>
                <a:lnTo>
                  <a:pt x="376833" y="146037"/>
                </a:lnTo>
                <a:lnTo>
                  <a:pt x="369129" y="140449"/>
                </a:lnTo>
                <a:lnTo>
                  <a:pt x="366449" y="132888"/>
                </a:lnTo>
                <a:lnTo>
                  <a:pt x="369129" y="125327"/>
                </a:lnTo>
                <a:lnTo>
                  <a:pt x="376833" y="119738"/>
                </a:lnTo>
                <a:lnTo>
                  <a:pt x="389056" y="116274"/>
                </a:lnTo>
                <a:lnTo>
                  <a:pt x="405290" y="115086"/>
                </a:lnTo>
                <a:lnTo>
                  <a:pt x="449053" y="115086"/>
                </a:lnTo>
                <a:lnTo>
                  <a:pt x="444469" y="111040"/>
                </a:lnTo>
                <a:lnTo>
                  <a:pt x="427670" y="105223"/>
                </a:lnTo>
                <a:lnTo>
                  <a:pt x="405290" y="103217"/>
                </a:lnTo>
                <a:close/>
              </a:path>
              <a:path w="643254" h="163195">
                <a:moveTo>
                  <a:pt x="449053" y="115086"/>
                </a:moveTo>
                <a:lnTo>
                  <a:pt x="405290" y="115086"/>
                </a:lnTo>
                <a:lnTo>
                  <a:pt x="421525" y="116274"/>
                </a:lnTo>
                <a:lnTo>
                  <a:pt x="433747" y="119738"/>
                </a:lnTo>
                <a:lnTo>
                  <a:pt x="441451" y="125327"/>
                </a:lnTo>
                <a:lnTo>
                  <a:pt x="444132" y="132888"/>
                </a:lnTo>
                <a:lnTo>
                  <a:pt x="441451" y="140449"/>
                </a:lnTo>
                <a:lnTo>
                  <a:pt x="433747" y="146037"/>
                </a:lnTo>
                <a:lnTo>
                  <a:pt x="421525" y="149502"/>
                </a:lnTo>
                <a:lnTo>
                  <a:pt x="405290" y="150690"/>
                </a:lnTo>
                <a:lnTo>
                  <a:pt x="448981" y="150690"/>
                </a:lnTo>
                <a:lnTo>
                  <a:pt x="455031" y="145386"/>
                </a:lnTo>
                <a:lnTo>
                  <a:pt x="458697" y="132888"/>
                </a:lnTo>
                <a:lnTo>
                  <a:pt x="455031" y="120362"/>
                </a:lnTo>
                <a:lnTo>
                  <a:pt x="449053" y="115086"/>
                </a:lnTo>
                <a:close/>
              </a:path>
              <a:path w="643254" h="163195">
                <a:moveTo>
                  <a:pt x="562441" y="109691"/>
                </a:moveTo>
                <a:lnTo>
                  <a:pt x="514248" y="109691"/>
                </a:lnTo>
                <a:lnTo>
                  <a:pt x="514248" y="160581"/>
                </a:lnTo>
                <a:lnTo>
                  <a:pt x="625198" y="160581"/>
                </a:lnTo>
                <a:lnTo>
                  <a:pt x="625198" y="148532"/>
                </a:lnTo>
                <a:lnTo>
                  <a:pt x="528994" y="148532"/>
                </a:lnTo>
                <a:lnTo>
                  <a:pt x="528994" y="121559"/>
                </a:lnTo>
                <a:lnTo>
                  <a:pt x="625198" y="121559"/>
                </a:lnTo>
                <a:lnTo>
                  <a:pt x="625198" y="114546"/>
                </a:lnTo>
                <a:lnTo>
                  <a:pt x="562441" y="114546"/>
                </a:lnTo>
                <a:lnTo>
                  <a:pt x="562441" y="109691"/>
                </a:lnTo>
                <a:close/>
              </a:path>
              <a:path w="643254" h="163195">
                <a:moveTo>
                  <a:pt x="625198" y="121559"/>
                </a:moveTo>
                <a:lnTo>
                  <a:pt x="610633" y="121559"/>
                </a:lnTo>
                <a:lnTo>
                  <a:pt x="610633" y="148532"/>
                </a:lnTo>
                <a:lnTo>
                  <a:pt x="625198" y="148532"/>
                </a:lnTo>
                <a:lnTo>
                  <a:pt x="625198" y="121559"/>
                </a:lnTo>
                <a:close/>
              </a:path>
              <a:path w="643254" h="163195">
                <a:moveTo>
                  <a:pt x="577186" y="86494"/>
                </a:moveTo>
                <a:lnTo>
                  <a:pt x="562441" y="86494"/>
                </a:lnTo>
                <a:lnTo>
                  <a:pt x="562441" y="114546"/>
                </a:lnTo>
                <a:lnTo>
                  <a:pt x="577186" y="114546"/>
                </a:lnTo>
                <a:lnTo>
                  <a:pt x="577186" y="86494"/>
                </a:lnTo>
                <a:close/>
              </a:path>
              <a:path w="643254" h="163195">
                <a:moveTo>
                  <a:pt x="625198" y="109691"/>
                </a:moveTo>
                <a:lnTo>
                  <a:pt x="577186" y="109691"/>
                </a:lnTo>
                <a:lnTo>
                  <a:pt x="577186" y="114546"/>
                </a:lnTo>
                <a:lnTo>
                  <a:pt x="625198" y="114546"/>
                </a:lnTo>
                <a:lnTo>
                  <a:pt x="625198" y="109691"/>
                </a:lnTo>
                <a:close/>
              </a:path>
              <a:path w="643254" h="163195">
                <a:moveTo>
                  <a:pt x="643181" y="78582"/>
                </a:moveTo>
                <a:lnTo>
                  <a:pt x="496266" y="78582"/>
                </a:lnTo>
                <a:lnTo>
                  <a:pt x="496266" y="90810"/>
                </a:lnTo>
                <a:lnTo>
                  <a:pt x="562441" y="90810"/>
                </a:lnTo>
                <a:lnTo>
                  <a:pt x="562441" y="86494"/>
                </a:lnTo>
                <a:lnTo>
                  <a:pt x="643181" y="86494"/>
                </a:lnTo>
                <a:lnTo>
                  <a:pt x="643181" y="78582"/>
                </a:lnTo>
                <a:close/>
              </a:path>
              <a:path w="643254" h="163195">
                <a:moveTo>
                  <a:pt x="643181" y="86494"/>
                </a:moveTo>
                <a:lnTo>
                  <a:pt x="577186" y="86494"/>
                </a:lnTo>
                <a:lnTo>
                  <a:pt x="577186" y="90810"/>
                </a:lnTo>
                <a:lnTo>
                  <a:pt x="643181" y="90810"/>
                </a:lnTo>
                <a:lnTo>
                  <a:pt x="643181" y="86494"/>
                </a:lnTo>
                <a:close/>
              </a:path>
              <a:path w="643254" h="163195">
                <a:moveTo>
                  <a:pt x="534568" y="51429"/>
                </a:moveTo>
                <a:lnTo>
                  <a:pt x="510652" y="51429"/>
                </a:lnTo>
                <a:lnTo>
                  <a:pt x="510652" y="63656"/>
                </a:lnTo>
                <a:lnTo>
                  <a:pt x="628615" y="63656"/>
                </a:lnTo>
                <a:lnTo>
                  <a:pt x="628615" y="59341"/>
                </a:lnTo>
                <a:lnTo>
                  <a:pt x="534568" y="59341"/>
                </a:lnTo>
                <a:lnTo>
                  <a:pt x="534568" y="51429"/>
                </a:lnTo>
                <a:close/>
              </a:path>
              <a:path w="643254" h="163195">
                <a:moveTo>
                  <a:pt x="549493" y="10609"/>
                </a:moveTo>
                <a:lnTo>
                  <a:pt x="534568" y="10609"/>
                </a:lnTo>
                <a:lnTo>
                  <a:pt x="534568" y="59341"/>
                </a:lnTo>
                <a:lnTo>
                  <a:pt x="549493" y="59341"/>
                </a:lnTo>
                <a:lnTo>
                  <a:pt x="549493" y="10609"/>
                </a:lnTo>
                <a:close/>
              </a:path>
              <a:path w="643254" h="163195">
                <a:moveTo>
                  <a:pt x="589953" y="51429"/>
                </a:moveTo>
                <a:lnTo>
                  <a:pt x="549493" y="51429"/>
                </a:lnTo>
                <a:lnTo>
                  <a:pt x="549493" y="59341"/>
                </a:lnTo>
                <a:lnTo>
                  <a:pt x="589953" y="59341"/>
                </a:lnTo>
                <a:lnTo>
                  <a:pt x="589953" y="51429"/>
                </a:lnTo>
                <a:close/>
              </a:path>
              <a:path w="643254" h="163195">
                <a:moveTo>
                  <a:pt x="604699" y="10609"/>
                </a:moveTo>
                <a:lnTo>
                  <a:pt x="589953" y="10609"/>
                </a:lnTo>
                <a:lnTo>
                  <a:pt x="589953" y="59341"/>
                </a:lnTo>
                <a:lnTo>
                  <a:pt x="604699" y="59341"/>
                </a:lnTo>
                <a:lnTo>
                  <a:pt x="604699" y="10609"/>
                </a:lnTo>
                <a:close/>
              </a:path>
              <a:path w="643254" h="163195">
                <a:moveTo>
                  <a:pt x="628615" y="51429"/>
                </a:moveTo>
                <a:lnTo>
                  <a:pt x="604699" y="51429"/>
                </a:lnTo>
                <a:lnTo>
                  <a:pt x="604699" y="59341"/>
                </a:lnTo>
                <a:lnTo>
                  <a:pt x="628615" y="59341"/>
                </a:lnTo>
                <a:lnTo>
                  <a:pt x="628615" y="51429"/>
                </a:lnTo>
                <a:close/>
              </a:path>
              <a:path w="643254" h="163195">
                <a:moveTo>
                  <a:pt x="629334" y="5214"/>
                </a:moveTo>
                <a:lnTo>
                  <a:pt x="509933" y="5214"/>
                </a:lnTo>
                <a:lnTo>
                  <a:pt x="509933" y="17442"/>
                </a:lnTo>
                <a:lnTo>
                  <a:pt x="534568" y="17442"/>
                </a:lnTo>
                <a:lnTo>
                  <a:pt x="534568" y="10609"/>
                </a:lnTo>
                <a:lnTo>
                  <a:pt x="629334" y="10609"/>
                </a:lnTo>
                <a:lnTo>
                  <a:pt x="629334" y="5214"/>
                </a:lnTo>
                <a:close/>
              </a:path>
              <a:path w="643254" h="163195">
                <a:moveTo>
                  <a:pt x="589953" y="10609"/>
                </a:moveTo>
                <a:lnTo>
                  <a:pt x="549493" y="10609"/>
                </a:lnTo>
                <a:lnTo>
                  <a:pt x="549493" y="17442"/>
                </a:lnTo>
                <a:lnTo>
                  <a:pt x="589953" y="17442"/>
                </a:lnTo>
                <a:lnTo>
                  <a:pt x="589953" y="10609"/>
                </a:lnTo>
                <a:close/>
              </a:path>
              <a:path w="643254" h="163195">
                <a:moveTo>
                  <a:pt x="629334" y="10609"/>
                </a:moveTo>
                <a:lnTo>
                  <a:pt x="604699" y="10609"/>
                </a:lnTo>
                <a:lnTo>
                  <a:pt x="604699" y="17442"/>
                </a:lnTo>
                <a:lnTo>
                  <a:pt x="629334" y="17442"/>
                </a:lnTo>
                <a:lnTo>
                  <a:pt x="629334" y="10609"/>
                </a:lnTo>
                <a:close/>
              </a:path>
            </a:pathLst>
          </a:custGeom>
          <a:solidFill>
            <a:srgbClr val="000000">
              <a:alpha val="64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70" name="object 70"/>
          <p:cNvSpPr/>
          <p:nvPr/>
        </p:nvSpPr>
        <p:spPr>
          <a:xfrm>
            <a:off x="4807825" y="1239102"/>
            <a:ext cx="3249" cy="328387"/>
          </a:xfrm>
          <a:custGeom>
            <a:avLst/>
            <a:gdLst/>
            <a:ahLst/>
            <a:cxnLst/>
            <a:rect l="l" t="t" r="r" b="b"/>
            <a:pathLst>
              <a:path w="9525" h="962660">
                <a:moveTo>
                  <a:pt x="8991" y="962047"/>
                </a:moveTo>
                <a:lnTo>
                  <a:pt x="8991" y="0"/>
                </a:lnTo>
                <a:lnTo>
                  <a:pt x="0" y="0"/>
                </a:lnTo>
                <a:lnTo>
                  <a:pt x="0" y="962047"/>
                </a:lnTo>
                <a:lnTo>
                  <a:pt x="8991" y="962047"/>
                </a:lnTo>
                <a:close/>
              </a:path>
            </a:pathLst>
          </a:custGeom>
          <a:solidFill>
            <a:srgbClr val="000000">
              <a:alpha val="64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71" name="object 71"/>
          <p:cNvSpPr/>
          <p:nvPr/>
        </p:nvSpPr>
        <p:spPr>
          <a:xfrm>
            <a:off x="5479516" y="1239102"/>
            <a:ext cx="3249" cy="328387"/>
          </a:xfrm>
          <a:custGeom>
            <a:avLst/>
            <a:gdLst/>
            <a:ahLst/>
            <a:cxnLst/>
            <a:rect l="l" t="t" r="r" b="b"/>
            <a:pathLst>
              <a:path w="9525" h="962660">
                <a:moveTo>
                  <a:pt x="8991" y="962047"/>
                </a:moveTo>
                <a:lnTo>
                  <a:pt x="8991" y="0"/>
                </a:lnTo>
                <a:lnTo>
                  <a:pt x="0" y="0"/>
                </a:lnTo>
                <a:lnTo>
                  <a:pt x="0" y="962047"/>
                </a:lnTo>
                <a:lnTo>
                  <a:pt x="8991" y="962047"/>
                </a:lnTo>
                <a:close/>
              </a:path>
            </a:pathLst>
          </a:custGeom>
          <a:solidFill>
            <a:srgbClr val="000000">
              <a:alpha val="64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72" name="object 72"/>
          <p:cNvSpPr/>
          <p:nvPr/>
        </p:nvSpPr>
        <p:spPr>
          <a:xfrm>
            <a:off x="6151208" y="1232968"/>
            <a:ext cx="3249" cy="328387"/>
          </a:xfrm>
          <a:custGeom>
            <a:avLst/>
            <a:gdLst/>
            <a:ahLst/>
            <a:cxnLst/>
            <a:rect l="l" t="t" r="r" b="b"/>
            <a:pathLst>
              <a:path w="9525" h="962660">
                <a:moveTo>
                  <a:pt x="8991" y="962047"/>
                </a:moveTo>
                <a:lnTo>
                  <a:pt x="8991" y="0"/>
                </a:lnTo>
                <a:lnTo>
                  <a:pt x="0" y="0"/>
                </a:lnTo>
                <a:lnTo>
                  <a:pt x="0" y="962047"/>
                </a:lnTo>
                <a:lnTo>
                  <a:pt x="8991" y="962047"/>
                </a:lnTo>
                <a:close/>
              </a:path>
            </a:pathLst>
          </a:custGeom>
          <a:solidFill>
            <a:srgbClr val="000000">
              <a:alpha val="64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73" name="object 7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756895" y="988680"/>
            <a:ext cx="1417770" cy="133087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749681" y="1665427"/>
            <a:ext cx="1300443" cy="1140955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126335" y="1750709"/>
            <a:ext cx="1484689" cy="148582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123665" y="2137095"/>
            <a:ext cx="964310" cy="99320"/>
          </a:xfrm>
          <a:prstGeom prst="rect">
            <a:avLst/>
          </a:prstGeom>
        </p:spPr>
      </p:pic>
      <p:grpSp>
        <p:nvGrpSpPr>
          <p:cNvPr id="77" name="object 77"/>
          <p:cNvGrpSpPr/>
          <p:nvPr/>
        </p:nvGrpSpPr>
        <p:grpSpPr>
          <a:xfrm>
            <a:off x="5291458" y="1996672"/>
            <a:ext cx="434528" cy="69533"/>
            <a:chOff x="7693551" y="5853205"/>
            <a:chExt cx="1273810" cy="203835"/>
          </a:xfrm>
        </p:grpSpPr>
        <p:pic>
          <p:nvPicPr>
            <p:cNvPr id="78" name="object 7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93551" y="5853205"/>
              <a:ext cx="491180" cy="203313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215035" y="5853205"/>
              <a:ext cx="239429" cy="203313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475777" y="5853205"/>
              <a:ext cx="491180" cy="203313"/>
            </a:xfrm>
            <a:prstGeom prst="rect">
              <a:avLst/>
            </a:prstGeom>
          </p:spPr>
        </p:pic>
      </p:grpSp>
      <p:sp>
        <p:nvSpPr>
          <p:cNvPr id="81" name="object 81"/>
          <p:cNvSpPr/>
          <p:nvPr/>
        </p:nvSpPr>
        <p:spPr>
          <a:xfrm>
            <a:off x="5121207" y="2000278"/>
            <a:ext cx="128236" cy="66501"/>
          </a:xfrm>
          <a:custGeom>
            <a:avLst/>
            <a:gdLst/>
            <a:ahLst/>
            <a:cxnLst/>
            <a:rect l="l" t="t" r="r" b="b"/>
            <a:pathLst>
              <a:path w="375920" h="194945">
                <a:moveTo>
                  <a:pt x="160545" y="0"/>
                </a:moveTo>
                <a:lnTo>
                  <a:pt x="142634" y="0"/>
                </a:lnTo>
                <a:lnTo>
                  <a:pt x="142634" y="115445"/>
                </a:lnTo>
                <a:lnTo>
                  <a:pt x="160545" y="115445"/>
                </a:lnTo>
                <a:lnTo>
                  <a:pt x="160545" y="56104"/>
                </a:lnTo>
                <a:lnTo>
                  <a:pt x="146518" y="56104"/>
                </a:lnTo>
                <a:lnTo>
                  <a:pt x="146518" y="41215"/>
                </a:lnTo>
                <a:lnTo>
                  <a:pt x="160545" y="41215"/>
                </a:lnTo>
                <a:lnTo>
                  <a:pt x="160545" y="0"/>
                </a:lnTo>
                <a:close/>
              </a:path>
              <a:path w="375920" h="194945">
                <a:moveTo>
                  <a:pt x="52436" y="11005"/>
                </a:moveTo>
                <a:lnTo>
                  <a:pt x="49199" y="11005"/>
                </a:lnTo>
                <a:lnTo>
                  <a:pt x="49199" y="31073"/>
                </a:lnTo>
                <a:lnTo>
                  <a:pt x="45699" y="52533"/>
                </a:lnTo>
                <a:lnTo>
                  <a:pt x="35766" y="71506"/>
                </a:lnTo>
                <a:lnTo>
                  <a:pt x="20250" y="86877"/>
                </a:lnTo>
                <a:lnTo>
                  <a:pt x="0" y="97535"/>
                </a:lnTo>
                <a:lnTo>
                  <a:pt x="9278" y="112208"/>
                </a:lnTo>
                <a:lnTo>
                  <a:pt x="31953" y="99561"/>
                </a:lnTo>
                <a:lnTo>
                  <a:pt x="49226" y="81108"/>
                </a:lnTo>
                <a:lnTo>
                  <a:pt x="58819" y="60891"/>
                </a:lnTo>
                <a:lnTo>
                  <a:pt x="56198" y="55554"/>
                </a:lnTo>
                <a:lnTo>
                  <a:pt x="52533" y="31073"/>
                </a:lnTo>
                <a:lnTo>
                  <a:pt x="52436" y="11005"/>
                </a:lnTo>
                <a:close/>
              </a:path>
              <a:path w="375920" h="194945">
                <a:moveTo>
                  <a:pt x="67109" y="11005"/>
                </a:moveTo>
                <a:lnTo>
                  <a:pt x="64088" y="11005"/>
                </a:lnTo>
                <a:lnTo>
                  <a:pt x="64088" y="31073"/>
                </a:lnTo>
                <a:lnTo>
                  <a:pt x="60228" y="57921"/>
                </a:lnTo>
                <a:lnTo>
                  <a:pt x="58819" y="60891"/>
                </a:lnTo>
                <a:lnTo>
                  <a:pt x="66839" y="77224"/>
                </a:lnTo>
                <a:lnTo>
                  <a:pt x="83387" y="94484"/>
                </a:lnTo>
                <a:lnTo>
                  <a:pt x="104872" y="106382"/>
                </a:lnTo>
                <a:lnTo>
                  <a:pt x="114582" y="92356"/>
                </a:lnTo>
                <a:lnTo>
                  <a:pt x="95148" y="82376"/>
                </a:lnTo>
                <a:lnTo>
                  <a:pt x="80164" y="68026"/>
                </a:lnTo>
                <a:lnTo>
                  <a:pt x="70521" y="50359"/>
                </a:lnTo>
                <a:lnTo>
                  <a:pt x="67220" y="31073"/>
                </a:lnTo>
                <a:lnTo>
                  <a:pt x="67109" y="11005"/>
                </a:lnTo>
                <a:close/>
              </a:path>
              <a:path w="375920" h="194945">
                <a:moveTo>
                  <a:pt x="64088" y="11005"/>
                </a:moveTo>
                <a:lnTo>
                  <a:pt x="52436" y="11005"/>
                </a:lnTo>
                <a:lnTo>
                  <a:pt x="52533" y="31073"/>
                </a:lnTo>
                <a:lnTo>
                  <a:pt x="56198" y="55554"/>
                </a:lnTo>
                <a:lnTo>
                  <a:pt x="58819" y="60891"/>
                </a:lnTo>
                <a:lnTo>
                  <a:pt x="60228" y="57921"/>
                </a:lnTo>
                <a:lnTo>
                  <a:pt x="64088" y="31073"/>
                </a:lnTo>
                <a:lnTo>
                  <a:pt x="64088" y="11005"/>
                </a:lnTo>
                <a:close/>
              </a:path>
              <a:path w="375920" h="194945">
                <a:moveTo>
                  <a:pt x="142634" y="41215"/>
                </a:moveTo>
                <a:lnTo>
                  <a:pt x="100340" y="41215"/>
                </a:lnTo>
                <a:lnTo>
                  <a:pt x="100340" y="56104"/>
                </a:lnTo>
                <a:lnTo>
                  <a:pt x="142634" y="56104"/>
                </a:lnTo>
                <a:lnTo>
                  <a:pt x="142634" y="41215"/>
                </a:lnTo>
                <a:close/>
              </a:path>
              <a:path w="375920" h="194945">
                <a:moveTo>
                  <a:pt x="160545" y="41215"/>
                </a:moveTo>
                <a:lnTo>
                  <a:pt x="146518" y="41215"/>
                </a:lnTo>
                <a:lnTo>
                  <a:pt x="146518" y="56104"/>
                </a:lnTo>
                <a:lnTo>
                  <a:pt x="160545" y="56104"/>
                </a:lnTo>
                <a:lnTo>
                  <a:pt x="160545" y="41215"/>
                </a:lnTo>
                <a:close/>
              </a:path>
              <a:path w="375920" h="194945">
                <a:moveTo>
                  <a:pt x="96456" y="121056"/>
                </a:moveTo>
                <a:lnTo>
                  <a:pt x="69250" y="123544"/>
                </a:lnTo>
                <a:lnTo>
                  <a:pt x="48740" y="130766"/>
                </a:lnTo>
                <a:lnTo>
                  <a:pt x="35796" y="142358"/>
                </a:lnTo>
                <a:lnTo>
                  <a:pt x="31289" y="157955"/>
                </a:lnTo>
                <a:lnTo>
                  <a:pt x="35796" y="173519"/>
                </a:lnTo>
                <a:lnTo>
                  <a:pt x="48740" y="185036"/>
                </a:lnTo>
                <a:lnTo>
                  <a:pt x="69250" y="192184"/>
                </a:lnTo>
                <a:lnTo>
                  <a:pt x="96456" y="194639"/>
                </a:lnTo>
                <a:lnTo>
                  <a:pt x="123537" y="192184"/>
                </a:lnTo>
                <a:lnTo>
                  <a:pt x="143983" y="185036"/>
                </a:lnTo>
                <a:lnTo>
                  <a:pt x="148945" y="180613"/>
                </a:lnTo>
                <a:lnTo>
                  <a:pt x="96456" y="180613"/>
                </a:lnTo>
                <a:lnTo>
                  <a:pt x="76691" y="179075"/>
                </a:lnTo>
                <a:lnTo>
                  <a:pt x="61822" y="174625"/>
                </a:lnTo>
                <a:lnTo>
                  <a:pt x="52456" y="167504"/>
                </a:lnTo>
                <a:lnTo>
                  <a:pt x="49199" y="157955"/>
                </a:lnTo>
                <a:lnTo>
                  <a:pt x="52456" y="148407"/>
                </a:lnTo>
                <a:lnTo>
                  <a:pt x="61822" y="141286"/>
                </a:lnTo>
                <a:lnTo>
                  <a:pt x="76691" y="136835"/>
                </a:lnTo>
                <a:lnTo>
                  <a:pt x="96456" y="135298"/>
                </a:lnTo>
                <a:lnTo>
                  <a:pt x="149034" y="135298"/>
                </a:lnTo>
                <a:lnTo>
                  <a:pt x="143983" y="130766"/>
                </a:lnTo>
                <a:lnTo>
                  <a:pt x="123537" y="123544"/>
                </a:lnTo>
                <a:lnTo>
                  <a:pt x="96456" y="121056"/>
                </a:lnTo>
                <a:close/>
              </a:path>
              <a:path w="375920" h="194945">
                <a:moveTo>
                  <a:pt x="149034" y="135298"/>
                </a:moveTo>
                <a:lnTo>
                  <a:pt x="96456" y="135298"/>
                </a:lnTo>
                <a:lnTo>
                  <a:pt x="116221" y="136835"/>
                </a:lnTo>
                <a:lnTo>
                  <a:pt x="131090" y="141286"/>
                </a:lnTo>
                <a:lnTo>
                  <a:pt x="140456" y="148407"/>
                </a:lnTo>
                <a:lnTo>
                  <a:pt x="143713" y="157955"/>
                </a:lnTo>
                <a:lnTo>
                  <a:pt x="140456" y="167504"/>
                </a:lnTo>
                <a:lnTo>
                  <a:pt x="131090" y="174625"/>
                </a:lnTo>
                <a:lnTo>
                  <a:pt x="116221" y="179075"/>
                </a:lnTo>
                <a:lnTo>
                  <a:pt x="96456" y="180613"/>
                </a:lnTo>
                <a:lnTo>
                  <a:pt x="148945" y="180613"/>
                </a:lnTo>
                <a:lnTo>
                  <a:pt x="156903" y="173519"/>
                </a:lnTo>
                <a:lnTo>
                  <a:pt x="161408" y="157955"/>
                </a:lnTo>
                <a:lnTo>
                  <a:pt x="156903" y="142358"/>
                </a:lnTo>
                <a:lnTo>
                  <a:pt x="149034" y="135298"/>
                </a:lnTo>
                <a:close/>
              </a:path>
              <a:path w="375920" h="194945">
                <a:moveTo>
                  <a:pt x="239290" y="111561"/>
                </a:moveTo>
                <a:lnTo>
                  <a:pt x="221595" y="111561"/>
                </a:lnTo>
                <a:lnTo>
                  <a:pt x="221595" y="192481"/>
                </a:lnTo>
                <a:lnTo>
                  <a:pt x="352578" y="192481"/>
                </a:lnTo>
                <a:lnTo>
                  <a:pt x="352578" y="178023"/>
                </a:lnTo>
                <a:lnTo>
                  <a:pt x="239290" y="178023"/>
                </a:lnTo>
                <a:lnTo>
                  <a:pt x="239290" y="151482"/>
                </a:lnTo>
                <a:lnTo>
                  <a:pt x="352578" y="151482"/>
                </a:lnTo>
                <a:lnTo>
                  <a:pt x="352578" y="137240"/>
                </a:lnTo>
                <a:lnTo>
                  <a:pt x="239290" y="137240"/>
                </a:lnTo>
                <a:lnTo>
                  <a:pt x="239290" y="111561"/>
                </a:lnTo>
                <a:close/>
              </a:path>
              <a:path w="375920" h="194945">
                <a:moveTo>
                  <a:pt x="352578" y="151482"/>
                </a:moveTo>
                <a:lnTo>
                  <a:pt x="334667" y="151482"/>
                </a:lnTo>
                <a:lnTo>
                  <a:pt x="334667" y="178023"/>
                </a:lnTo>
                <a:lnTo>
                  <a:pt x="352578" y="178023"/>
                </a:lnTo>
                <a:lnTo>
                  <a:pt x="352578" y="151482"/>
                </a:lnTo>
                <a:close/>
              </a:path>
              <a:path w="375920" h="194945">
                <a:moveTo>
                  <a:pt x="352578" y="111561"/>
                </a:moveTo>
                <a:lnTo>
                  <a:pt x="334667" y="111561"/>
                </a:lnTo>
                <a:lnTo>
                  <a:pt x="334667" y="137240"/>
                </a:lnTo>
                <a:lnTo>
                  <a:pt x="352578" y="137240"/>
                </a:lnTo>
                <a:lnTo>
                  <a:pt x="352578" y="111561"/>
                </a:lnTo>
                <a:close/>
              </a:path>
              <a:path w="375920" h="194945">
                <a:moveTo>
                  <a:pt x="329511" y="79409"/>
                </a:moveTo>
                <a:lnTo>
                  <a:pt x="198722" y="79409"/>
                </a:lnTo>
                <a:lnTo>
                  <a:pt x="198722" y="94298"/>
                </a:lnTo>
                <a:lnTo>
                  <a:pt x="375451" y="94298"/>
                </a:lnTo>
                <a:lnTo>
                  <a:pt x="375451" y="83725"/>
                </a:lnTo>
                <a:lnTo>
                  <a:pt x="328625" y="83725"/>
                </a:lnTo>
                <a:lnTo>
                  <a:pt x="329511" y="79409"/>
                </a:lnTo>
                <a:close/>
              </a:path>
              <a:path w="375920" h="194945">
                <a:moveTo>
                  <a:pt x="346751" y="8847"/>
                </a:moveTo>
                <a:lnTo>
                  <a:pt x="335099" y="8847"/>
                </a:lnTo>
                <a:lnTo>
                  <a:pt x="334998" y="35628"/>
                </a:lnTo>
                <a:lnTo>
                  <a:pt x="334290" y="49603"/>
                </a:lnTo>
                <a:lnTo>
                  <a:pt x="332368" y="65481"/>
                </a:lnTo>
                <a:lnTo>
                  <a:pt x="328625" y="83725"/>
                </a:lnTo>
                <a:lnTo>
                  <a:pt x="346536" y="83509"/>
                </a:lnTo>
                <a:lnTo>
                  <a:pt x="350029" y="65298"/>
                </a:lnTo>
                <a:lnTo>
                  <a:pt x="351822" y="49496"/>
                </a:lnTo>
                <a:lnTo>
                  <a:pt x="352482" y="35628"/>
                </a:lnTo>
                <a:lnTo>
                  <a:pt x="352574" y="23520"/>
                </a:lnTo>
                <a:lnTo>
                  <a:pt x="346751" y="23520"/>
                </a:lnTo>
                <a:lnTo>
                  <a:pt x="346751" y="8847"/>
                </a:lnTo>
                <a:close/>
              </a:path>
              <a:path w="375920" h="194945">
                <a:moveTo>
                  <a:pt x="375451" y="79409"/>
                </a:moveTo>
                <a:lnTo>
                  <a:pt x="347322" y="79409"/>
                </a:lnTo>
                <a:lnTo>
                  <a:pt x="346536" y="83509"/>
                </a:lnTo>
                <a:lnTo>
                  <a:pt x="328625" y="83725"/>
                </a:lnTo>
                <a:lnTo>
                  <a:pt x="375451" y="83725"/>
                </a:lnTo>
                <a:lnTo>
                  <a:pt x="375451" y="79409"/>
                </a:lnTo>
                <a:close/>
              </a:path>
              <a:path w="375920" h="194945">
                <a:moveTo>
                  <a:pt x="335099" y="8847"/>
                </a:moveTo>
                <a:lnTo>
                  <a:pt x="221164" y="8847"/>
                </a:lnTo>
                <a:lnTo>
                  <a:pt x="221164" y="23520"/>
                </a:lnTo>
                <a:lnTo>
                  <a:pt x="335095" y="23520"/>
                </a:lnTo>
                <a:lnTo>
                  <a:pt x="335099" y="8847"/>
                </a:lnTo>
                <a:close/>
              </a:path>
              <a:path w="375920" h="194945">
                <a:moveTo>
                  <a:pt x="352578" y="8847"/>
                </a:moveTo>
                <a:lnTo>
                  <a:pt x="346751" y="8847"/>
                </a:lnTo>
                <a:lnTo>
                  <a:pt x="346751" y="23520"/>
                </a:lnTo>
                <a:lnTo>
                  <a:pt x="352574" y="23520"/>
                </a:lnTo>
                <a:lnTo>
                  <a:pt x="352578" y="8847"/>
                </a:lnTo>
                <a:close/>
              </a:path>
            </a:pathLst>
          </a:custGeom>
          <a:solidFill>
            <a:srgbClr val="000000">
              <a:alpha val="64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82" name="object 82"/>
          <p:cNvSpPr/>
          <p:nvPr/>
        </p:nvSpPr>
        <p:spPr>
          <a:xfrm>
            <a:off x="6161145" y="2571628"/>
            <a:ext cx="513592" cy="101159"/>
          </a:xfrm>
          <a:custGeom>
            <a:avLst/>
            <a:gdLst/>
            <a:ahLst/>
            <a:cxnLst/>
            <a:rect l="l" t="t" r="r" b="b"/>
            <a:pathLst>
              <a:path w="1505584" h="296545">
                <a:moveTo>
                  <a:pt x="39165" y="5248"/>
                </a:moveTo>
                <a:lnTo>
                  <a:pt x="11652" y="5248"/>
                </a:lnTo>
                <a:lnTo>
                  <a:pt x="65059" y="238621"/>
                </a:lnTo>
                <a:lnTo>
                  <a:pt x="92248" y="238621"/>
                </a:lnTo>
                <a:lnTo>
                  <a:pt x="98182" y="211432"/>
                </a:lnTo>
                <a:lnTo>
                  <a:pt x="78006" y="211432"/>
                </a:lnTo>
                <a:lnTo>
                  <a:pt x="70562" y="164822"/>
                </a:lnTo>
                <a:lnTo>
                  <a:pt x="39165" y="5248"/>
                </a:lnTo>
                <a:close/>
              </a:path>
              <a:path w="1505584" h="296545">
                <a:moveTo>
                  <a:pt x="152807" y="42148"/>
                </a:moveTo>
                <a:lnTo>
                  <a:pt x="133679" y="42148"/>
                </a:lnTo>
                <a:lnTo>
                  <a:pt x="144684" y="103647"/>
                </a:lnTo>
                <a:lnTo>
                  <a:pt x="174787" y="238621"/>
                </a:lnTo>
                <a:lnTo>
                  <a:pt x="203270" y="238621"/>
                </a:lnTo>
                <a:lnTo>
                  <a:pt x="209191" y="211432"/>
                </a:lnTo>
                <a:lnTo>
                  <a:pt x="188705" y="211432"/>
                </a:lnTo>
                <a:lnTo>
                  <a:pt x="179642" y="164822"/>
                </a:lnTo>
                <a:lnTo>
                  <a:pt x="152807" y="42148"/>
                </a:lnTo>
                <a:close/>
              </a:path>
              <a:path w="1505584" h="296545">
                <a:moveTo>
                  <a:pt x="147921" y="19814"/>
                </a:moveTo>
                <a:lnTo>
                  <a:pt x="119437" y="19814"/>
                </a:lnTo>
                <a:lnTo>
                  <a:pt x="88688" y="164822"/>
                </a:lnTo>
                <a:lnTo>
                  <a:pt x="79625" y="211432"/>
                </a:lnTo>
                <a:lnTo>
                  <a:pt x="98182" y="211432"/>
                </a:lnTo>
                <a:lnTo>
                  <a:pt x="121703" y="103647"/>
                </a:lnTo>
                <a:lnTo>
                  <a:pt x="132384" y="42148"/>
                </a:lnTo>
                <a:lnTo>
                  <a:pt x="152807" y="42148"/>
                </a:lnTo>
                <a:lnTo>
                  <a:pt x="147921" y="19814"/>
                </a:lnTo>
                <a:close/>
              </a:path>
              <a:path w="1505584" h="296545">
                <a:moveTo>
                  <a:pt x="254088" y="5248"/>
                </a:moveTo>
                <a:lnTo>
                  <a:pt x="228517" y="5248"/>
                </a:lnTo>
                <a:lnTo>
                  <a:pt x="198091" y="164822"/>
                </a:lnTo>
                <a:lnTo>
                  <a:pt x="189999" y="211432"/>
                </a:lnTo>
                <a:lnTo>
                  <a:pt x="209191" y="211432"/>
                </a:lnTo>
                <a:lnTo>
                  <a:pt x="254088" y="5248"/>
                </a:lnTo>
                <a:close/>
              </a:path>
              <a:path w="1505584" h="296545">
                <a:moveTo>
                  <a:pt x="36170" y="112386"/>
                </a:moveTo>
                <a:lnTo>
                  <a:pt x="27189" y="112386"/>
                </a:lnTo>
                <a:lnTo>
                  <a:pt x="0" y="114005"/>
                </a:lnTo>
                <a:lnTo>
                  <a:pt x="0" y="127599"/>
                </a:lnTo>
                <a:lnTo>
                  <a:pt x="39652" y="127599"/>
                </a:lnTo>
                <a:lnTo>
                  <a:pt x="36170" y="112386"/>
                </a:lnTo>
                <a:close/>
              </a:path>
              <a:path w="1505584" h="296545">
                <a:moveTo>
                  <a:pt x="99807" y="112386"/>
                </a:moveTo>
                <a:lnTo>
                  <a:pt x="60245" y="112386"/>
                </a:lnTo>
                <a:lnTo>
                  <a:pt x="63238" y="127599"/>
                </a:lnTo>
                <a:lnTo>
                  <a:pt x="96581" y="127599"/>
                </a:lnTo>
                <a:lnTo>
                  <a:pt x="99807" y="112386"/>
                </a:lnTo>
                <a:close/>
              </a:path>
              <a:path w="1505584" h="296545">
                <a:moveTo>
                  <a:pt x="146633" y="112386"/>
                </a:moveTo>
                <a:lnTo>
                  <a:pt x="119796" y="112386"/>
                </a:lnTo>
                <a:lnTo>
                  <a:pt x="116476" y="127599"/>
                </a:lnTo>
                <a:lnTo>
                  <a:pt x="150026" y="127599"/>
                </a:lnTo>
                <a:lnTo>
                  <a:pt x="146633" y="112386"/>
                </a:lnTo>
                <a:close/>
              </a:path>
              <a:path w="1505584" h="296545">
                <a:moveTo>
                  <a:pt x="208089" y="112386"/>
                </a:moveTo>
                <a:lnTo>
                  <a:pt x="168171" y="112386"/>
                </a:lnTo>
                <a:lnTo>
                  <a:pt x="171499" y="127599"/>
                </a:lnTo>
                <a:lnTo>
                  <a:pt x="205189" y="127599"/>
                </a:lnTo>
                <a:lnTo>
                  <a:pt x="208089" y="112386"/>
                </a:lnTo>
                <a:close/>
              </a:path>
              <a:path w="1505584" h="296545">
                <a:moveTo>
                  <a:pt x="265093" y="112386"/>
                </a:moveTo>
                <a:lnTo>
                  <a:pt x="230758" y="112386"/>
                </a:lnTo>
                <a:lnTo>
                  <a:pt x="227446" y="127599"/>
                </a:lnTo>
                <a:lnTo>
                  <a:pt x="265093" y="127599"/>
                </a:lnTo>
                <a:lnTo>
                  <a:pt x="265093" y="112386"/>
                </a:lnTo>
                <a:close/>
              </a:path>
              <a:path w="1505584" h="296545">
                <a:moveTo>
                  <a:pt x="448825" y="24827"/>
                </a:moveTo>
                <a:lnTo>
                  <a:pt x="400066" y="24827"/>
                </a:lnTo>
                <a:lnTo>
                  <a:pt x="407729" y="26475"/>
                </a:lnTo>
                <a:lnTo>
                  <a:pt x="421368" y="33065"/>
                </a:lnTo>
                <a:lnTo>
                  <a:pt x="426732" y="37739"/>
                </a:lnTo>
                <a:lnTo>
                  <a:pt x="430641" y="43793"/>
                </a:lnTo>
                <a:lnTo>
                  <a:pt x="434625" y="49846"/>
                </a:lnTo>
                <a:lnTo>
                  <a:pt x="436618" y="57011"/>
                </a:lnTo>
                <a:lnTo>
                  <a:pt x="436618" y="72490"/>
                </a:lnTo>
                <a:lnTo>
                  <a:pt x="435162" y="79387"/>
                </a:lnTo>
                <a:lnTo>
                  <a:pt x="432250" y="85977"/>
                </a:lnTo>
                <a:lnTo>
                  <a:pt x="429414" y="92490"/>
                </a:lnTo>
                <a:lnTo>
                  <a:pt x="403155" y="125647"/>
                </a:lnTo>
                <a:lnTo>
                  <a:pt x="318916" y="217932"/>
                </a:lnTo>
                <a:lnTo>
                  <a:pt x="318916" y="238621"/>
                </a:lnTo>
                <a:lnTo>
                  <a:pt x="467422" y="238621"/>
                </a:lnTo>
                <a:lnTo>
                  <a:pt x="467422" y="213334"/>
                </a:lnTo>
                <a:lnTo>
                  <a:pt x="357997" y="213334"/>
                </a:lnTo>
                <a:lnTo>
                  <a:pt x="357997" y="211495"/>
                </a:lnTo>
                <a:lnTo>
                  <a:pt x="410870" y="154943"/>
                </a:lnTo>
                <a:lnTo>
                  <a:pt x="436237" y="126106"/>
                </a:lnTo>
                <a:lnTo>
                  <a:pt x="458572" y="90690"/>
                </a:lnTo>
                <a:lnTo>
                  <a:pt x="463284" y="65287"/>
                </a:lnTo>
                <a:lnTo>
                  <a:pt x="462717" y="56415"/>
                </a:lnTo>
                <a:lnTo>
                  <a:pt x="461014" y="47959"/>
                </a:lnTo>
                <a:lnTo>
                  <a:pt x="458177" y="39921"/>
                </a:lnTo>
                <a:lnTo>
                  <a:pt x="454204" y="32298"/>
                </a:lnTo>
                <a:lnTo>
                  <a:pt x="449233" y="25265"/>
                </a:lnTo>
                <a:lnTo>
                  <a:pt x="448825" y="24827"/>
                </a:lnTo>
                <a:close/>
              </a:path>
              <a:path w="1505584" h="296545">
                <a:moveTo>
                  <a:pt x="392479" y="0"/>
                </a:moveTo>
                <a:lnTo>
                  <a:pt x="355353" y="8735"/>
                </a:lnTo>
                <a:lnTo>
                  <a:pt x="325202" y="41235"/>
                </a:lnTo>
                <a:lnTo>
                  <a:pt x="319835" y="69425"/>
                </a:lnTo>
                <a:lnTo>
                  <a:pt x="346962" y="69425"/>
                </a:lnTo>
                <a:lnTo>
                  <a:pt x="346962" y="60460"/>
                </a:lnTo>
                <a:lnTo>
                  <a:pt x="348763" y="52643"/>
                </a:lnTo>
                <a:lnTo>
                  <a:pt x="382518" y="24827"/>
                </a:lnTo>
                <a:lnTo>
                  <a:pt x="448825" y="24827"/>
                </a:lnTo>
                <a:lnTo>
                  <a:pt x="443399" y="18994"/>
                </a:lnTo>
                <a:lnTo>
                  <a:pt x="402530" y="545"/>
                </a:lnTo>
                <a:lnTo>
                  <a:pt x="392479" y="0"/>
                </a:lnTo>
                <a:close/>
              </a:path>
              <a:path w="1505584" h="296545">
                <a:moveTo>
                  <a:pt x="597653" y="33103"/>
                </a:moveTo>
                <a:lnTo>
                  <a:pt x="569147" y="33103"/>
                </a:lnTo>
                <a:lnTo>
                  <a:pt x="569147" y="238621"/>
                </a:lnTo>
                <a:lnTo>
                  <a:pt x="597653" y="238621"/>
                </a:lnTo>
                <a:lnTo>
                  <a:pt x="597653" y="33103"/>
                </a:lnTo>
                <a:close/>
              </a:path>
              <a:path w="1505584" h="296545">
                <a:moveTo>
                  <a:pt x="597653" y="3218"/>
                </a:moveTo>
                <a:lnTo>
                  <a:pt x="569147" y="3218"/>
                </a:lnTo>
                <a:lnTo>
                  <a:pt x="510296" y="42299"/>
                </a:lnTo>
                <a:lnTo>
                  <a:pt x="510296" y="71264"/>
                </a:lnTo>
                <a:lnTo>
                  <a:pt x="567768" y="33103"/>
                </a:lnTo>
                <a:lnTo>
                  <a:pt x="597653" y="33103"/>
                </a:lnTo>
                <a:lnTo>
                  <a:pt x="597653" y="3218"/>
                </a:lnTo>
                <a:close/>
              </a:path>
              <a:path w="1505584" h="296545">
                <a:moveTo>
                  <a:pt x="742136" y="0"/>
                </a:moveTo>
                <a:lnTo>
                  <a:pt x="697998" y="14367"/>
                </a:lnTo>
                <a:lnTo>
                  <a:pt x="669952" y="55747"/>
                </a:lnTo>
                <a:lnTo>
                  <a:pt x="660900" y="102536"/>
                </a:lnTo>
                <a:lnTo>
                  <a:pt x="660297" y="120920"/>
                </a:lnTo>
                <a:lnTo>
                  <a:pt x="660900" y="139411"/>
                </a:lnTo>
                <a:lnTo>
                  <a:pt x="669952" y="186437"/>
                </a:lnTo>
                <a:lnTo>
                  <a:pt x="689284" y="219778"/>
                </a:lnTo>
                <a:lnTo>
                  <a:pt x="729629" y="240956"/>
                </a:lnTo>
                <a:lnTo>
                  <a:pt x="742136" y="241840"/>
                </a:lnTo>
                <a:lnTo>
                  <a:pt x="754643" y="240956"/>
                </a:lnTo>
                <a:lnTo>
                  <a:pt x="794988" y="219778"/>
                </a:lnTo>
                <a:lnTo>
                  <a:pt x="797537" y="216552"/>
                </a:lnTo>
                <a:lnTo>
                  <a:pt x="742136" y="216552"/>
                </a:lnTo>
                <a:lnTo>
                  <a:pt x="733882" y="215855"/>
                </a:lnTo>
                <a:lnTo>
                  <a:pt x="702165" y="191696"/>
                </a:lnTo>
                <a:lnTo>
                  <a:pt x="689492" y="149196"/>
                </a:lnTo>
                <a:lnTo>
                  <a:pt x="687883" y="120920"/>
                </a:lnTo>
                <a:lnTo>
                  <a:pt x="688781" y="99289"/>
                </a:lnTo>
                <a:lnTo>
                  <a:pt x="702251" y="50000"/>
                </a:lnTo>
                <a:lnTo>
                  <a:pt x="742136" y="24827"/>
                </a:lnTo>
                <a:lnTo>
                  <a:pt x="796812" y="24827"/>
                </a:lnTo>
                <a:lnTo>
                  <a:pt x="794809" y="22298"/>
                </a:lnTo>
                <a:lnTo>
                  <a:pt x="786159" y="14367"/>
                </a:lnTo>
                <a:lnTo>
                  <a:pt x="776554" y="8081"/>
                </a:lnTo>
                <a:lnTo>
                  <a:pt x="766016" y="3591"/>
                </a:lnTo>
                <a:lnTo>
                  <a:pt x="754543" y="897"/>
                </a:lnTo>
                <a:lnTo>
                  <a:pt x="742136" y="0"/>
                </a:lnTo>
                <a:close/>
              </a:path>
              <a:path w="1505584" h="296545">
                <a:moveTo>
                  <a:pt x="796812" y="24827"/>
                </a:moveTo>
                <a:lnTo>
                  <a:pt x="742136" y="24827"/>
                </a:lnTo>
                <a:lnTo>
                  <a:pt x="750333" y="25531"/>
                </a:lnTo>
                <a:lnTo>
                  <a:pt x="757912" y="27643"/>
                </a:lnTo>
                <a:lnTo>
                  <a:pt x="786260" y="58743"/>
                </a:lnTo>
                <a:lnTo>
                  <a:pt x="795980" y="106200"/>
                </a:lnTo>
                <a:lnTo>
                  <a:pt x="796389" y="120920"/>
                </a:lnTo>
                <a:lnTo>
                  <a:pt x="795498" y="142586"/>
                </a:lnTo>
                <a:lnTo>
                  <a:pt x="782136" y="191725"/>
                </a:lnTo>
                <a:lnTo>
                  <a:pt x="742136" y="216552"/>
                </a:lnTo>
                <a:lnTo>
                  <a:pt x="797537" y="216552"/>
                </a:lnTo>
                <a:lnTo>
                  <a:pt x="818545" y="172170"/>
                </a:lnTo>
                <a:lnTo>
                  <a:pt x="823976" y="120920"/>
                </a:lnTo>
                <a:lnTo>
                  <a:pt x="823365" y="102536"/>
                </a:lnTo>
                <a:lnTo>
                  <a:pt x="814205" y="55747"/>
                </a:lnTo>
                <a:lnTo>
                  <a:pt x="802366" y="31839"/>
                </a:lnTo>
                <a:lnTo>
                  <a:pt x="796812" y="24827"/>
                </a:lnTo>
                <a:close/>
              </a:path>
              <a:path w="1505584" h="296545">
                <a:moveTo>
                  <a:pt x="900355" y="206437"/>
                </a:moveTo>
                <a:lnTo>
                  <a:pt x="870930" y="206437"/>
                </a:lnTo>
                <a:lnTo>
                  <a:pt x="869551" y="219311"/>
                </a:lnTo>
                <a:lnTo>
                  <a:pt x="868688" y="227026"/>
                </a:lnTo>
                <a:lnTo>
                  <a:pt x="861792" y="270453"/>
                </a:lnTo>
                <a:lnTo>
                  <a:pt x="856677" y="296093"/>
                </a:lnTo>
                <a:lnTo>
                  <a:pt x="877367" y="296093"/>
                </a:lnTo>
                <a:lnTo>
                  <a:pt x="890564" y="254261"/>
                </a:lnTo>
                <a:lnTo>
                  <a:pt x="898516" y="218851"/>
                </a:lnTo>
                <a:lnTo>
                  <a:pt x="900355" y="206437"/>
                </a:lnTo>
                <a:close/>
              </a:path>
              <a:path w="1505584" h="296545">
                <a:moveTo>
                  <a:pt x="1018718" y="0"/>
                </a:moveTo>
                <a:lnTo>
                  <a:pt x="974580" y="14367"/>
                </a:lnTo>
                <a:lnTo>
                  <a:pt x="946534" y="55747"/>
                </a:lnTo>
                <a:lnTo>
                  <a:pt x="937482" y="102536"/>
                </a:lnTo>
                <a:lnTo>
                  <a:pt x="936878" y="120920"/>
                </a:lnTo>
                <a:lnTo>
                  <a:pt x="937482" y="139411"/>
                </a:lnTo>
                <a:lnTo>
                  <a:pt x="946534" y="186437"/>
                </a:lnTo>
                <a:lnTo>
                  <a:pt x="965866" y="219778"/>
                </a:lnTo>
                <a:lnTo>
                  <a:pt x="1006211" y="240956"/>
                </a:lnTo>
                <a:lnTo>
                  <a:pt x="1018718" y="241840"/>
                </a:lnTo>
                <a:lnTo>
                  <a:pt x="1031225" y="240956"/>
                </a:lnTo>
                <a:lnTo>
                  <a:pt x="1071570" y="219778"/>
                </a:lnTo>
                <a:lnTo>
                  <a:pt x="1074119" y="216552"/>
                </a:lnTo>
                <a:lnTo>
                  <a:pt x="1018718" y="216552"/>
                </a:lnTo>
                <a:lnTo>
                  <a:pt x="1010464" y="215855"/>
                </a:lnTo>
                <a:lnTo>
                  <a:pt x="978746" y="191696"/>
                </a:lnTo>
                <a:lnTo>
                  <a:pt x="966074" y="149196"/>
                </a:lnTo>
                <a:lnTo>
                  <a:pt x="964465" y="120920"/>
                </a:lnTo>
                <a:lnTo>
                  <a:pt x="965363" y="99289"/>
                </a:lnTo>
                <a:lnTo>
                  <a:pt x="978833" y="50000"/>
                </a:lnTo>
                <a:lnTo>
                  <a:pt x="1018718" y="24827"/>
                </a:lnTo>
                <a:lnTo>
                  <a:pt x="1073394" y="24827"/>
                </a:lnTo>
                <a:lnTo>
                  <a:pt x="1071391" y="22298"/>
                </a:lnTo>
                <a:lnTo>
                  <a:pt x="1062741" y="14367"/>
                </a:lnTo>
                <a:lnTo>
                  <a:pt x="1053136" y="8081"/>
                </a:lnTo>
                <a:lnTo>
                  <a:pt x="1042597" y="3591"/>
                </a:lnTo>
                <a:lnTo>
                  <a:pt x="1031125" y="897"/>
                </a:lnTo>
                <a:lnTo>
                  <a:pt x="1018718" y="0"/>
                </a:lnTo>
                <a:close/>
              </a:path>
              <a:path w="1505584" h="296545">
                <a:moveTo>
                  <a:pt x="1073394" y="24827"/>
                </a:moveTo>
                <a:lnTo>
                  <a:pt x="1018718" y="24827"/>
                </a:lnTo>
                <a:lnTo>
                  <a:pt x="1026915" y="25531"/>
                </a:lnTo>
                <a:lnTo>
                  <a:pt x="1034494" y="27643"/>
                </a:lnTo>
                <a:lnTo>
                  <a:pt x="1062842" y="58743"/>
                </a:lnTo>
                <a:lnTo>
                  <a:pt x="1072562" y="106200"/>
                </a:lnTo>
                <a:lnTo>
                  <a:pt x="1072971" y="120920"/>
                </a:lnTo>
                <a:lnTo>
                  <a:pt x="1072080" y="142586"/>
                </a:lnTo>
                <a:lnTo>
                  <a:pt x="1058718" y="191725"/>
                </a:lnTo>
                <a:lnTo>
                  <a:pt x="1018718" y="216552"/>
                </a:lnTo>
                <a:lnTo>
                  <a:pt x="1074119" y="216552"/>
                </a:lnTo>
                <a:lnTo>
                  <a:pt x="1095126" y="172170"/>
                </a:lnTo>
                <a:lnTo>
                  <a:pt x="1100557" y="120920"/>
                </a:lnTo>
                <a:lnTo>
                  <a:pt x="1099947" y="102536"/>
                </a:lnTo>
                <a:lnTo>
                  <a:pt x="1090787" y="55747"/>
                </a:lnTo>
                <a:lnTo>
                  <a:pt x="1078948" y="31839"/>
                </a:lnTo>
                <a:lnTo>
                  <a:pt x="1073394" y="24827"/>
                </a:lnTo>
                <a:close/>
              </a:path>
              <a:path w="1505584" h="296545">
                <a:moveTo>
                  <a:pt x="1221018" y="0"/>
                </a:moveTo>
                <a:lnTo>
                  <a:pt x="1176880" y="14367"/>
                </a:lnTo>
                <a:lnTo>
                  <a:pt x="1148833" y="55747"/>
                </a:lnTo>
                <a:lnTo>
                  <a:pt x="1139782" y="102536"/>
                </a:lnTo>
                <a:lnTo>
                  <a:pt x="1139178" y="120920"/>
                </a:lnTo>
                <a:lnTo>
                  <a:pt x="1139782" y="139411"/>
                </a:lnTo>
                <a:lnTo>
                  <a:pt x="1148833" y="186437"/>
                </a:lnTo>
                <a:lnTo>
                  <a:pt x="1168165" y="219778"/>
                </a:lnTo>
                <a:lnTo>
                  <a:pt x="1208510" y="240956"/>
                </a:lnTo>
                <a:lnTo>
                  <a:pt x="1221018" y="241840"/>
                </a:lnTo>
                <a:lnTo>
                  <a:pt x="1233525" y="240956"/>
                </a:lnTo>
                <a:lnTo>
                  <a:pt x="1273870" y="219778"/>
                </a:lnTo>
                <a:lnTo>
                  <a:pt x="1276419" y="216552"/>
                </a:lnTo>
                <a:lnTo>
                  <a:pt x="1221018" y="216552"/>
                </a:lnTo>
                <a:lnTo>
                  <a:pt x="1212763" y="215855"/>
                </a:lnTo>
                <a:lnTo>
                  <a:pt x="1181046" y="191696"/>
                </a:lnTo>
                <a:lnTo>
                  <a:pt x="1168374" y="149196"/>
                </a:lnTo>
                <a:lnTo>
                  <a:pt x="1166765" y="120920"/>
                </a:lnTo>
                <a:lnTo>
                  <a:pt x="1167663" y="99289"/>
                </a:lnTo>
                <a:lnTo>
                  <a:pt x="1181132" y="50000"/>
                </a:lnTo>
                <a:lnTo>
                  <a:pt x="1221018" y="24827"/>
                </a:lnTo>
                <a:lnTo>
                  <a:pt x="1275693" y="24827"/>
                </a:lnTo>
                <a:lnTo>
                  <a:pt x="1273690" y="22298"/>
                </a:lnTo>
                <a:lnTo>
                  <a:pt x="1265041" y="14367"/>
                </a:lnTo>
                <a:lnTo>
                  <a:pt x="1255436" y="8081"/>
                </a:lnTo>
                <a:lnTo>
                  <a:pt x="1244897" y="3591"/>
                </a:lnTo>
                <a:lnTo>
                  <a:pt x="1233424" y="897"/>
                </a:lnTo>
                <a:lnTo>
                  <a:pt x="1221018" y="0"/>
                </a:lnTo>
                <a:close/>
              </a:path>
              <a:path w="1505584" h="296545">
                <a:moveTo>
                  <a:pt x="1275693" y="24827"/>
                </a:moveTo>
                <a:lnTo>
                  <a:pt x="1221018" y="24827"/>
                </a:lnTo>
                <a:lnTo>
                  <a:pt x="1229215" y="25531"/>
                </a:lnTo>
                <a:lnTo>
                  <a:pt x="1236794" y="27643"/>
                </a:lnTo>
                <a:lnTo>
                  <a:pt x="1265141" y="58743"/>
                </a:lnTo>
                <a:lnTo>
                  <a:pt x="1274861" y="106200"/>
                </a:lnTo>
                <a:lnTo>
                  <a:pt x="1275271" y="120920"/>
                </a:lnTo>
                <a:lnTo>
                  <a:pt x="1274380" y="142586"/>
                </a:lnTo>
                <a:lnTo>
                  <a:pt x="1261018" y="191725"/>
                </a:lnTo>
                <a:lnTo>
                  <a:pt x="1221018" y="216552"/>
                </a:lnTo>
                <a:lnTo>
                  <a:pt x="1276419" y="216552"/>
                </a:lnTo>
                <a:lnTo>
                  <a:pt x="1297426" y="172170"/>
                </a:lnTo>
                <a:lnTo>
                  <a:pt x="1302857" y="120920"/>
                </a:lnTo>
                <a:lnTo>
                  <a:pt x="1302247" y="102536"/>
                </a:lnTo>
                <a:lnTo>
                  <a:pt x="1293087" y="55747"/>
                </a:lnTo>
                <a:lnTo>
                  <a:pt x="1281248" y="31839"/>
                </a:lnTo>
                <a:lnTo>
                  <a:pt x="1275693" y="24827"/>
                </a:lnTo>
                <a:close/>
              </a:path>
              <a:path w="1505584" h="296545">
                <a:moveTo>
                  <a:pt x="1423317" y="0"/>
                </a:moveTo>
                <a:lnTo>
                  <a:pt x="1379179" y="14367"/>
                </a:lnTo>
                <a:lnTo>
                  <a:pt x="1351133" y="55747"/>
                </a:lnTo>
                <a:lnTo>
                  <a:pt x="1342081" y="102536"/>
                </a:lnTo>
                <a:lnTo>
                  <a:pt x="1341478" y="120920"/>
                </a:lnTo>
                <a:lnTo>
                  <a:pt x="1342081" y="139411"/>
                </a:lnTo>
                <a:lnTo>
                  <a:pt x="1351133" y="186437"/>
                </a:lnTo>
                <a:lnTo>
                  <a:pt x="1370465" y="219778"/>
                </a:lnTo>
                <a:lnTo>
                  <a:pt x="1410810" y="240956"/>
                </a:lnTo>
                <a:lnTo>
                  <a:pt x="1423317" y="241840"/>
                </a:lnTo>
                <a:lnTo>
                  <a:pt x="1435825" y="240956"/>
                </a:lnTo>
                <a:lnTo>
                  <a:pt x="1476170" y="219778"/>
                </a:lnTo>
                <a:lnTo>
                  <a:pt x="1478719" y="216552"/>
                </a:lnTo>
                <a:lnTo>
                  <a:pt x="1423317" y="216552"/>
                </a:lnTo>
                <a:lnTo>
                  <a:pt x="1415063" y="215855"/>
                </a:lnTo>
                <a:lnTo>
                  <a:pt x="1383346" y="191696"/>
                </a:lnTo>
                <a:lnTo>
                  <a:pt x="1370674" y="149196"/>
                </a:lnTo>
                <a:lnTo>
                  <a:pt x="1369064" y="120920"/>
                </a:lnTo>
                <a:lnTo>
                  <a:pt x="1369962" y="99289"/>
                </a:lnTo>
                <a:lnTo>
                  <a:pt x="1383432" y="50000"/>
                </a:lnTo>
                <a:lnTo>
                  <a:pt x="1423317" y="24827"/>
                </a:lnTo>
                <a:lnTo>
                  <a:pt x="1477993" y="24827"/>
                </a:lnTo>
                <a:lnTo>
                  <a:pt x="1475990" y="22298"/>
                </a:lnTo>
                <a:lnTo>
                  <a:pt x="1467341" y="14367"/>
                </a:lnTo>
                <a:lnTo>
                  <a:pt x="1457736" y="8081"/>
                </a:lnTo>
                <a:lnTo>
                  <a:pt x="1447197" y="3591"/>
                </a:lnTo>
                <a:lnTo>
                  <a:pt x="1435724" y="897"/>
                </a:lnTo>
                <a:lnTo>
                  <a:pt x="1423317" y="0"/>
                </a:lnTo>
                <a:close/>
              </a:path>
              <a:path w="1505584" h="296545">
                <a:moveTo>
                  <a:pt x="1477993" y="24827"/>
                </a:moveTo>
                <a:lnTo>
                  <a:pt x="1423317" y="24827"/>
                </a:lnTo>
                <a:lnTo>
                  <a:pt x="1431514" y="25531"/>
                </a:lnTo>
                <a:lnTo>
                  <a:pt x="1439093" y="27643"/>
                </a:lnTo>
                <a:lnTo>
                  <a:pt x="1467441" y="58743"/>
                </a:lnTo>
                <a:lnTo>
                  <a:pt x="1477161" y="106200"/>
                </a:lnTo>
                <a:lnTo>
                  <a:pt x="1477571" y="120920"/>
                </a:lnTo>
                <a:lnTo>
                  <a:pt x="1476680" y="142586"/>
                </a:lnTo>
                <a:lnTo>
                  <a:pt x="1463318" y="191725"/>
                </a:lnTo>
                <a:lnTo>
                  <a:pt x="1423317" y="216552"/>
                </a:lnTo>
                <a:lnTo>
                  <a:pt x="1478719" y="216552"/>
                </a:lnTo>
                <a:lnTo>
                  <a:pt x="1499726" y="172170"/>
                </a:lnTo>
                <a:lnTo>
                  <a:pt x="1505157" y="120920"/>
                </a:lnTo>
                <a:lnTo>
                  <a:pt x="1504546" y="102536"/>
                </a:lnTo>
                <a:lnTo>
                  <a:pt x="1495387" y="55747"/>
                </a:lnTo>
                <a:lnTo>
                  <a:pt x="1483548" y="31839"/>
                </a:lnTo>
                <a:lnTo>
                  <a:pt x="1477993" y="24827"/>
                </a:lnTo>
                <a:close/>
              </a:path>
            </a:pathLst>
          </a:custGeom>
          <a:solidFill>
            <a:srgbClr val="FF0606">
              <a:alpha val="69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83" name="object 83"/>
          <p:cNvSpPr/>
          <p:nvPr/>
        </p:nvSpPr>
        <p:spPr>
          <a:xfrm>
            <a:off x="6457846" y="2486694"/>
            <a:ext cx="208166" cy="44622"/>
          </a:xfrm>
          <a:custGeom>
            <a:avLst/>
            <a:gdLst/>
            <a:ahLst/>
            <a:cxnLst/>
            <a:rect l="l" t="t" r="r" b="b"/>
            <a:pathLst>
              <a:path w="610234" h="130809">
                <a:moveTo>
                  <a:pt x="38825" y="27628"/>
                </a:moveTo>
                <a:lnTo>
                  <a:pt x="26155" y="27628"/>
                </a:lnTo>
                <a:lnTo>
                  <a:pt x="26155" y="118970"/>
                </a:lnTo>
                <a:lnTo>
                  <a:pt x="38825" y="118970"/>
                </a:lnTo>
                <a:lnTo>
                  <a:pt x="38825" y="27628"/>
                </a:lnTo>
                <a:close/>
              </a:path>
              <a:path w="610234" h="130809">
                <a:moveTo>
                  <a:pt x="38825" y="14346"/>
                </a:moveTo>
                <a:lnTo>
                  <a:pt x="26155" y="14346"/>
                </a:lnTo>
                <a:lnTo>
                  <a:pt x="0" y="31715"/>
                </a:lnTo>
                <a:lnTo>
                  <a:pt x="0" y="44589"/>
                </a:lnTo>
                <a:lnTo>
                  <a:pt x="25542" y="27628"/>
                </a:lnTo>
                <a:lnTo>
                  <a:pt x="38825" y="27628"/>
                </a:lnTo>
                <a:lnTo>
                  <a:pt x="38825" y="14346"/>
                </a:lnTo>
                <a:close/>
              </a:path>
              <a:path w="610234" h="130809">
                <a:moveTo>
                  <a:pt x="166121" y="143"/>
                </a:moveTo>
                <a:lnTo>
                  <a:pt x="154181" y="143"/>
                </a:lnTo>
                <a:lnTo>
                  <a:pt x="154181" y="78546"/>
                </a:lnTo>
                <a:lnTo>
                  <a:pt x="166121" y="78546"/>
                </a:lnTo>
                <a:lnTo>
                  <a:pt x="166121" y="43876"/>
                </a:lnTo>
                <a:lnTo>
                  <a:pt x="162812" y="43876"/>
                </a:lnTo>
                <a:lnTo>
                  <a:pt x="162812" y="33806"/>
                </a:lnTo>
                <a:lnTo>
                  <a:pt x="166121" y="33806"/>
                </a:lnTo>
                <a:lnTo>
                  <a:pt x="166121" y="143"/>
                </a:lnTo>
                <a:close/>
              </a:path>
              <a:path w="610234" h="130809">
                <a:moveTo>
                  <a:pt x="166121" y="33806"/>
                </a:moveTo>
                <a:lnTo>
                  <a:pt x="162812" y="33806"/>
                </a:lnTo>
                <a:lnTo>
                  <a:pt x="162812" y="43876"/>
                </a:lnTo>
                <a:lnTo>
                  <a:pt x="166121" y="43876"/>
                </a:lnTo>
                <a:lnTo>
                  <a:pt x="166121" y="33806"/>
                </a:lnTo>
                <a:close/>
              </a:path>
              <a:path w="610234" h="130809">
                <a:moveTo>
                  <a:pt x="185398" y="33806"/>
                </a:moveTo>
                <a:lnTo>
                  <a:pt x="166121" y="33806"/>
                </a:lnTo>
                <a:lnTo>
                  <a:pt x="166121" y="43876"/>
                </a:lnTo>
                <a:lnTo>
                  <a:pt x="185398" y="43876"/>
                </a:lnTo>
                <a:lnTo>
                  <a:pt x="185398" y="33806"/>
                </a:lnTo>
                <a:close/>
              </a:path>
              <a:path w="610234" h="130809">
                <a:moveTo>
                  <a:pt x="166121" y="85451"/>
                </a:moveTo>
                <a:lnTo>
                  <a:pt x="81677" y="85451"/>
                </a:lnTo>
                <a:lnTo>
                  <a:pt x="81677" y="95233"/>
                </a:lnTo>
                <a:lnTo>
                  <a:pt x="154181" y="95233"/>
                </a:lnTo>
                <a:lnTo>
                  <a:pt x="154181" y="130191"/>
                </a:lnTo>
                <a:lnTo>
                  <a:pt x="166121" y="130191"/>
                </a:lnTo>
                <a:lnTo>
                  <a:pt x="166121" y="85451"/>
                </a:lnTo>
                <a:close/>
              </a:path>
              <a:path w="610234" h="130809">
                <a:moveTo>
                  <a:pt x="82396" y="8199"/>
                </a:moveTo>
                <a:lnTo>
                  <a:pt x="70600" y="8199"/>
                </a:lnTo>
                <a:lnTo>
                  <a:pt x="70600" y="69770"/>
                </a:lnTo>
                <a:lnTo>
                  <a:pt x="130732" y="69770"/>
                </a:lnTo>
                <a:lnTo>
                  <a:pt x="130732" y="60276"/>
                </a:lnTo>
                <a:lnTo>
                  <a:pt x="82396" y="60276"/>
                </a:lnTo>
                <a:lnTo>
                  <a:pt x="82396" y="37978"/>
                </a:lnTo>
                <a:lnTo>
                  <a:pt x="130732" y="37978"/>
                </a:lnTo>
                <a:lnTo>
                  <a:pt x="130732" y="28483"/>
                </a:lnTo>
                <a:lnTo>
                  <a:pt x="82396" y="28483"/>
                </a:lnTo>
                <a:lnTo>
                  <a:pt x="82396" y="8199"/>
                </a:lnTo>
                <a:close/>
              </a:path>
              <a:path w="610234" h="130809">
                <a:moveTo>
                  <a:pt x="130732" y="37978"/>
                </a:moveTo>
                <a:lnTo>
                  <a:pt x="119080" y="37978"/>
                </a:lnTo>
                <a:lnTo>
                  <a:pt x="119080" y="60276"/>
                </a:lnTo>
                <a:lnTo>
                  <a:pt x="130732" y="60276"/>
                </a:lnTo>
                <a:lnTo>
                  <a:pt x="130732" y="37978"/>
                </a:lnTo>
                <a:close/>
              </a:path>
              <a:path w="610234" h="130809">
                <a:moveTo>
                  <a:pt x="130732" y="8199"/>
                </a:moveTo>
                <a:lnTo>
                  <a:pt x="119080" y="8199"/>
                </a:lnTo>
                <a:lnTo>
                  <a:pt x="119080" y="28483"/>
                </a:lnTo>
                <a:lnTo>
                  <a:pt x="130732" y="28483"/>
                </a:lnTo>
                <a:lnTo>
                  <a:pt x="130732" y="8199"/>
                </a:lnTo>
                <a:close/>
              </a:path>
              <a:path w="610234" h="130809">
                <a:moveTo>
                  <a:pt x="298603" y="143"/>
                </a:moveTo>
                <a:lnTo>
                  <a:pt x="286663" y="143"/>
                </a:lnTo>
                <a:lnTo>
                  <a:pt x="286663" y="77395"/>
                </a:lnTo>
                <a:lnTo>
                  <a:pt x="298603" y="77395"/>
                </a:lnTo>
                <a:lnTo>
                  <a:pt x="298603" y="43876"/>
                </a:lnTo>
                <a:lnTo>
                  <a:pt x="295150" y="43876"/>
                </a:lnTo>
                <a:lnTo>
                  <a:pt x="295150" y="33950"/>
                </a:lnTo>
                <a:lnTo>
                  <a:pt x="298603" y="33950"/>
                </a:lnTo>
                <a:lnTo>
                  <a:pt x="298603" y="143"/>
                </a:lnTo>
                <a:close/>
              </a:path>
              <a:path w="610234" h="130809">
                <a:moveTo>
                  <a:pt x="298603" y="33950"/>
                </a:moveTo>
                <a:lnTo>
                  <a:pt x="295150" y="33950"/>
                </a:lnTo>
                <a:lnTo>
                  <a:pt x="295150" y="43876"/>
                </a:lnTo>
                <a:lnTo>
                  <a:pt x="298603" y="43876"/>
                </a:lnTo>
                <a:lnTo>
                  <a:pt x="298603" y="33950"/>
                </a:lnTo>
                <a:close/>
              </a:path>
              <a:path w="610234" h="130809">
                <a:moveTo>
                  <a:pt x="317736" y="33950"/>
                </a:moveTo>
                <a:lnTo>
                  <a:pt x="298603" y="33950"/>
                </a:lnTo>
                <a:lnTo>
                  <a:pt x="298603" y="43876"/>
                </a:lnTo>
                <a:lnTo>
                  <a:pt x="317736" y="43876"/>
                </a:lnTo>
                <a:lnTo>
                  <a:pt x="317736" y="33950"/>
                </a:lnTo>
                <a:close/>
              </a:path>
              <a:path w="610234" h="130809">
                <a:moveTo>
                  <a:pt x="257028" y="80128"/>
                </a:moveTo>
                <a:lnTo>
                  <a:pt x="239246" y="81834"/>
                </a:lnTo>
                <a:lnTo>
                  <a:pt x="225793" y="86764"/>
                </a:lnTo>
                <a:lnTo>
                  <a:pt x="217276" y="94633"/>
                </a:lnTo>
                <a:lnTo>
                  <a:pt x="214302" y="105159"/>
                </a:lnTo>
                <a:lnTo>
                  <a:pt x="217276" y="115663"/>
                </a:lnTo>
                <a:lnTo>
                  <a:pt x="225793" y="123483"/>
                </a:lnTo>
                <a:lnTo>
                  <a:pt x="239246" y="128363"/>
                </a:lnTo>
                <a:lnTo>
                  <a:pt x="257028" y="130047"/>
                </a:lnTo>
                <a:lnTo>
                  <a:pt x="274810" y="128363"/>
                </a:lnTo>
                <a:lnTo>
                  <a:pt x="288263" y="123483"/>
                </a:lnTo>
                <a:lnTo>
                  <a:pt x="291769" y="120264"/>
                </a:lnTo>
                <a:lnTo>
                  <a:pt x="257028" y="120264"/>
                </a:lnTo>
                <a:lnTo>
                  <a:pt x="244040" y="119239"/>
                </a:lnTo>
                <a:lnTo>
                  <a:pt x="234262" y="116272"/>
                </a:lnTo>
                <a:lnTo>
                  <a:pt x="228099" y="111525"/>
                </a:lnTo>
                <a:lnTo>
                  <a:pt x="225955" y="105159"/>
                </a:lnTo>
                <a:lnTo>
                  <a:pt x="228099" y="98650"/>
                </a:lnTo>
                <a:lnTo>
                  <a:pt x="234262" y="93867"/>
                </a:lnTo>
                <a:lnTo>
                  <a:pt x="244040" y="90918"/>
                </a:lnTo>
                <a:lnTo>
                  <a:pt x="257028" y="89911"/>
                </a:lnTo>
                <a:lnTo>
                  <a:pt x="291669" y="89911"/>
                </a:lnTo>
                <a:lnTo>
                  <a:pt x="288263" y="86764"/>
                </a:lnTo>
                <a:lnTo>
                  <a:pt x="274810" y="81834"/>
                </a:lnTo>
                <a:lnTo>
                  <a:pt x="257028" y="80128"/>
                </a:lnTo>
                <a:close/>
              </a:path>
              <a:path w="610234" h="130809">
                <a:moveTo>
                  <a:pt x="291669" y="89911"/>
                </a:moveTo>
                <a:lnTo>
                  <a:pt x="257028" y="89911"/>
                </a:lnTo>
                <a:lnTo>
                  <a:pt x="270016" y="90918"/>
                </a:lnTo>
                <a:lnTo>
                  <a:pt x="279793" y="93867"/>
                </a:lnTo>
                <a:lnTo>
                  <a:pt x="285957" y="98650"/>
                </a:lnTo>
                <a:lnTo>
                  <a:pt x="288101" y="105159"/>
                </a:lnTo>
                <a:lnTo>
                  <a:pt x="285957" y="111525"/>
                </a:lnTo>
                <a:lnTo>
                  <a:pt x="279793" y="116272"/>
                </a:lnTo>
                <a:lnTo>
                  <a:pt x="270016" y="119239"/>
                </a:lnTo>
                <a:lnTo>
                  <a:pt x="257028" y="120264"/>
                </a:lnTo>
                <a:lnTo>
                  <a:pt x="291769" y="120264"/>
                </a:lnTo>
                <a:lnTo>
                  <a:pt x="296780" y="115663"/>
                </a:lnTo>
                <a:lnTo>
                  <a:pt x="299754" y="105159"/>
                </a:lnTo>
                <a:lnTo>
                  <a:pt x="296780" y="94633"/>
                </a:lnTo>
                <a:lnTo>
                  <a:pt x="291669" y="89911"/>
                </a:lnTo>
                <a:close/>
              </a:path>
              <a:path w="610234" h="130809">
                <a:moveTo>
                  <a:pt x="260768" y="10070"/>
                </a:moveTo>
                <a:lnTo>
                  <a:pt x="203369" y="10070"/>
                </a:lnTo>
                <a:lnTo>
                  <a:pt x="203369" y="67181"/>
                </a:lnTo>
                <a:lnTo>
                  <a:pt x="213439" y="67181"/>
                </a:lnTo>
                <a:lnTo>
                  <a:pt x="232010" y="66990"/>
                </a:lnTo>
                <a:lnTo>
                  <a:pt x="247425" y="66300"/>
                </a:lnTo>
                <a:lnTo>
                  <a:pt x="261060" y="64935"/>
                </a:lnTo>
                <a:lnTo>
                  <a:pt x="268273" y="63728"/>
                </a:lnTo>
                <a:lnTo>
                  <a:pt x="215165" y="63728"/>
                </a:lnTo>
                <a:lnTo>
                  <a:pt x="215165" y="57399"/>
                </a:lnTo>
                <a:lnTo>
                  <a:pt x="213439" y="57399"/>
                </a:lnTo>
                <a:lnTo>
                  <a:pt x="215165" y="57381"/>
                </a:lnTo>
                <a:lnTo>
                  <a:pt x="215165" y="19852"/>
                </a:lnTo>
                <a:lnTo>
                  <a:pt x="260768" y="19852"/>
                </a:lnTo>
                <a:lnTo>
                  <a:pt x="260768" y="10070"/>
                </a:lnTo>
                <a:close/>
              </a:path>
              <a:path w="610234" h="130809">
                <a:moveTo>
                  <a:pt x="272852" y="52939"/>
                </a:moveTo>
                <a:lnTo>
                  <a:pt x="260008" y="55153"/>
                </a:lnTo>
                <a:lnTo>
                  <a:pt x="246706" y="56518"/>
                </a:lnTo>
                <a:lnTo>
                  <a:pt x="231624" y="57208"/>
                </a:lnTo>
                <a:lnTo>
                  <a:pt x="215165" y="57381"/>
                </a:lnTo>
                <a:lnTo>
                  <a:pt x="215165" y="63728"/>
                </a:lnTo>
                <a:lnTo>
                  <a:pt x="268273" y="63728"/>
                </a:lnTo>
                <a:lnTo>
                  <a:pt x="274291" y="62721"/>
                </a:lnTo>
                <a:lnTo>
                  <a:pt x="272852" y="52939"/>
                </a:lnTo>
                <a:close/>
              </a:path>
              <a:path w="610234" h="130809">
                <a:moveTo>
                  <a:pt x="215165" y="57381"/>
                </a:moveTo>
                <a:lnTo>
                  <a:pt x="213439" y="57399"/>
                </a:lnTo>
                <a:lnTo>
                  <a:pt x="215165" y="57399"/>
                </a:lnTo>
                <a:close/>
              </a:path>
              <a:path w="610234" h="130809">
                <a:moveTo>
                  <a:pt x="470393" y="0"/>
                </a:moveTo>
                <a:lnTo>
                  <a:pt x="458309" y="0"/>
                </a:lnTo>
                <a:lnTo>
                  <a:pt x="458309" y="130191"/>
                </a:lnTo>
                <a:lnTo>
                  <a:pt x="470393" y="130191"/>
                </a:lnTo>
                <a:lnTo>
                  <a:pt x="470393" y="62721"/>
                </a:lnTo>
                <a:lnTo>
                  <a:pt x="467085" y="62721"/>
                </a:lnTo>
                <a:lnTo>
                  <a:pt x="467085" y="52795"/>
                </a:lnTo>
                <a:lnTo>
                  <a:pt x="470393" y="52795"/>
                </a:lnTo>
                <a:lnTo>
                  <a:pt x="470393" y="0"/>
                </a:lnTo>
                <a:close/>
              </a:path>
              <a:path w="610234" h="130809">
                <a:moveTo>
                  <a:pt x="470393" y="52795"/>
                </a:moveTo>
                <a:lnTo>
                  <a:pt x="467085" y="52795"/>
                </a:lnTo>
                <a:lnTo>
                  <a:pt x="467085" y="62721"/>
                </a:lnTo>
                <a:lnTo>
                  <a:pt x="470393" y="62721"/>
                </a:lnTo>
                <a:lnTo>
                  <a:pt x="470393" y="52795"/>
                </a:lnTo>
                <a:close/>
              </a:path>
              <a:path w="610234" h="130809">
                <a:moveTo>
                  <a:pt x="491109" y="52795"/>
                </a:moveTo>
                <a:lnTo>
                  <a:pt x="470393" y="52795"/>
                </a:lnTo>
                <a:lnTo>
                  <a:pt x="470393" y="62721"/>
                </a:lnTo>
                <a:lnTo>
                  <a:pt x="491109" y="62721"/>
                </a:lnTo>
                <a:lnTo>
                  <a:pt x="491109" y="52795"/>
                </a:lnTo>
                <a:close/>
              </a:path>
              <a:path w="610234" h="130809">
                <a:moveTo>
                  <a:pt x="431264" y="14098"/>
                </a:moveTo>
                <a:lnTo>
                  <a:pt x="425078" y="14098"/>
                </a:lnTo>
                <a:lnTo>
                  <a:pt x="425078" y="15968"/>
                </a:lnTo>
                <a:lnTo>
                  <a:pt x="421707" y="40468"/>
                </a:lnTo>
                <a:lnTo>
                  <a:pt x="411592" y="62218"/>
                </a:lnTo>
                <a:lnTo>
                  <a:pt x="394733" y="80946"/>
                </a:lnTo>
                <a:lnTo>
                  <a:pt x="371132" y="96384"/>
                </a:lnTo>
                <a:lnTo>
                  <a:pt x="377749" y="105591"/>
                </a:lnTo>
                <a:lnTo>
                  <a:pt x="404687" y="87573"/>
                </a:lnTo>
                <a:lnTo>
                  <a:pt x="422992" y="65778"/>
                </a:lnTo>
                <a:lnTo>
                  <a:pt x="433422" y="41017"/>
                </a:lnTo>
                <a:lnTo>
                  <a:pt x="435528" y="23880"/>
                </a:lnTo>
                <a:lnTo>
                  <a:pt x="431264" y="23880"/>
                </a:lnTo>
                <a:lnTo>
                  <a:pt x="431264" y="14098"/>
                </a:lnTo>
                <a:close/>
              </a:path>
              <a:path w="610234" h="130809">
                <a:moveTo>
                  <a:pt x="425078" y="14098"/>
                </a:moveTo>
                <a:lnTo>
                  <a:pt x="377174" y="14098"/>
                </a:lnTo>
                <a:lnTo>
                  <a:pt x="377174" y="23880"/>
                </a:lnTo>
                <a:lnTo>
                  <a:pt x="423989" y="23880"/>
                </a:lnTo>
                <a:lnTo>
                  <a:pt x="425078" y="15968"/>
                </a:lnTo>
                <a:lnTo>
                  <a:pt x="425078" y="14098"/>
                </a:lnTo>
                <a:close/>
              </a:path>
              <a:path w="610234" h="130809">
                <a:moveTo>
                  <a:pt x="436731" y="14098"/>
                </a:moveTo>
                <a:lnTo>
                  <a:pt x="431264" y="14098"/>
                </a:lnTo>
                <a:lnTo>
                  <a:pt x="431264" y="23880"/>
                </a:lnTo>
                <a:lnTo>
                  <a:pt x="435528" y="23880"/>
                </a:lnTo>
                <a:lnTo>
                  <a:pt x="436731" y="14098"/>
                </a:lnTo>
                <a:close/>
              </a:path>
              <a:path w="610234" h="130809">
                <a:moveTo>
                  <a:pt x="609636" y="143"/>
                </a:moveTo>
                <a:lnTo>
                  <a:pt x="597696" y="143"/>
                </a:lnTo>
                <a:lnTo>
                  <a:pt x="597696" y="77683"/>
                </a:lnTo>
                <a:lnTo>
                  <a:pt x="609636" y="77683"/>
                </a:lnTo>
                <a:lnTo>
                  <a:pt x="609636" y="60707"/>
                </a:lnTo>
                <a:lnTo>
                  <a:pt x="599279" y="60707"/>
                </a:lnTo>
                <a:lnTo>
                  <a:pt x="599279" y="50925"/>
                </a:lnTo>
                <a:lnTo>
                  <a:pt x="609636" y="50925"/>
                </a:lnTo>
                <a:lnTo>
                  <a:pt x="609636" y="33087"/>
                </a:lnTo>
                <a:lnTo>
                  <a:pt x="600142" y="33087"/>
                </a:lnTo>
                <a:lnTo>
                  <a:pt x="600142" y="23304"/>
                </a:lnTo>
                <a:lnTo>
                  <a:pt x="609636" y="23304"/>
                </a:lnTo>
                <a:lnTo>
                  <a:pt x="609636" y="143"/>
                </a:lnTo>
                <a:close/>
              </a:path>
              <a:path w="610234" h="130809">
                <a:moveTo>
                  <a:pt x="565472" y="8919"/>
                </a:moveTo>
                <a:lnTo>
                  <a:pt x="558135" y="8919"/>
                </a:lnTo>
                <a:lnTo>
                  <a:pt x="558135" y="14098"/>
                </a:lnTo>
                <a:lnTo>
                  <a:pt x="554467" y="31203"/>
                </a:lnTo>
                <a:lnTo>
                  <a:pt x="543893" y="45962"/>
                </a:lnTo>
                <a:lnTo>
                  <a:pt x="527062" y="57916"/>
                </a:lnTo>
                <a:lnTo>
                  <a:pt x="504620" y="66606"/>
                </a:lnTo>
                <a:lnTo>
                  <a:pt x="509368" y="75956"/>
                </a:lnTo>
                <a:lnTo>
                  <a:pt x="534905" y="65765"/>
                </a:lnTo>
                <a:lnTo>
                  <a:pt x="554197" y="50961"/>
                </a:lnTo>
                <a:lnTo>
                  <a:pt x="565634" y="33087"/>
                </a:lnTo>
                <a:lnTo>
                  <a:pt x="565328" y="33087"/>
                </a:lnTo>
                <a:lnTo>
                  <a:pt x="565328" y="23304"/>
                </a:lnTo>
                <a:lnTo>
                  <a:pt x="567987" y="23304"/>
                </a:lnTo>
                <a:lnTo>
                  <a:pt x="568866" y="18557"/>
                </a:lnTo>
                <a:lnTo>
                  <a:pt x="565472" y="18557"/>
                </a:lnTo>
                <a:lnTo>
                  <a:pt x="565472" y="8919"/>
                </a:lnTo>
                <a:close/>
              </a:path>
              <a:path w="610234" h="130809">
                <a:moveTo>
                  <a:pt x="597696" y="50925"/>
                </a:moveTo>
                <a:lnTo>
                  <a:pt x="564034" y="50925"/>
                </a:lnTo>
                <a:lnTo>
                  <a:pt x="564034" y="60707"/>
                </a:lnTo>
                <a:lnTo>
                  <a:pt x="597696" y="60707"/>
                </a:lnTo>
                <a:lnTo>
                  <a:pt x="597696" y="50925"/>
                </a:lnTo>
                <a:close/>
              </a:path>
              <a:path w="610234" h="130809">
                <a:moveTo>
                  <a:pt x="609636" y="50925"/>
                </a:moveTo>
                <a:lnTo>
                  <a:pt x="599279" y="50925"/>
                </a:lnTo>
                <a:lnTo>
                  <a:pt x="599279" y="60707"/>
                </a:lnTo>
                <a:lnTo>
                  <a:pt x="609636" y="60707"/>
                </a:lnTo>
                <a:lnTo>
                  <a:pt x="609636" y="50925"/>
                </a:lnTo>
                <a:close/>
              </a:path>
              <a:path w="610234" h="130809">
                <a:moveTo>
                  <a:pt x="567987" y="23304"/>
                </a:moveTo>
                <a:lnTo>
                  <a:pt x="565328" y="23304"/>
                </a:lnTo>
                <a:lnTo>
                  <a:pt x="565328" y="33087"/>
                </a:lnTo>
                <a:lnTo>
                  <a:pt x="565634" y="33087"/>
                </a:lnTo>
                <a:lnTo>
                  <a:pt x="566396" y="31895"/>
                </a:lnTo>
                <a:lnTo>
                  <a:pt x="567987" y="23304"/>
                </a:lnTo>
                <a:close/>
              </a:path>
              <a:path w="610234" h="130809">
                <a:moveTo>
                  <a:pt x="597696" y="23304"/>
                </a:moveTo>
                <a:lnTo>
                  <a:pt x="567987" y="23304"/>
                </a:lnTo>
                <a:lnTo>
                  <a:pt x="566396" y="31895"/>
                </a:lnTo>
                <a:lnTo>
                  <a:pt x="565634" y="33087"/>
                </a:lnTo>
                <a:lnTo>
                  <a:pt x="597696" y="33087"/>
                </a:lnTo>
                <a:lnTo>
                  <a:pt x="597696" y="23304"/>
                </a:lnTo>
                <a:close/>
              </a:path>
              <a:path w="610234" h="130809">
                <a:moveTo>
                  <a:pt x="609636" y="23304"/>
                </a:moveTo>
                <a:lnTo>
                  <a:pt x="600142" y="23304"/>
                </a:lnTo>
                <a:lnTo>
                  <a:pt x="600142" y="33087"/>
                </a:lnTo>
                <a:lnTo>
                  <a:pt x="609636" y="33087"/>
                </a:lnTo>
                <a:lnTo>
                  <a:pt x="609636" y="23304"/>
                </a:lnTo>
                <a:close/>
              </a:path>
              <a:path w="610234" h="130809">
                <a:moveTo>
                  <a:pt x="558135" y="8919"/>
                </a:moveTo>
                <a:lnTo>
                  <a:pt x="511238" y="8919"/>
                </a:lnTo>
                <a:lnTo>
                  <a:pt x="511238" y="18557"/>
                </a:lnTo>
                <a:lnTo>
                  <a:pt x="557179" y="18557"/>
                </a:lnTo>
                <a:lnTo>
                  <a:pt x="558135" y="14098"/>
                </a:lnTo>
                <a:lnTo>
                  <a:pt x="558135" y="8919"/>
                </a:lnTo>
                <a:close/>
              </a:path>
              <a:path w="610234" h="130809">
                <a:moveTo>
                  <a:pt x="570651" y="8919"/>
                </a:moveTo>
                <a:lnTo>
                  <a:pt x="565472" y="8919"/>
                </a:lnTo>
                <a:lnTo>
                  <a:pt x="565472" y="18557"/>
                </a:lnTo>
                <a:lnTo>
                  <a:pt x="568866" y="18557"/>
                </a:lnTo>
                <a:lnTo>
                  <a:pt x="570651" y="8919"/>
                </a:lnTo>
                <a:close/>
              </a:path>
              <a:path w="610234" h="130809">
                <a:moveTo>
                  <a:pt x="609636" y="83581"/>
                </a:moveTo>
                <a:lnTo>
                  <a:pt x="522890" y="83581"/>
                </a:lnTo>
                <a:lnTo>
                  <a:pt x="522890" y="93219"/>
                </a:lnTo>
                <a:lnTo>
                  <a:pt x="597696" y="93219"/>
                </a:lnTo>
                <a:lnTo>
                  <a:pt x="597696" y="129903"/>
                </a:lnTo>
                <a:lnTo>
                  <a:pt x="609636" y="129903"/>
                </a:lnTo>
                <a:lnTo>
                  <a:pt x="609636" y="83581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grpSp>
        <p:nvGrpSpPr>
          <p:cNvPr id="84" name="object 84"/>
          <p:cNvGrpSpPr/>
          <p:nvPr/>
        </p:nvGrpSpPr>
        <p:grpSpPr>
          <a:xfrm>
            <a:off x="3755815" y="2978139"/>
            <a:ext cx="3073320" cy="1141122"/>
            <a:chOff x="3191840" y="8730357"/>
            <a:chExt cx="9009380" cy="3345179"/>
          </a:xfrm>
        </p:grpSpPr>
        <p:sp>
          <p:nvSpPr>
            <p:cNvPr id="85" name="object 85"/>
            <p:cNvSpPr/>
            <p:nvPr/>
          </p:nvSpPr>
          <p:spPr>
            <a:xfrm>
              <a:off x="3209822" y="8730357"/>
              <a:ext cx="8991600" cy="3300095"/>
            </a:xfrm>
            <a:custGeom>
              <a:avLst/>
              <a:gdLst/>
              <a:ahLst/>
              <a:cxnLst/>
              <a:rect l="l" t="t" r="r" b="b"/>
              <a:pathLst>
                <a:path w="8991600" h="3300095">
                  <a:moveTo>
                    <a:pt x="8901189" y="0"/>
                  </a:moveTo>
                  <a:lnTo>
                    <a:pt x="89911" y="0"/>
                  </a:lnTo>
                  <a:lnTo>
                    <a:pt x="54913" y="7065"/>
                  </a:lnTo>
                  <a:lnTo>
                    <a:pt x="26334" y="26334"/>
                  </a:lnTo>
                  <a:lnTo>
                    <a:pt x="7065" y="54913"/>
                  </a:lnTo>
                  <a:lnTo>
                    <a:pt x="0" y="89911"/>
                  </a:lnTo>
                  <a:lnTo>
                    <a:pt x="0" y="3209822"/>
                  </a:lnTo>
                  <a:lnTo>
                    <a:pt x="7065" y="3244820"/>
                  </a:lnTo>
                  <a:lnTo>
                    <a:pt x="26334" y="3273399"/>
                  </a:lnTo>
                  <a:lnTo>
                    <a:pt x="54913" y="3292668"/>
                  </a:lnTo>
                  <a:lnTo>
                    <a:pt x="89910" y="3299733"/>
                  </a:lnTo>
                  <a:lnTo>
                    <a:pt x="8901188" y="3299733"/>
                  </a:lnTo>
                  <a:lnTo>
                    <a:pt x="8936186" y="3292668"/>
                  </a:lnTo>
                  <a:lnTo>
                    <a:pt x="8964765" y="3273399"/>
                  </a:lnTo>
                  <a:lnTo>
                    <a:pt x="8984034" y="3244820"/>
                  </a:lnTo>
                  <a:lnTo>
                    <a:pt x="8991099" y="3209822"/>
                  </a:lnTo>
                  <a:lnTo>
                    <a:pt x="8991099" y="89911"/>
                  </a:lnTo>
                  <a:lnTo>
                    <a:pt x="8984034" y="54913"/>
                  </a:lnTo>
                  <a:lnTo>
                    <a:pt x="8964765" y="26334"/>
                  </a:lnTo>
                  <a:lnTo>
                    <a:pt x="8936186" y="7065"/>
                  </a:lnTo>
                  <a:lnTo>
                    <a:pt x="8901189" y="0"/>
                  </a:lnTo>
                  <a:close/>
                </a:path>
              </a:pathLst>
            </a:custGeom>
            <a:solidFill>
              <a:srgbClr val="F7F6F9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86" name="object 8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191840" y="8730357"/>
              <a:ext cx="3812226" cy="3344689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27478" y="8980364"/>
              <a:ext cx="4352339" cy="435564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219649" y="10113045"/>
              <a:ext cx="2826858" cy="291155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11533" y="9701396"/>
              <a:ext cx="491180" cy="203313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233017" y="9701396"/>
              <a:ext cx="239429" cy="203313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93759" y="9701396"/>
              <a:ext cx="491180" cy="203313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7212444" y="9711969"/>
              <a:ext cx="375920" cy="194945"/>
            </a:xfrm>
            <a:custGeom>
              <a:avLst/>
              <a:gdLst/>
              <a:ahLst/>
              <a:cxnLst/>
              <a:rect l="l" t="t" r="r" b="b"/>
              <a:pathLst>
                <a:path w="375920" h="194945">
                  <a:moveTo>
                    <a:pt x="160545" y="0"/>
                  </a:moveTo>
                  <a:lnTo>
                    <a:pt x="142634" y="0"/>
                  </a:lnTo>
                  <a:lnTo>
                    <a:pt x="142634" y="115445"/>
                  </a:lnTo>
                  <a:lnTo>
                    <a:pt x="160545" y="115445"/>
                  </a:lnTo>
                  <a:lnTo>
                    <a:pt x="160545" y="56104"/>
                  </a:lnTo>
                  <a:lnTo>
                    <a:pt x="146518" y="56104"/>
                  </a:lnTo>
                  <a:lnTo>
                    <a:pt x="146518" y="41215"/>
                  </a:lnTo>
                  <a:lnTo>
                    <a:pt x="160545" y="41215"/>
                  </a:lnTo>
                  <a:lnTo>
                    <a:pt x="160545" y="0"/>
                  </a:lnTo>
                  <a:close/>
                </a:path>
                <a:path w="375920" h="194945">
                  <a:moveTo>
                    <a:pt x="52436" y="11005"/>
                  </a:moveTo>
                  <a:lnTo>
                    <a:pt x="49199" y="11005"/>
                  </a:lnTo>
                  <a:lnTo>
                    <a:pt x="49199" y="31073"/>
                  </a:lnTo>
                  <a:lnTo>
                    <a:pt x="45699" y="52533"/>
                  </a:lnTo>
                  <a:lnTo>
                    <a:pt x="35766" y="71506"/>
                  </a:lnTo>
                  <a:lnTo>
                    <a:pt x="20250" y="86877"/>
                  </a:lnTo>
                  <a:lnTo>
                    <a:pt x="0" y="97535"/>
                  </a:lnTo>
                  <a:lnTo>
                    <a:pt x="9278" y="112208"/>
                  </a:lnTo>
                  <a:lnTo>
                    <a:pt x="31953" y="99561"/>
                  </a:lnTo>
                  <a:lnTo>
                    <a:pt x="49226" y="81108"/>
                  </a:lnTo>
                  <a:lnTo>
                    <a:pt x="58819" y="60891"/>
                  </a:lnTo>
                  <a:lnTo>
                    <a:pt x="56198" y="55554"/>
                  </a:lnTo>
                  <a:lnTo>
                    <a:pt x="52533" y="31073"/>
                  </a:lnTo>
                  <a:lnTo>
                    <a:pt x="52436" y="11005"/>
                  </a:lnTo>
                  <a:close/>
                </a:path>
                <a:path w="375920" h="194945">
                  <a:moveTo>
                    <a:pt x="67109" y="11005"/>
                  </a:moveTo>
                  <a:lnTo>
                    <a:pt x="64088" y="11005"/>
                  </a:lnTo>
                  <a:lnTo>
                    <a:pt x="64088" y="31073"/>
                  </a:lnTo>
                  <a:lnTo>
                    <a:pt x="60228" y="57921"/>
                  </a:lnTo>
                  <a:lnTo>
                    <a:pt x="58819" y="60891"/>
                  </a:lnTo>
                  <a:lnTo>
                    <a:pt x="66839" y="77224"/>
                  </a:lnTo>
                  <a:lnTo>
                    <a:pt x="83387" y="94484"/>
                  </a:lnTo>
                  <a:lnTo>
                    <a:pt x="104872" y="106382"/>
                  </a:lnTo>
                  <a:lnTo>
                    <a:pt x="114582" y="92356"/>
                  </a:lnTo>
                  <a:lnTo>
                    <a:pt x="95148" y="82376"/>
                  </a:lnTo>
                  <a:lnTo>
                    <a:pt x="80164" y="68026"/>
                  </a:lnTo>
                  <a:lnTo>
                    <a:pt x="70521" y="50359"/>
                  </a:lnTo>
                  <a:lnTo>
                    <a:pt x="67220" y="31073"/>
                  </a:lnTo>
                  <a:lnTo>
                    <a:pt x="67109" y="11005"/>
                  </a:lnTo>
                  <a:close/>
                </a:path>
                <a:path w="375920" h="194945">
                  <a:moveTo>
                    <a:pt x="64088" y="11005"/>
                  </a:moveTo>
                  <a:lnTo>
                    <a:pt x="52436" y="11005"/>
                  </a:lnTo>
                  <a:lnTo>
                    <a:pt x="52533" y="31073"/>
                  </a:lnTo>
                  <a:lnTo>
                    <a:pt x="56198" y="55554"/>
                  </a:lnTo>
                  <a:lnTo>
                    <a:pt x="58819" y="60891"/>
                  </a:lnTo>
                  <a:lnTo>
                    <a:pt x="60228" y="57921"/>
                  </a:lnTo>
                  <a:lnTo>
                    <a:pt x="64088" y="31073"/>
                  </a:lnTo>
                  <a:lnTo>
                    <a:pt x="64088" y="11005"/>
                  </a:lnTo>
                  <a:close/>
                </a:path>
                <a:path w="375920" h="194945">
                  <a:moveTo>
                    <a:pt x="142634" y="41215"/>
                  </a:moveTo>
                  <a:lnTo>
                    <a:pt x="100340" y="41215"/>
                  </a:lnTo>
                  <a:lnTo>
                    <a:pt x="100340" y="56104"/>
                  </a:lnTo>
                  <a:lnTo>
                    <a:pt x="142634" y="56104"/>
                  </a:lnTo>
                  <a:lnTo>
                    <a:pt x="142634" y="41215"/>
                  </a:lnTo>
                  <a:close/>
                </a:path>
                <a:path w="375920" h="194945">
                  <a:moveTo>
                    <a:pt x="160545" y="41215"/>
                  </a:moveTo>
                  <a:lnTo>
                    <a:pt x="146518" y="41215"/>
                  </a:lnTo>
                  <a:lnTo>
                    <a:pt x="146518" y="56104"/>
                  </a:lnTo>
                  <a:lnTo>
                    <a:pt x="160545" y="56104"/>
                  </a:lnTo>
                  <a:lnTo>
                    <a:pt x="160545" y="41215"/>
                  </a:lnTo>
                  <a:close/>
                </a:path>
                <a:path w="375920" h="194945">
                  <a:moveTo>
                    <a:pt x="96456" y="121056"/>
                  </a:moveTo>
                  <a:lnTo>
                    <a:pt x="69250" y="123544"/>
                  </a:lnTo>
                  <a:lnTo>
                    <a:pt x="48740" y="130766"/>
                  </a:lnTo>
                  <a:lnTo>
                    <a:pt x="35796" y="142358"/>
                  </a:lnTo>
                  <a:lnTo>
                    <a:pt x="31289" y="157955"/>
                  </a:lnTo>
                  <a:lnTo>
                    <a:pt x="35796" y="173519"/>
                  </a:lnTo>
                  <a:lnTo>
                    <a:pt x="48740" y="185036"/>
                  </a:lnTo>
                  <a:lnTo>
                    <a:pt x="69250" y="192184"/>
                  </a:lnTo>
                  <a:lnTo>
                    <a:pt x="96456" y="194639"/>
                  </a:lnTo>
                  <a:lnTo>
                    <a:pt x="123537" y="192184"/>
                  </a:lnTo>
                  <a:lnTo>
                    <a:pt x="143983" y="185036"/>
                  </a:lnTo>
                  <a:lnTo>
                    <a:pt x="148945" y="180613"/>
                  </a:lnTo>
                  <a:lnTo>
                    <a:pt x="96456" y="180613"/>
                  </a:lnTo>
                  <a:lnTo>
                    <a:pt x="76691" y="179075"/>
                  </a:lnTo>
                  <a:lnTo>
                    <a:pt x="61822" y="174625"/>
                  </a:lnTo>
                  <a:lnTo>
                    <a:pt x="52456" y="167504"/>
                  </a:lnTo>
                  <a:lnTo>
                    <a:pt x="49199" y="157955"/>
                  </a:lnTo>
                  <a:lnTo>
                    <a:pt x="52456" y="148407"/>
                  </a:lnTo>
                  <a:lnTo>
                    <a:pt x="61822" y="141286"/>
                  </a:lnTo>
                  <a:lnTo>
                    <a:pt x="76691" y="136835"/>
                  </a:lnTo>
                  <a:lnTo>
                    <a:pt x="96456" y="135298"/>
                  </a:lnTo>
                  <a:lnTo>
                    <a:pt x="149034" y="135298"/>
                  </a:lnTo>
                  <a:lnTo>
                    <a:pt x="143983" y="130766"/>
                  </a:lnTo>
                  <a:lnTo>
                    <a:pt x="123537" y="123544"/>
                  </a:lnTo>
                  <a:lnTo>
                    <a:pt x="96456" y="121056"/>
                  </a:lnTo>
                  <a:close/>
                </a:path>
                <a:path w="375920" h="194945">
                  <a:moveTo>
                    <a:pt x="149034" y="135298"/>
                  </a:moveTo>
                  <a:lnTo>
                    <a:pt x="96456" y="135298"/>
                  </a:lnTo>
                  <a:lnTo>
                    <a:pt x="116221" y="136835"/>
                  </a:lnTo>
                  <a:lnTo>
                    <a:pt x="131090" y="141286"/>
                  </a:lnTo>
                  <a:lnTo>
                    <a:pt x="140456" y="148407"/>
                  </a:lnTo>
                  <a:lnTo>
                    <a:pt x="143713" y="157955"/>
                  </a:lnTo>
                  <a:lnTo>
                    <a:pt x="140456" y="167504"/>
                  </a:lnTo>
                  <a:lnTo>
                    <a:pt x="131090" y="174625"/>
                  </a:lnTo>
                  <a:lnTo>
                    <a:pt x="116221" y="179075"/>
                  </a:lnTo>
                  <a:lnTo>
                    <a:pt x="96456" y="180613"/>
                  </a:lnTo>
                  <a:lnTo>
                    <a:pt x="148945" y="180613"/>
                  </a:lnTo>
                  <a:lnTo>
                    <a:pt x="156903" y="173519"/>
                  </a:lnTo>
                  <a:lnTo>
                    <a:pt x="161408" y="157955"/>
                  </a:lnTo>
                  <a:lnTo>
                    <a:pt x="156903" y="142358"/>
                  </a:lnTo>
                  <a:lnTo>
                    <a:pt x="149034" y="135298"/>
                  </a:lnTo>
                  <a:close/>
                </a:path>
                <a:path w="375920" h="194945">
                  <a:moveTo>
                    <a:pt x="239290" y="111561"/>
                  </a:moveTo>
                  <a:lnTo>
                    <a:pt x="221595" y="111561"/>
                  </a:lnTo>
                  <a:lnTo>
                    <a:pt x="221595" y="192481"/>
                  </a:lnTo>
                  <a:lnTo>
                    <a:pt x="352578" y="192481"/>
                  </a:lnTo>
                  <a:lnTo>
                    <a:pt x="352578" y="178023"/>
                  </a:lnTo>
                  <a:lnTo>
                    <a:pt x="239290" y="178023"/>
                  </a:lnTo>
                  <a:lnTo>
                    <a:pt x="239290" y="151482"/>
                  </a:lnTo>
                  <a:lnTo>
                    <a:pt x="352578" y="151482"/>
                  </a:lnTo>
                  <a:lnTo>
                    <a:pt x="352578" y="137240"/>
                  </a:lnTo>
                  <a:lnTo>
                    <a:pt x="239290" y="137240"/>
                  </a:lnTo>
                  <a:lnTo>
                    <a:pt x="239290" y="111561"/>
                  </a:lnTo>
                  <a:close/>
                </a:path>
                <a:path w="375920" h="194945">
                  <a:moveTo>
                    <a:pt x="352578" y="151482"/>
                  </a:moveTo>
                  <a:lnTo>
                    <a:pt x="334667" y="151482"/>
                  </a:lnTo>
                  <a:lnTo>
                    <a:pt x="334667" y="178023"/>
                  </a:lnTo>
                  <a:lnTo>
                    <a:pt x="352578" y="178023"/>
                  </a:lnTo>
                  <a:lnTo>
                    <a:pt x="352578" y="151482"/>
                  </a:lnTo>
                  <a:close/>
                </a:path>
                <a:path w="375920" h="194945">
                  <a:moveTo>
                    <a:pt x="352578" y="111561"/>
                  </a:moveTo>
                  <a:lnTo>
                    <a:pt x="334667" y="111561"/>
                  </a:lnTo>
                  <a:lnTo>
                    <a:pt x="334667" y="137240"/>
                  </a:lnTo>
                  <a:lnTo>
                    <a:pt x="352578" y="137240"/>
                  </a:lnTo>
                  <a:lnTo>
                    <a:pt x="352578" y="111561"/>
                  </a:lnTo>
                  <a:close/>
                </a:path>
                <a:path w="375920" h="194945">
                  <a:moveTo>
                    <a:pt x="329511" y="79409"/>
                  </a:moveTo>
                  <a:lnTo>
                    <a:pt x="198722" y="79409"/>
                  </a:lnTo>
                  <a:lnTo>
                    <a:pt x="198722" y="94298"/>
                  </a:lnTo>
                  <a:lnTo>
                    <a:pt x="375451" y="94298"/>
                  </a:lnTo>
                  <a:lnTo>
                    <a:pt x="375451" y="83725"/>
                  </a:lnTo>
                  <a:lnTo>
                    <a:pt x="328625" y="83725"/>
                  </a:lnTo>
                  <a:lnTo>
                    <a:pt x="329511" y="79409"/>
                  </a:lnTo>
                  <a:close/>
                </a:path>
                <a:path w="375920" h="194945">
                  <a:moveTo>
                    <a:pt x="346751" y="8847"/>
                  </a:moveTo>
                  <a:lnTo>
                    <a:pt x="335099" y="8847"/>
                  </a:lnTo>
                  <a:lnTo>
                    <a:pt x="334998" y="35628"/>
                  </a:lnTo>
                  <a:lnTo>
                    <a:pt x="334290" y="49603"/>
                  </a:lnTo>
                  <a:lnTo>
                    <a:pt x="332368" y="65481"/>
                  </a:lnTo>
                  <a:lnTo>
                    <a:pt x="328625" y="83725"/>
                  </a:lnTo>
                  <a:lnTo>
                    <a:pt x="346536" y="83509"/>
                  </a:lnTo>
                  <a:lnTo>
                    <a:pt x="350029" y="65299"/>
                  </a:lnTo>
                  <a:lnTo>
                    <a:pt x="351822" y="49496"/>
                  </a:lnTo>
                  <a:lnTo>
                    <a:pt x="352482" y="35628"/>
                  </a:lnTo>
                  <a:lnTo>
                    <a:pt x="352574" y="23520"/>
                  </a:lnTo>
                  <a:lnTo>
                    <a:pt x="346751" y="23520"/>
                  </a:lnTo>
                  <a:lnTo>
                    <a:pt x="346751" y="8847"/>
                  </a:lnTo>
                  <a:close/>
                </a:path>
                <a:path w="375920" h="194945">
                  <a:moveTo>
                    <a:pt x="375451" y="79409"/>
                  </a:moveTo>
                  <a:lnTo>
                    <a:pt x="347322" y="79409"/>
                  </a:lnTo>
                  <a:lnTo>
                    <a:pt x="346536" y="83509"/>
                  </a:lnTo>
                  <a:lnTo>
                    <a:pt x="328625" y="83725"/>
                  </a:lnTo>
                  <a:lnTo>
                    <a:pt x="375451" y="83725"/>
                  </a:lnTo>
                  <a:lnTo>
                    <a:pt x="375451" y="79409"/>
                  </a:lnTo>
                  <a:close/>
                </a:path>
                <a:path w="375920" h="194945">
                  <a:moveTo>
                    <a:pt x="335099" y="8847"/>
                  </a:moveTo>
                  <a:lnTo>
                    <a:pt x="221164" y="8847"/>
                  </a:lnTo>
                  <a:lnTo>
                    <a:pt x="221164" y="23520"/>
                  </a:lnTo>
                  <a:lnTo>
                    <a:pt x="335095" y="23520"/>
                  </a:lnTo>
                  <a:lnTo>
                    <a:pt x="335099" y="8847"/>
                  </a:lnTo>
                  <a:close/>
                </a:path>
                <a:path w="375920" h="194945">
                  <a:moveTo>
                    <a:pt x="352578" y="8847"/>
                  </a:moveTo>
                  <a:lnTo>
                    <a:pt x="346751" y="8847"/>
                  </a:lnTo>
                  <a:lnTo>
                    <a:pt x="346751" y="23520"/>
                  </a:lnTo>
                  <a:lnTo>
                    <a:pt x="352574" y="23520"/>
                  </a:lnTo>
                  <a:lnTo>
                    <a:pt x="352578" y="8847"/>
                  </a:lnTo>
                  <a:close/>
                </a:path>
              </a:pathLst>
            </a:custGeom>
            <a:solidFill>
              <a:srgbClr val="000000">
                <a:alpha val="64999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93" name="object 93"/>
            <p:cNvSpPr/>
            <p:nvPr/>
          </p:nvSpPr>
          <p:spPr>
            <a:xfrm>
              <a:off x="10261002" y="11386870"/>
              <a:ext cx="1505585" cy="296545"/>
            </a:xfrm>
            <a:custGeom>
              <a:avLst/>
              <a:gdLst/>
              <a:ahLst/>
              <a:cxnLst/>
              <a:rect l="l" t="t" r="r" b="b"/>
              <a:pathLst>
                <a:path w="1505584" h="296545">
                  <a:moveTo>
                    <a:pt x="39165" y="5248"/>
                  </a:moveTo>
                  <a:lnTo>
                    <a:pt x="11652" y="5248"/>
                  </a:lnTo>
                  <a:lnTo>
                    <a:pt x="65059" y="238621"/>
                  </a:lnTo>
                  <a:lnTo>
                    <a:pt x="92248" y="238621"/>
                  </a:lnTo>
                  <a:lnTo>
                    <a:pt x="98182" y="211432"/>
                  </a:lnTo>
                  <a:lnTo>
                    <a:pt x="78006" y="211432"/>
                  </a:lnTo>
                  <a:lnTo>
                    <a:pt x="70562" y="164822"/>
                  </a:lnTo>
                  <a:lnTo>
                    <a:pt x="39165" y="5248"/>
                  </a:lnTo>
                  <a:close/>
                </a:path>
                <a:path w="1505584" h="296545">
                  <a:moveTo>
                    <a:pt x="152807" y="42148"/>
                  </a:moveTo>
                  <a:lnTo>
                    <a:pt x="133679" y="42148"/>
                  </a:lnTo>
                  <a:lnTo>
                    <a:pt x="144684" y="103647"/>
                  </a:lnTo>
                  <a:lnTo>
                    <a:pt x="174787" y="238621"/>
                  </a:lnTo>
                  <a:lnTo>
                    <a:pt x="203270" y="238621"/>
                  </a:lnTo>
                  <a:lnTo>
                    <a:pt x="209191" y="211432"/>
                  </a:lnTo>
                  <a:lnTo>
                    <a:pt x="188705" y="211432"/>
                  </a:lnTo>
                  <a:lnTo>
                    <a:pt x="179642" y="164822"/>
                  </a:lnTo>
                  <a:lnTo>
                    <a:pt x="152807" y="42148"/>
                  </a:lnTo>
                  <a:close/>
                </a:path>
                <a:path w="1505584" h="296545">
                  <a:moveTo>
                    <a:pt x="147921" y="19814"/>
                  </a:moveTo>
                  <a:lnTo>
                    <a:pt x="119437" y="19814"/>
                  </a:lnTo>
                  <a:lnTo>
                    <a:pt x="88688" y="164822"/>
                  </a:lnTo>
                  <a:lnTo>
                    <a:pt x="79625" y="211432"/>
                  </a:lnTo>
                  <a:lnTo>
                    <a:pt x="98182" y="211432"/>
                  </a:lnTo>
                  <a:lnTo>
                    <a:pt x="121703" y="103647"/>
                  </a:lnTo>
                  <a:lnTo>
                    <a:pt x="132384" y="42148"/>
                  </a:lnTo>
                  <a:lnTo>
                    <a:pt x="152807" y="42148"/>
                  </a:lnTo>
                  <a:lnTo>
                    <a:pt x="147921" y="19814"/>
                  </a:lnTo>
                  <a:close/>
                </a:path>
                <a:path w="1505584" h="296545">
                  <a:moveTo>
                    <a:pt x="254088" y="5248"/>
                  </a:moveTo>
                  <a:lnTo>
                    <a:pt x="228517" y="5248"/>
                  </a:lnTo>
                  <a:lnTo>
                    <a:pt x="198091" y="164822"/>
                  </a:lnTo>
                  <a:lnTo>
                    <a:pt x="189999" y="211432"/>
                  </a:lnTo>
                  <a:lnTo>
                    <a:pt x="209191" y="211432"/>
                  </a:lnTo>
                  <a:lnTo>
                    <a:pt x="254088" y="5248"/>
                  </a:lnTo>
                  <a:close/>
                </a:path>
                <a:path w="1505584" h="296545">
                  <a:moveTo>
                    <a:pt x="36170" y="112386"/>
                  </a:moveTo>
                  <a:lnTo>
                    <a:pt x="27189" y="112386"/>
                  </a:lnTo>
                  <a:lnTo>
                    <a:pt x="0" y="114005"/>
                  </a:lnTo>
                  <a:lnTo>
                    <a:pt x="0" y="127599"/>
                  </a:lnTo>
                  <a:lnTo>
                    <a:pt x="39652" y="127599"/>
                  </a:lnTo>
                  <a:lnTo>
                    <a:pt x="36170" y="112386"/>
                  </a:lnTo>
                  <a:close/>
                </a:path>
                <a:path w="1505584" h="296545">
                  <a:moveTo>
                    <a:pt x="99807" y="112386"/>
                  </a:moveTo>
                  <a:lnTo>
                    <a:pt x="60245" y="112386"/>
                  </a:lnTo>
                  <a:lnTo>
                    <a:pt x="63238" y="127599"/>
                  </a:lnTo>
                  <a:lnTo>
                    <a:pt x="96581" y="127599"/>
                  </a:lnTo>
                  <a:lnTo>
                    <a:pt x="99807" y="112386"/>
                  </a:lnTo>
                  <a:close/>
                </a:path>
                <a:path w="1505584" h="296545">
                  <a:moveTo>
                    <a:pt x="146633" y="112386"/>
                  </a:moveTo>
                  <a:lnTo>
                    <a:pt x="119796" y="112386"/>
                  </a:lnTo>
                  <a:lnTo>
                    <a:pt x="116476" y="127599"/>
                  </a:lnTo>
                  <a:lnTo>
                    <a:pt x="150026" y="127599"/>
                  </a:lnTo>
                  <a:lnTo>
                    <a:pt x="146633" y="112386"/>
                  </a:lnTo>
                  <a:close/>
                </a:path>
                <a:path w="1505584" h="296545">
                  <a:moveTo>
                    <a:pt x="208089" y="112386"/>
                  </a:moveTo>
                  <a:lnTo>
                    <a:pt x="168171" y="112386"/>
                  </a:lnTo>
                  <a:lnTo>
                    <a:pt x="171499" y="127599"/>
                  </a:lnTo>
                  <a:lnTo>
                    <a:pt x="205189" y="127599"/>
                  </a:lnTo>
                  <a:lnTo>
                    <a:pt x="208089" y="112386"/>
                  </a:lnTo>
                  <a:close/>
                </a:path>
                <a:path w="1505584" h="296545">
                  <a:moveTo>
                    <a:pt x="265093" y="112386"/>
                  </a:moveTo>
                  <a:lnTo>
                    <a:pt x="230758" y="112386"/>
                  </a:lnTo>
                  <a:lnTo>
                    <a:pt x="227446" y="127599"/>
                  </a:lnTo>
                  <a:lnTo>
                    <a:pt x="265093" y="127599"/>
                  </a:lnTo>
                  <a:lnTo>
                    <a:pt x="265093" y="112386"/>
                  </a:lnTo>
                  <a:close/>
                </a:path>
                <a:path w="1505584" h="296545">
                  <a:moveTo>
                    <a:pt x="448825" y="24827"/>
                  </a:moveTo>
                  <a:lnTo>
                    <a:pt x="400066" y="24827"/>
                  </a:lnTo>
                  <a:lnTo>
                    <a:pt x="407729" y="26475"/>
                  </a:lnTo>
                  <a:lnTo>
                    <a:pt x="421368" y="33065"/>
                  </a:lnTo>
                  <a:lnTo>
                    <a:pt x="426732" y="37739"/>
                  </a:lnTo>
                  <a:lnTo>
                    <a:pt x="430641" y="43793"/>
                  </a:lnTo>
                  <a:lnTo>
                    <a:pt x="434625" y="49846"/>
                  </a:lnTo>
                  <a:lnTo>
                    <a:pt x="436618" y="57011"/>
                  </a:lnTo>
                  <a:lnTo>
                    <a:pt x="436618" y="72490"/>
                  </a:lnTo>
                  <a:lnTo>
                    <a:pt x="435162" y="79387"/>
                  </a:lnTo>
                  <a:lnTo>
                    <a:pt x="432250" y="85977"/>
                  </a:lnTo>
                  <a:lnTo>
                    <a:pt x="429414" y="92490"/>
                  </a:lnTo>
                  <a:lnTo>
                    <a:pt x="403155" y="125647"/>
                  </a:lnTo>
                  <a:lnTo>
                    <a:pt x="318916" y="217932"/>
                  </a:lnTo>
                  <a:lnTo>
                    <a:pt x="318916" y="238621"/>
                  </a:lnTo>
                  <a:lnTo>
                    <a:pt x="467422" y="238621"/>
                  </a:lnTo>
                  <a:lnTo>
                    <a:pt x="467422" y="213334"/>
                  </a:lnTo>
                  <a:lnTo>
                    <a:pt x="357997" y="213334"/>
                  </a:lnTo>
                  <a:lnTo>
                    <a:pt x="357997" y="211495"/>
                  </a:lnTo>
                  <a:lnTo>
                    <a:pt x="410870" y="154943"/>
                  </a:lnTo>
                  <a:lnTo>
                    <a:pt x="436237" y="126106"/>
                  </a:lnTo>
                  <a:lnTo>
                    <a:pt x="458572" y="90690"/>
                  </a:lnTo>
                  <a:lnTo>
                    <a:pt x="463284" y="65287"/>
                  </a:lnTo>
                  <a:lnTo>
                    <a:pt x="462717" y="56415"/>
                  </a:lnTo>
                  <a:lnTo>
                    <a:pt x="461014" y="47959"/>
                  </a:lnTo>
                  <a:lnTo>
                    <a:pt x="458177" y="39921"/>
                  </a:lnTo>
                  <a:lnTo>
                    <a:pt x="454204" y="32298"/>
                  </a:lnTo>
                  <a:lnTo>
                    <a:pt x="449233" y="25265"/>
                  </a:lnTo>
                  <a:lnTo>
                    <a:pt x="448825" y="24827"/>
                  </a:lnTo>
                  <a:close/>
                </a:path>
                <a:path w="1505584" h="296545">
                  <a:moveTo>
                    <a:pt x="392479" y="0"/>
                  </a:moveTo>
                  <a:lnTo>
                    <a:pt x="355353" y="8735"/>
                  </a:lnTo>
                  <a:lnTo>
                    <a:pt x="325202" y="41235"/>
                  </a:lnTo>
                  <a:lnTo>
                    <a:pt x="319835" y="69425"/>
                  </a:lnTo>
                  <a:lnTo>
                    <a:pt x="346962" y="69425"/>
                  </a:lnTo>
                  <a:lnTo>
                    <a:pt x="346962" y="60460"/>
                  </a:lnTo>
                  <a:lnTo>
                    <a:pt x="348763" y="52643"/>
                  </a:lnTo>
                  <a:lnTo>
                    <a:pt x="382518" y="24827"/>
                  </a:lnTo>
                  <a:lnTo>
                    <a:pt x="448825" y="24827"/>
                  </a:lnTo>
                  <a:lnTo>
                    <a:pt x="443399" y="18994"/>
                  </a:lnTo>
                  <a:lnTo>
                    <a:pt x="402530" y="545"/>
                  </a:lnTo>
                  <a:lnTo>
                    <a:pt x="392479" y="0"/>
                  </a:lnTo>
                  <a:close/>
                </a:path>
                <a:path w="1505584" h="296545">
                  <a:moveTo>
                    <a:pt x="597653" y="33103"/>
                  </a:moveTo>
                  <a:lnTo>
                    <a:pt x="569147" y="33103"/>
                  </a:lnTo>
                  <a:lnTo>
                    <a:pt x="569147" y="238621"/>
                  </a:lnTo>
                  <a:lnTo>
                    <a:pt x="597653" y="238621"/>
                  </a:lnTo>
                  <a:lnTo>
                    <a:pt x="597653" y="33103"/>
                  </a:lnTo>
                  <a:close/>
                </a:path>
                <a:path w="1505584" h="296545">
                  <a:moveTo>
                    <a:pt x="597653" y="3218"/>
                  </a:moveTo>
                  <a:lnTo>
                    <a:pt x="569147" y="3218"/>
                  </a:lnTo>
                  <a:lnTo>
                    <a:pt x="510296" y="42299"/>
                  </a:lnTo>
                  <a:lnTo>
                    <a:pt x="510296" y="71264"/>
                  </a:lnTo>
                  <a:lnTo>
                    <a:pt x="567768" y="33103"/>
                  </a:lnTo>
                  <a:lnTo>
                    <a:pt x="597653" y="33103"/>
                  </a:lnTo>
                  <a:lnTo>
                    <a:pt x="597653" y="3218"/>
                  </a:lnTo>
                  <a:close/>
                </a:path>
                <a:path w="1505584" h="296545">
                  <a:moveTo>
                    <a:pt x="742136" y="0"/>
                  </a:moveTo>
                  <a:lnTo>
                    <a:pt x="697998" y="14367"/>
                  </a:lnTo>
                  <a:lnTo>
                    <a:pt x="669952" y="55747"/>
                  </a:lnTo>
                  <a:lnTo>
                    <a:pt x="660900" y="102536"/>
                  </a:lnTo>
                  <a:lnTo>
                    <a:pt x="660297" y="120920"/>
                  </a:lnTo>
                  <a:lnTo>
                    <a:pt x="660900" y="139411"/>
                  </a:lnTo>
                  <a:lnTo>
                    <a:pt x="669952" y="186437"/>
                  </a:lnTo>
                  <a:lnTo>
                    <a:pt x="689284" y="219778"/>
                  </a:lnTo>
                  <a:lnTo>
                    <a:pt x="729629" y="240956"/>
                  </a:lnTo>
                  <a:lnTo>
                    <a:pt x="742136" y="241840"/>
                  </a:lnTo>
                  <a:lnTo>
                    <a:pt x="754643" y="240956"/>
                  </a:lnTo>
                  <a:lnTo>
                    <a:pt x="794988" y="219778"/>
                  </a:lnTo>
                  <a:lnTo>
                    <a:pt x="797537" y="216552"/>
                  </a:lnTo>
                  <a:lnTo>
                    <a:pt x="742136" y="216552"/>
                  </a:lnTo>
                  <a:lnTo>
                    <a:pt x="733882" y="215855"/>
                  </a:lnTo>
                  <a:lnTo>
                    <a:pt x="702165" y="191696"/>
                  </a:lnTo>
                  <a:lnTo>
                    <a:pt x="689492" y="149196"/>
                  </a:lnTo>
                  <a:lnTo>
                    <a:pt x="687883" y="120920"/>
                  </a:lnTo>
                  <a:lnTo>
                    <a:pt x="688781" y="99289"/>
                  </a:lnTo>
                  <a:lnTo>
                    <a:pt x="702251" y="50000"/>
                  </a:lnTo>
                  <a:lnTo>
                    <a:pt x="742136" y="24827"/>
                  </a:lnTo>
                  <a:lnTo>
                    <a:pt x="796812" y="24827"/>
                  </a:lnTo>
                  <a:lnTo>
                    <a:pt x="794809" y="22298"/>
                  </a:lnTo>
                  <a:lnTo>
                    <a:pt x="786159" y="14367"/>
                  </a:lnTo>
                  <a:lnTo>
                    <a:pt x="776554" y="8081"/>
                  </a:lnTo>
                  <a:lnTo>
                    <a:pt x="766016" y="3591"/>
                  </a:lnTo>
                  <a:lnTo>
                    <a:pt x="754543" y="897"/>
                  </a:lnTo>
                  <a:lnTo>
                    <a:pt x="742136" y="0"/>
                  </a:lnTo>
                  <a:close/>
                </a:path>
                <a:path w="1505584" h="296545">
                  <a:moveTo>
                    <a:pt x="796812" y="24827"/>
                  </a:moveTo>
                  <a:lnTo>
                    <a:pt x="742136" y="24827"/>
                  </a:lnTo>
                  <a:lnTo>
                    <a:pt x="750333" y="25531"/>
                  </a:lnTo>
                  <a:lnTo>
                    <a:pt x="757912" y="27643"/>
                  </a:lnTo>
                  <a:lnTo>
                    <a:pt x="786260" y="58743"/>
                  </a:lnTo>
                  <a:lnTo>
                    <a:pt x="795980" y="106200"/>
                  </a:lnTo>
                  <a:lnTo>
                    <a:pt x="796389" y="120920"/>
                  </a:lnTo>
                  <a:lnTo>
                    <a:pt x="795498" y="142586"/>
                  </a:lnTo>
                  <a:lnTo>
                    <a:pt x="782136" y="191725"/>
                  </a:lnTo>
                  <a:lnTo>
                    <a:pt x="742136" y="216552"/>
                  </a:lnTo>
                  <a:lnTo>
                    <a:pt x="797537" y="216552"/>
                  </a:lnTo>
                  <a:lnTo>
                    <a:pt x="818545" y="172170"/>
                  </a:lnTo>
                  <a:lnTo>
                    <a:pt x="823976" y="120920"/>
                  </a:lnTo>
                  <a:lnTo>
                    <a:pt x="823365" y="102536"/>
                  </a:lnTo>
                  <a:lnTo>
                    <a:pt x="814205" y="55747"/>
                  </a:lnTo>
                  <a:lnTo>
                    <a:pt x="802366" y="31839"/>
                  </a:lnTo>
                  <a:lnTo>
                    <a:pt x="796812" y="24827"/>
                  </a:lnTo>
                  <a:close/>
                </a:path>
                <a:path w="1505584" h="296545">
                  <a:moveTo>
                    <a:pt x="900355" y="206437"/>
                  </a:moveTo>
                  <a:lnTo>
                    <a:pt x="870930" y="206437"/>
                  </a:lnTo>
                  <a:lnTo>
                    <a:pt x="869551" y="219311"/>
                  </a:lnTo>
                  <a:lnTo>
                    <a:pt x="868688" y="227026"/>
                  </a:lnTo>
                  <a:lnTo>
                    <a:pt x="861792" y="270453"/>
                  </a:lnTo>
                  <a:lnTo>
                    <a:pt x="856677" y="296093"/>
                  </a:lnTo>
                  <a:lnTo>
                    <a:pt x="877367" y="296093"/>
                  </a:lnTo>
                  <a:lnTo>
                    <a:pt x="890564" y="254261"/>
                  </a:lnTo>
                  <a:lnTo>
                    <a:pt x="898516" y="218851"/>
                  </a:lnTo>
                  <a:lnTo>
                    <a:pt x="900355" y="206437"/>
                  </a:lnTo>
                  <a:close/>
                </a:path>
                <a:path w="1505584" h="296545">
                  <a:moveTo>
                    <a:pt x="1018718" y="0"/>
                  </a:moveTo>
                  <a:lnTo>
                    <a:pt x="974580" y="14367"/>
                  </a:lnTo>
                  <a:lnTo>
                    <a:pt x="946534" y="55747"/>
                  </a:lnTo>
                  <a:lnTo>
                    <a:pt x="937482" y="102536"/>
                  </a:lnTo>
                  <a:lnTo>
                    <a:pt x="936878" y="120920"/>
                  </a:lnTo>
                  <a:lnTo>
                    <a:pt x="937482" y="139411"/>
                  </a:lnTo>
                  <a:lnTo>
                    <a:pt x="946534" y="186437"/>
                  </a:lnTo>
                  <a:lnTo>
                    <a:pt x="965866" y="219778"/>
                  </a:lnTo>
                  <a:lnTo>
                    <a:pt x="1006211" y="240956"/>
                  </a:lnTo>
                  <a:lnTo>
                    <a:pt x="1018718" y="241840"/>
                  </a:lnTo>
                  <a:lnTo>
                    <a:pt x="1031225" y="240956"/>
                  </a:lnTo>
                  <a:lnTo>
                    <a:pt x="1071570" y="219778"/>
                  </a:lnTo>
                  <a:lnTo>
                    <a:pt x="1074119" y="216552"/>
                  </a:lnTo>
                  <a:lnTo>
                    <a:pt x="1018718" y="216552"/>
                  </a:lnTo>
                  <a:lnTo>
                    <a:pt x="1010464" y="215855"/>
                  </a:lnTo>
                  <a:lnTo>
                    <a:pt x="978746" y="191696"/>
                  </a:lnTo>
                  <a:lnTo>
                    <a:pt x="966074" y="149196"/>
                  </a:lnTo>
                  <a:lnTo>
                    <a:pt x="964465" y="120920"/>
                  </a:lnTo>
                  <a:lnTo>
                    <a:pt x="965363" y="99289"/>
                  </a:lnTo>
                  <a:lnTo>
                    <a:pt x="978833" y="50000"/>
                  </a:lnTo>
                  <a:lnTo>
                    <a:pt x="1018718" y="24827"/>
                  </a:lnTo>
                  <a:lnTo>
                    <a:pt x="1073394" y="24827"/>
                  </a:lnTo>
                  <a:lnTo>
                    <a:pt x="1071391" y="22298"/>
                  </a:lnTo>
                  <a:lnTo>
                    <a:pt x="1062741" y="14367"/>
                  </a:lnTo>
                  <a:lnTo>
                    <a:pt x="1053136" y="8081"/>
                  </a:lnTo>
                  <a:lnTo>
                    <a:pt x="1042597" y="3591"/>
                  </a:lnTo>
                  <a:lnTo>
                    <a:pt x="1031125" y="897"/>
                  </a:lnTo>
                  <a:lnTo>
                    <a:pt x="1018718" y="0"/>
                  </a:lnTo>
                  <a:close/>
                </a:path>
                <a:path w="1505584" h="296545">
                  <a:moveTo>
                    <a:pt x="1073394" y="24827"/>
                  </a:moveTo>
                  <a:lnTo>
                    <a:pt x="1018718" y="24827"/>
                  </a:lnTo>
                  <a:lnTo>
                    <a:pt x="1026915" y="25531"/>
                  </a:lnTo>
                  <a:lnTo>
                    <a:pt x="1034494" y="27643"/>
                  </a:lnTo>
                  <a:lnTo>
                    <a:pt x="1062842" y="58743"/>
                  </a:lnTo>
                  <a:lnTo>
                    <a:pt x="1072562" y="106200"/>
                  </a:lnTo>
                  <a:lnTo>
                    <a:pt x="1072971" y="120920"/>
                  </a:lnTo>
                  <a:lnTo>
                    <a:pt x="1072080" y="142586"/>
                  </a:lnTo>
                  <a:lnTo>
                    <a:pt x="1058718" y="191725"/>
                  </a:lnTo>
                  <a:lnTo>
                    <a:pt x="1018718" y="216552"/>
                  </a:lnTo>
                  <a:lnTo>
                    <a:pt x="1074119" y="216552"/>
                  </a:lnTo>
                  <a:lnTo>
                    <a:pt x="1095126" y="172170"/>
                  </a:lnTo>
                  <a:lnTo>
                    <a:pt x="1100557" y="120920"/>
                  </a:lnTo>
                  <a:lnTo>
                    <a:pt x="1099947" y="102536"/>
                  </a:lnTo>
                  <a:lnTo>
                    <a:pt x="1090787" y="55747"/>
                  </a:lnTo>
                  <a:lnTo>
                    <a:pt x="1078948" y="31839"/>
                  </a:lnTo>
                  <a:lnTo>
                    <a:pt x="1073394" y="24827"/>
                  </a:lnTo>
                  <a:close/>
                </a:path>
                <a:path w="1505584" h="296545">
                  <a:moveTo>
                    <a:pt x="1221018" y="0"/>
                  </a:moveTo>
                  <a:lnTo>
                    <a:pt x="1176880" y="14367"/>
                  </a:lnTo>
                  <a:lnTo>
                    <a:pt x="1148833" y="55747"/>
                  </a:lnTo>
                  <a:lnTo>
                    <a:pt x="1139782" y="102536"/>
                  </a:lnTo>
                  <a:lnTo>
                    <a:pt x="1139178" y="120920"/>
                  </a:lnTo>
                  <a:lnTo>
                    <a:pt x="1139782" y="139411"/>
                  </a:lnTo>
                  <a:lnTo>
                    <a:pt x="1148833" y="186437"/>
                  </a:lnTo>
                  <a:lnTo>
                    <a:pt x="1168165" y="219778"/>
                  </a:lnTo>
                  <a:lnTo>
                    <a:pt x="1208510" y="240956"/>
                  </a:lnTo>
                  <a:lnTo>
                    <a:pt x="1221018" y="241840"/>
                  </a:lnTo>
                  <a:lnTo>
                    <a:pt x="1233525" y="240956"/>
                  </a:lnTo>
                  <a:lnTo>
                    <a:pt x="1273870" y="219778"/>
                  </a:lnTo>
                  <a:lnTo>
                    <a:pt x="1276419" y="216552"/>
                  </a:lnTo>
                  <a:lnTo>
                    <a:pt x="1221018" y="216552"/>
                  </a:lnTo>
                  <a:lnTo>
                    <a:pt x="1212763" y="215855"/>
                  </a:lnTo>
                  <a:lnTo>
                    <a:pt x="1181046" y="191696"/>
                  </a:lnTo>
                  <a:lnTo>
                    <a:pt x="1168374" y="149196"/>
                  </a:lnTo>
                  <a:lnTo>
                    <a:pt x="1166765" y="120920"/>
                  </a:lnTo>
                  <a:lnTo>
                    <a:pt x="1167663" y="99289"/>
                  </a:lnTo>
                  <a:lnTo>
                    <a:pt x="1181132" y="50000"/>
                  </a:lnTo>
                  <a:lnTo>
                    <a:pt x="1221018" y="24827"/>
                  </a:lnTo>
                  <a:lnTo>
                    <a:pt x="1275693" y="24827"/>
                  </a:lnTo>
                  <a:lnTo>
                    <a:pt x="1273690" y="22298"/>
                  </a:lnTo>
                  <a:lnTo>
                    <a:pt x="1265041" y="14367"/>
                  </a:lnTo>
                  <a:lnTo>
                    <a:pt x="1255436" y="8081"/>
                  </a:lnTo>
                  <a:lnTo>
                    <a:pt x="1244897" y="3591"/>
                  </a:lnTo>
                  <a:lnTo>
                    <a:pt x="1233424" y="897"/>
                  </a:lnTo>
                  <a:lnTo>
                    <a:pt x="1221018" y="0"/>
                  </a:lnTo>
                  <a:close/>
                </a:path>
                <a:path w="1505584" h="296545">
                  <a:moveTo>
                    <a:pt x="1275693" y="24827"/>
                  </a:moveTo>
                  <a:lnTo>
                    <a:pt x="1221018" y="24827"/>
                  </a:lnTo>
                  <a:lnTo>
                    <a:pt x="1229215" y="25531"/>
                  </a:lnTo>
                  <a:lnTo>
                    <a:pt x="1236794" y="27643"/>
                  </a:lnTo>
                  <a:lnTo>
                    <a:pt x="1265141" y="58743"/>
                  </a:lnTo>
                  <a:lnTo>
                    <a:pt x="1274861" y="106200"/>
                  </a:lnTo>
                  <a:lnTo>
                    <a:pt x="1275271" y="120920"/>
                  </a:lnTo>
                  <a:lnTo>
                    <a:pt x="1274380" y="142586"/>
                  </a:lnTo>
                  <a:lnTo>
                    <a:pt x="1261018" y="191725"/>
                  </a:lnTo>
                  <a:lnTo>
                    <a:pt x="1221018" y="216552"/>
                  </a:lnTo>
                  <a:lnTo>
                    <a:pt x="1276419" y="216552"/>
                  </a:lnTo>
                  <a:lnTo>
                    <a:pt x="1297426" y="172170"/>
                  </a:lnTo>
                  <a:lnTo>
                    <a:pt x="1302857" y="120920"/>
                  </a:lnTo>
                  <a:lnTo>
                    <a:pt x="1302247" y="102536"/>
                  </a:lnTo>
                  <a:lnTo>
                    <a:pt x="1293087" y="55747"/>
                  </a:lnTo>
                  <a:lnTo>
                    <a:pt x="1281248" y="31839"/>
                  </a:lnTo>
                  <a:lnTo>
                    <a:pt x="1275693" y="24827"/>
                  </a:lnTo>
                  <a:close/>
                </a:path>
                <a:path w="1505584" h="296545">
                  <a:moveTo>
                    <a:pt x="1423317" y="0"/>
                  </a:moveTo>
                  <a:lnTo>
                    <a:pt x="1379179" y="14367"/>
                  </a:lnTo>
                  <a:lnTo>
                    <a:pt x="1351133" y="55747"/>
                  </a:lnTo>
                  <a:lnTo>
                    <a:pt x="1342081" y="102536"/>
                  </a:lnTo>
                  <a:lnTo>
                    <a:pt x="1341478" y="120920"/>
                  </a:lnTo>
                  <a:lnTo>
                    <a:pt x="1342081" y="139411"/>
                  </a:lnTo>
                  <a:lnTo>
                    <a:pt x="1351133" y="186437"/>
                  </a:lnTo>
                  <a:lnTo>
                    <a:pt x="1370465" y="219778"/>
                  </a:lnTo>
                  <a:lnTo>
                    <a:pt x="1410810" y="240956"/>
                  </a:lnTo>
                  <a:lnTo>
                    <a:pt x="1423317" y="241840"/>
                  </a:lnTo>
                  <a:lnTo>
                    <a:pt x="1435825" y="240956"/>
                  </a:lnTo>
                  <a:lnTo>
                    <a:pt x="1476170" y="219778"/>
                  </a:lnTo>
                  <a:lnTo>
                    <a:pt x="1478719" y="216552"/>
                  </a:lnTo>
                  <a:lnTo>
                    <a:pt x="1423317" y="216552"/>
                  </a:lnTo>
                  <a:lnTo>
                    <a:pt x="1415063" y="215855"/>
                  </a:lnTo>
                  <a:lnTo>
                    <a:pt x="1383346" y="191696"/>
                  </a:lnTo>
                  <a:lnTo>
                    <a:pt x="1370674" y="149196"/>
                  </a:lnTo>
                  <a:lnTo>
                    <a:pt x="1369064" y="120920"/>
                  </a:lnTo>
                  <a:lnTo>
                    <a:pt x="1369962" y="99289"/>
                  </a:lnTo>
                  <a:lnTo>
                    <a:pt x="1383432" y="50000"/>
                  </a:lnTo>
                  <a:lnTo>
                    <a:pt x="1423317" y="24827"/>
                  </a:lnTo>
                  <a:lnTo>
                    <a:pt x="1477993" y="24827"/>
                  </a:lnTo>
                  <a:lnTo>
                    <a:pt x="1475990" y="22298"/>
                  </a:lnTo>
                  <a:lnTo>
                    <a:pt x="1467341" y="14367"/>
                  </a:lnTo>
                  <a:lnTo>
                    <a:pt x="1457736" y="8081"/>
                  </a:lnTo>
                  <a:lnTo>
                    <a:pt x="1447197" y="3591"/>
                  </a:lnTo>
                  <a:lnTo>
                    <a:pt x="1435724" y="897"/>
                  </a:lnTo>
                  <a:lnTo>
                    <a:pt x="1423317" y="0"/>
                  </a:lnTo>
                  <a:close/>
                </a:path>
                <a:path w="1505584" h="296545">
                  <a:moveTo>
                    <a:pt x="1477993" y="24827"/>
                  </a:moveTo>
                  <a:lnTo>
                    <a:pt x="1423317" y="24827"/>
                  </a:lnTo>
                  <a:lnTo>
                    <a:pt x="1431514" y="25531"/>
                  </a:lnTo>
                  <a:lnTo>
                    <a:pt x="1439093" y="27643"/>
                  </a:lnTo>
                  <a:lnTo>
                    <a:pt x="1467441" y="58743"/>
                  </a:lnTo>
                  <a:lnTo>
                    <a:pt x="1477161" y="106200"/>
                  </a:lnTo>
                  <a:lnTo>
                    <a:pt x="1477571" y="120920"/>
                  </a:lnTo>
                  <a:lnTo>
                    <a:pt x="1476680" y="142586"/>
                  </a:lnTo>
                  <a:lnTo>
                    <a:pt x="1463318" y="191725"/>
                  </a:lnTo>
                  <a:lnTo>
                    <a:pt x="1423317" y="216552"/>
                  </a:lnTo>
                  <a:lnTo>
                    <a:pt x="1478719" y="216552"/>
                  </a:lnTo>
                  <a:lnTo>
                    <a:pt x="1499726" y="172170"/>
                  </a:lnTo>
                  <a:lnTo>
                    <a:pt x="1505157" y="120920"/>
                  </a:lnTo>
                  <a:lnTo>
                    <a:pt x="1504546" y="102536"/>
                  </a:lnTo>
                  <a:lnTo>
                    <a:pt x="1495387" y="55747"/>
                  </a:lnTo>
                  <a:lnTo>
                    <a:pt x="1483548" y="31839"/>
                  </a:lnTo>
                  <a:lnTo>
                    <a:pt x="1477993" y="24827"/>
                  </a:lnTo>
                  <a:close/>
                </a:path>
              </a:pathLst>
            </a:custGeom>
            <a:solidFill>
              <a:srgbClr val="FF0606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94" name="object 94"/>
            <p:cNvSpPr/>
            <p:nvPr/>
          </p:nvSpPr>
          <p:spPr>
            <a:xfrm>
              <a:off x="11130777" y="11137886"/>
              <a:ext cx="610235" cy="130810"/>
            </a:xfrm>
            <a:custGeom>
              <a:avLst/>
              <a:gdLst/>
              <a:ahLst/>
              <a:cxnLst/>
              <a:rect l="l" t="t" r="r" b="b"/>
              <a:pathLst>
                <a:path w="610234" h="130809">
                  <a:moveTo>
                    <a:pt x="38825" y="27628"/>
                  </a:moveTo>
                  <a:lnTo>
                    <a:pt x="26155" y="27628"/>
                  </a:lnTo>
                  <a:lnTo>
                    <a:pt x="26155" y="118970"/>
                  </a:lnTo>
                  <a:lnTo>
                    <a:pt x="38825" y="118970"/>
                  </a:lnTo>
                  <a:lnTo>
                    <a:pt x="38825" y="27628"/>
                  </a:lnTo>
                  <a:close/>
                </a:path>
                <a:path w="610234" h="130809">
                  <a:moveTo>
                    <a:pt x="38825" y="14346"/>
                  </a:moveTo>
                  <a:lnTo>
                    <a:pt x="26155" y="14346"/>
                  </a:lnTo>
                  <a:lnTo>
                    <a:pt x="0" y="31715"/>
                  </a:lnTo>
                  <a:lnTo>
                    <a:pt x="0" y="44589"/>
                  </a:lnTo>
                  <a:lnTo>
                    <a:pt x="25542" y="27628"/>
                  </a:lnTo>
                  <a:lnTo>
                    <a:pt x="38825" y="27628"/>
                  </a:lnTo>
                  <a:lnTo>
                    <a:pt x="38825" y="14346"/>
                  </a:lnTo>
                  <a:close/>
                </a:path>
                <a:path w="610234" h="130809">
                  <a:moveTo>
                    <a:pt x="166121" y="143"/>
                  </a:moveTo>
                  <a:lnTo>
                    <a:pt x="154181" y="143"/>
                  </a:lnTo>
                  <a:lnTo>
                    <a:pt x="154181" y="78546"/>
                  </a:lnTo>
                  <a:lnTo>
                    <a:pt x="166121" y="78546"/>
                  </a:lnTo>
                  <a:lnTo>
                    <a:pt x="166121" y="43876"/>
                  </a:lnTo>
                  <a:lnTo>
                    <a:pt x="162812" y="43876"/>
                  </a:lnTo>
                  <a:lnTo>
                    <a:pt x="162812" y="33806"/>
                  </a:lnTo>
                  <a:lnTo>
                    <a:pt x="166121" y="33806"/>
                  </a:lnTo>
                  <a:lnTo>
                    <a:pt x="166121" y="143"/>
                  </a:lnTo>
                  <a:close/>
                </a:path>
                <a:path w="610234" h="130809">
                  <a:moveTo>
                    <a:pt x="166121" y="33806"/>
                  </a:moveTo>
                  <a:lnTo>
                    <a:pt x="162812" y="33806"/>
                  </a:lnTo>
                  <a:lnTo>
                    <a:pt x="162812" y="43876"/>
                  </a:lnTo>
                  <a:lnTo>
                    <a:pt x="166121" y="43876"/>
                  </a:lnTo>
                  <a:lnTo>
                    <a:pt x="166121" y="33806"/>
                  </a:lnTo>
                  <a:close/>
                </a:path>
                <a:path w="610234" h="130809">
                  <a:moveTo>
                    <a:pt x="185398" y="33806"/>
                  </a:moveTo>
                  <a:lnTo>
                    <a:pt x="166121" y="33806"/>
                  </a:lnTo>
                  <a:lnTo>
                    <a:pt x="166121" y="43876"/>
                  </a:lnTo>
                  <a:lnTo>
                    <a:pt x="185398" y="43876"/>
                  </a:lnTo>
                  <a:lnTo>
                    <a:pt x="185398" y="33806"/>
                  </a:lnTo>
                  <a:close/>
                </a:path>
                <a:path w="610234" h="130809">
                  <a:moveTo>
                    <a:pt x="166121" y="85451"/>
                  </a:moveTo>
                  <a:lnTo>
                    <a:pt x="81677" y="85451"/>
                  </a:lnTo>
                  <a:lnTo>
                    <a:pt x="81677" y="95233"/>
                  </a:lnTo>
                  <a:lnTo>
                    <a:pt x="154181" y="95233"/>
                  </a:lnTo>
                  <a:lnTo>
                    <a:pt x="154181" y="130191"/>
                  </a:lnTo>
                  <a:lnTo>
                    <a:pt x="166121" y="130191"/>
                  </a:lnTo>
                  <a:lnTo>
                    <a:pt x="166121" y="85451"/>
                  </a:lnTo>
                  <a:close/>
                </a:path>
                <a:path w="610234" h="130809">
                  <a:moveTo>
                    <a:pt x="82396" y="8199"/>
                  </a:moveTo>
                  <a:lnTo>
                    <a:pt x="70600" y="8199"/>
                  </a:lnTo>
                  <a:lnTo>
                    <a:pt x="70600" y="69770"/>
                  </a:lnTo>
                  <a:lnTo>
                    <a:pt x="130732" y="69770"/>
                  </a:lnTo>
                  <a:lnTo>
                    <a:pt x="130732" y="60276"/>
                  </a:lnTo>
                  <a:lnTo>
                    <a:pt x="82396" y="60276"/>
                  </a:lnTo>
                  <a:lnTo>
                    <a:pt x="82396" y="37978"/>
                  </a:lnTo>
                  <a:lnTo>
                    <a:pt x="130732" y="37978"/>
                  </a:lnTo>
                  <a:lnTo>
                    <a:pt x="130732" y="28483"/>
                  </a:lnTo>
                  <a:lnTo>
                    <a:pt x="82396" y="28483"/>
                  </a:lnTo>
                  <a:lnTo>
                    <a:pt x="82396" y="8199"/>
                  </a:lnTo>
                  <a:close/>
                </a:path>
                <a:path w="610234" h="130809">
                  <a:moveTo>
                    <a:pt x="130732" y="37978"/>
                  </a:moveTo>
                  <a:lnTo>
                    <a:pt x="119080" y="37978"/>
                  </a:lnTo>
                  <a:lnTo>
                    <a:pt x="119080" y="60276"/>
                  </a:lnTo>
                  <a:lnTo>
                    <a:pt x="130732" y="60276"/>
                  </a:lnTo>
                  <a:lnTo>
                    <a:pt x="130732" y="37978"/>
                  </a:lnTo>
                  <a:close/>
                </a:path>
                <a:path w="610234" h="130809">
                  <a:moveTo>
                    <a:pt x="130732" y="8199"/>
                  </a:moveTo>
                  <a:lnTo>
                    <a:pt x="119080" y="8199"/>
                  </a:lnTo>
                  <a:lnTo>
                    <a:pt x="119080" y="28483"/>
                  </a:lnTo>
                  <a:lnTo>
                    <a:pt x="130732" y="28483"/>
                  </a:lnTo>
                  <a:lnTo>
                    <a:pt x="130732" y="8199"/>
                  </a:lnTo>
                  <a:close/>
                </a:path>
                <a:path w="610234" h="130809">
                  <a:moveTo>
                    <a:pt x="298603" y="143"/>
                  </a:moveTo>
                  <a:lnTo>
                    <a:pt x="286663" y="143"/>
                  </a:lnTo>
                  <a:lnTo>
                    <a:pt x="286663" y="77395"/>
                  </a:lnTo>
                  <a:lnTo>
                    <a:pt x="298603" y="77395"/>
                  </a:lnTo>
                  <a:lnTo>
                    <a:pt x="298603" y="43876"/>
                  </a:lnTo>
                  <a:lnTo>
                    <a:pt x="295150" y="43876"/>
                  </a:lnTo>
                  <a:lnTo>
                    <a:pt x="295150" y="33950"/>
                  </a:lnTo>
                  <a:lnTo>
                    <a:pt x="298603" y="33950"/>
                  </a:lnTo>
                  <a:lnTo>
                    <a:pt x="298603" y="143"/>
                  </a:lnTo>
                  <a:close/>
                </a:path>
                <a:path w="610234" h="130809">
                  <a:moveTo>
                    <a:pt x="298603" y="33950"/>
                  </a:moveTo>
                  <a:lnTo>
                    <a:pt x="295150" y="33950"/>
                  </a:lnTo>
                  <a:lnTo>
                    <a:pt x="295150" y="43876"/>
                  </a:lnTo>
                  <a:lnTo>
                    <a:pt x="298603" y="43876"/>
                  </a:lnTo>
                  <a:lnTo>
                    <a:pt x="298603" y="33950"/>
                  </a:lnTo>
                  <a:close/>
                </a:path>
                <a:path w="610234" h="130809">
                  <a:moveTo>
                    <a:pt x="317736" y="33950"/>
                  </a:moveTo>
                  <a:lnTo>
                    <a:pt x="298603" y="33950"/>
                  </a:lnTo>
                  <a:lnTo>
                    <a:pt x="298603" y="43876"/>
                  </a:lnTo>
                  <a:lnTo>
                    <a:pt x="317736" y="43876"/>
                  </a:lnTo>
                  <a:lnTo>
                    <a:pt x="317736" y="33950"/>
                  </a:lnTo>
                  <a:close/>
                </a:path>
                <a:path w="610234" h="130809">
                  <a:moveTo>
                    <a:pt x="257028" y="80128"/>
                  </a:moveTo>
                  <a:lnTo>
                    <a:pt x="239246" y="81834"/>
                  </a:lnTo>
                  <a:lnTo>
                    <a:pt x="225793" y="86764"/>
                  </a:lnTo>
                  <a:lnTo>
                    <a:pt x="217276" y="94633"/>
                  </a:lnTo>
                  <a:lnTo>
                    <a:pt x="214302" y="105159"/>
                  </a:lnTo>
                  <a:lnTo>
                    <a:pt x="217276" y="115663"/>
                  </a:lnTo>
                  <a:lnTo>
                    <a:pt x="225793" y="123483"/>
                  </a:lnTo>
                  <a:lnTo>
                    <a:pt x="239246" y="128363"/>
                  </a:lnTo>
                  <a:lnTo>
                    <a:pt x="257028" y="130047"/>
                  </a:lnTo>
                  <a:lnTo>
                    <a:pt x="274810" y="128363"/>
                  </a:lnTo>
                  <a:lnTo>
                    <a:pt x="288263" y="123483"/>
                  </a:lnTo>
                  <a:lnTo>
                    <a:pt x="291769" y="120264"/>
                  </a:lnTo>
                  <a:lnTo>
                    <a:pt x="257028" y="120264"/>
                  </a:lnTo>
                  <a:lnTo>
                    <a:pt x="244040" y="119239"/>
                  </a:lnTo>
                  <a:lnTo>
                    <a:pt x="234262" y="116272"/>
                  </a:lnTo>
                  <a:lnTo>
                    <a:pt x="228099" y="111525"/>
                  </a:lnTo>
                  <a:lnTo>
                    <a:pt x="225955" y="105159"/>
                  </a:lnTo>
                  <a:lnTo>
                    <a:pt x="228099" y="98650"/>
                  </a:lnTo>
                  <a:lnTo>
                    <a:pt x="234262" y="93867"/>
                  </a:lnTo>
                  <a:lnTo>
                    <a:pt x="244040" y="90918"/>
                  </a:lnTo>
                  <a:lnTo>
                    <a:pt x="257028" y="89911"/>
                  </a:lnTo>
                  <a:lnTo>
                    <a:pt x="291669" y="89911"/>
                  </a:lnTo>
                  <a:lnTo>
                    <a:pt x="288263" y="86764"/>
                  </a:lnTo>
                  <a:lnTo>
                    <a:pt x="274810" y="81834"/>
                  </a:lnTo>
                  <a:lnTo>
                    <a:pt x="257028" y="80128"/>
                  </a:lnTo>
                  <a:close/>
                </a:path>
                <a:path w="610234" h="130809">
                  <a:moveTo>
                    <a:pt x="291669" y="89911"/>
                  </a:moveTo>
                  <a:lnTo>
                    <a:pt x="257028" y="89911"/>
                  </a:lnTo>
                  <a:lnTo>
                    <a:pt x="270016" y="90918"/>
                  </a:lnTo>
                  <a:lnTo>
                    <a:pt x="279793" y="93867"/>
                  </a:lnTo>
                  <a:lnTo>
                    <a:pt x="285957" y="98650"/>
                  </a:lnTo>
                  <a:lnTo>
                    <a:pt x="288101" y="105159"/>
                  </a:lnTo>
                  <a:lnTo>
                    <a:pt x="285957" y="111525"/>
                  </a:lnTo>
                  <a:lnTo>
                    <a:pt x="279793" y="116272"/>
                  </a:lnTo>
                  <a:lnTo>
                    <a:pt x="270016" y="119239"/>
                  </a:lnTo>
                  <a:lnTo>
                    <a:pt x="257028" y="120264"/>
                  </a:lnTo>
                  <a:lnTo>
                    <a:pt x="291769" y="120264"/>
                  </a:lnTo>
                  <a:lnTo>
                    <a:pt x="296780" y="115663"/>
                  </a:lnTo>
                  <a:lnTo>
                    <a:pt x="299754" y="105159"/>
                  </a:lnTo>
                  <a:lnTo>
                    <a:pt x="296780" y="94633"/>
                  </a:lnTo>
                  <a:lnTo>
                    <a:pt x="291669" y="89911"/>
                  </a:lnTo>
                  <a:close/>
                </a:path>
                <a:path w="610234" h="130809">
                  <a:moveTo>
                    <a:pt x="260768" y="10070"/>
                  </a:moveTo>
                  <a:lnTo>
                    <a:pt x="203369" y="10070"/>
                  </a:lnTo>
                  <a:lnTo>
                    <a:pt x="203369" y="67181"/>
                  </a:lnTo>
                  <a:lnTo>
                    <a:pt x="213439" y="67181"/>
                  </a:lnTo>
                  <a:lnTo>
                    <a:pt x="232010" y="66990"/>
                  </a:lnTo>
                  <a:lnTo>
                    <a:pt x="247425" y="66300"/>
                  </a:lnTo>
                  <a:lnTo>
                    <a:pt x="261060" y="64935"/>
                  </a:lnTo>
                  <a:lnTo>
                    <a:pt x="268273" y="63728"/>
                  </a:lnTo>
                  <a:lnTo>
                    <a:pt x="215165" y="63728"/>
                  </a:lnTo>
                  <a:lnTo>
                    <a:pt x="215165" y="57399"/>
                  </a:lnTo>
                  <a:lnTo>
                    <a:pt x="213439" y="57399"/>
                  </a:lnTo>
                  <a:lnTo>
                    <a:pt x="215165" y="57381"/>
                  </a:lnTo>
                  <a:lnTo>
                    <a:pt x="215165" y="19852"/>
                  </a:lnTo>
                  <a:lnTo>
                    <a:pt x="260768" y="19852"/>
                  </a:lnTo>
                  <a:lnTo>
                    <a:pt x="260768" y="10070"/>
                  </a:lnTo>
                  <a:close/>
                </a:path>
                <a:path w="610234" h="130809">
                  <a:moveTo>
                    <a:pt x="272852" y="52939"/>
                  </a:moveTo>
                  <a:lnTo>
                    <a:pt x="260008" y="55153"/>
                  </a:lnTo>
                  <a:lnTo>
                    <a:pt x="246706" y="56518"/>
                  </a:lnTo>
                  <a:lnTo>
                    <a:pt x="231624" y="57208"/>
                  </a:lnTo>
                  <a:lnTo>
                    <a:pt x="215165" y="57381"/>
                  </a:lnTo>
                  <a:lnTo>
                    <a:pt x="215165" y="63728"/>
                  </a:lnTo>
                  <a:lnTo>
                    <a:pt x="268273" y="63728"/>
                  </a:lnTo>
                  <a:lnTo>
                    <a:pt x="274291" y="62721"/>
                  </a:lnTo>
                  <a:lnTo>
                    <a:pt x="272852" y="52939"/>
                  </a:lnTo>
                  <a:close/>
                </a:path>
                <a:path w="610234" h="130809">
                  <a:moveTo>
                    <a:pt x="215165" y="57381"/>
                  </a:moveTo>
                  <a:lnTo>
                    <a:pt x="213439" y="57399"/>
                  </a:lnTo>
                  <a:lnTo>
                    <a:pt x="215165" y="57399"/>
                  </a:lnTo>
                  <a:close/>
                </a:path>
                <a:path w="610234" h="130809">
                  <a:moveTo>
                    <a:pt x="470393" y="0"/>
                  </a:moveTo>
                  <a:lnTo>
                    <a:pt x="458309" y="0"/>
                  </a:lnTo>
                  <a:lnTo>
                    <a:pt x="458309" y="130191"/>
                  </a:lnTo>
                  <a:lnTo>
                    <a:pt x="470393" y="130191"/>
                  </a:lnTo>
                  <a:lnTo>
                    <a:pt x="470393" y="62721"/>
                  </a:lnTo>
                  <a:lnTo>
                    <a:pt x="467085" y="62721"/>
                  </a:lnTo>
                  <a:lnTo>
                    <a:pt x="467085" y="52795"/>
                  </a:lnTo>
                  <a:lnTo>
                    <a:pt x="470393" y="52795"/>
                  </a:lnTo>
                  <a:lnTo>
                    <a:pt x="470393" y="0"/>
                  </a:lnTo>
                  <a:close/>
                </a:path>
                <a:path w="610234" h="130809">
                  <a:moveTo>
                    <a:pt x="470393" y="52795"/>
                  </a:moveTo>
                  <a:lnTo>
                    <a:pt x="467085" y="52795"/>
                  </a:lnTo>
                  <a:lnTo>
                    <a:pt x="467085" y="62721"/>
                  </a:lnTo>
                  <a:lnTo>
                    <a:pt x="470393" y="62721"/>
                  </a:lnTo>
                  <a:lnTo>
                    <a:pt x="470393" y="52795"/>
                  </a:lnTo>
                  <a:close/>
                </a:path>
                <a:path w="610234" h="130809">
                  <a:moveTo>
                    <a:pt x="491109" y="52795"/>
                  </a:moveTo>
                  <a:lnTo>
                    <a:pt x="470393" y="52795"/>
                  </a:lnTo>
                  <a:lnTo>
                    <a:pt x="470393" y="62721"/>
                  </a:lnTo>
                  <a:lnTo>
                    <a:pt x="491109" y="62721"/>
                  </a:lnTo>
                  <a:lnTo>
                    <a:pt x="491109" y="52795"/>
                  </a:lnTo>
                  <a:close/>
                </a:path>
                <a:path w="610234" h="130809">
                  <a:moveTo>
                    <a:pt x="431264" y="14098"/>
                  </a:moveTo>
                  <a:lnTo>
                    <a:pt x="425078" y="14098"/>
                  </a:lnTo>
                  <a:lnTo>
                    <a:pt x="425078" y="15968"/>
                  </a:lnTo>
                  <a:lnTo>
                    <a:pt x="421707" y="40468"/>
                  </a:lnTo>
                  <a:lnTo>
                    <a:pt x="411592" y="62218"/>
                  </a:lnTo>
                  <a:lnTo>
                    <a:pt x="394733" y="80946"/>
                  </a:lnTo>
                  <a:lnTo>
                    <a:pt x="371132" y="96384"/>
                  </a:lnTo>
                  <a:lnTo>
                    <a:pt x="377749" y="105591"/>
                  </a:lnTo>
                  <a:lnTo>
                    <a:pt x="404687" y="87573"/>
                  </a:lnTo>
                  <a:lnTo>
                    <a:pt x="422992" y="65778"/>
                  </a:lnTo>
                  <a:lnTo>
                    <a:pt x="433422" y="41017"/>
                  </a:lnTo>
                  <a:lnTo>
                    <a:pt x="435528" y="23880"/>
                  </a:lnTo>
                  <a:lnTo>
                    <a:pt x="431264" y="23880"/>
                  </a:lnTo>
                  <a:lnTo>
                    <a:pt x="431264" y="14098"/>
                  </a:lnTo>
                  <a:close/>
                </a:path>
                <a:path w="610234" h="130809">
                  <a:moveTo>
                    <a:pt x="425078" y="14098"/>
                  </a:moveTo>
                  <a:lnTo>
                    <a:pt x="377174" y="14098"/>
                  </a:lnTo>
                  <a:lnTo>
                    <a:pt x="377174" y="23880"/>
                  </a:lnTo>
                  <a:lnTo>
                    <a:pt x="423989" y="23880"/>
                  </a:lnTo>
                  <a:lnTo>
                    <a:pt x="425078" y="15968"/>
                  </a:lnTo>
                  <a:lnTo>
                    <a:pt x="425078" y="14098"/>
                  </a:lnTo>
                  <a:close/>
                </a:path>
                <a:path w="610234" h="130809">
                  <a:moveTo>
                    <a:pt x="436731" y="14098"/>
                  </a:moveTo>
                  <a:lnTo>
                    <a:pt x="431264" y="14098"/>
                  </a:lnTo>
                  <a:lnTo>
                    <a:pt x="431264" y="23880"/>
                  </a:lnTo>
                  <a:lnTo>
                    <a:pt x="435528" y="23880"/>
                  </a:lnTo>
                  <a:lnTo>
                    <a:pt x="436731" y="14098"/>
                  </a:lnTo>
                  <a:close/>
                </a:path>
                <a:path w="610234" h="130809">
                  <a:moveTo>
                    <a:pt x="609636" y="143"/>
                  </a:moveTo>
                  <a:lnTo>
                    <a:pt x="597696" y="143"/>
                  </a:lnTo>
                  <a:lnTo>
                    <a:pt x="597696" y="77683"/>
                  </a:lnTo>
                  <a:lnTo>
                    <a:pt x="609636" y="77683"/>
                  </a:lnTo>
                  <a:lnTo>
                    <a:pt x="609636" y="60707"/>
                  </a:lnTo>
                  <a:lnTo>
                    <a:pt x="599279" y="60707"/>
                  </a:lnTo>
                  <a:lnTo>
                    <a:pt x="599279" y="50925"/>
                  </a:lnTo>
                  <a:lnTo>
                    <a:pt x="609636" y="50925"/>
                  </a:lnTo>
                  <a:lnTo>
                    <a:pt x="609636" y="33087"/>
                  </a:lnTo>
                  <a:lnTo>
                    <a:pt x="600142" y="33087"/>
                  </a:lnTo>
                  <a:lnTo>
                    <a:pt x="600142" y="23304"/>
                  </a:lnTo>
                  <a:lnTo>
                    <a:pt x="609636" y="23304"/>
                  </a:lnTo>
                  <a:lnTo>
                    <a:pt x="609636" y="143"/>
                  </a:lnTo>
                  <a:close/>
                </a:path>
                <a:path w="610234" h="130809">
                  <a:moveTo>
                    <a:pt x="565472" y="8919"/>
                  </a:moveTo>
                  <a:lnTo>
                    <a:pt x="558135" y="8919"/>
                  </a:lnTo>
                  <a:lnTo>
                    <a:pt x="558135" y="14098"/>
                  </a:lnTo>
                  <a:lnTo>
                    <a:pt x="554467" y="31203"/>
                  </a:lnTo>
                  <a:lnTo>
                    <a:pt x="543893" y="45962"/>
                  </a:lnTo>
                  <a:lnTo>
                    <a:pt x="527062" y="57916"/>
                  </a:lnTo>
                  <a:lnTo>
                    <a:pt x="504620" y="66606"/>
                  </a:lnTo>
                  <a:lnTo>
                    <a:pt x="509368" y="75956"/>
                  </a:lnTo>
                  <a:lnTo>
                    <a:pt x="534905" y="65765"/>
                  </a:lnTo>
                  <a:lnTo>
                    <a:pt x="554197" y="50961"/>
                  </a:lnTo>
                  <a:lnTo>
                    <a:pt x="565634" y="33087"/>
                  </a:lnTo>
                  <a:lnTo>
                    <a:pt x="565328" y="33087"/>
                  </a:lnTo>
                  <a:lnTo>
                    <a:pt x="565328" y="23304"/>
                  </a:lnTo>
                  <a:lnTo>
                    <a:pt x="567987" y="23304"/>
                  </a:lnTo>
                  <a:lnTo>
                    <a:pt x="568866" y="18557"/>
                  </a:lnTo>
                  <a:lnTo>
                    <a:pt x="565472" y="18557"/>
                  </a:lnTo>
                  <a:lnTo>
                    <a:pt x="565472" y="8919"/>
                  </a:lnTo>
                  <a:close/>
                </a:path>
                <a:path w="610234" h="130809">
                  <a:moveTo>
                    <a:pt x="597696" y="50925"/>
                  </a:moveTo>
                  <a:lnTo>
                    <a:pt x="564034" y="50925"/>
                  </a:lnTo>
                  <a:lnTo>
                    <a:pt x="564034" y="60707"/>
                  </a:lnTo>
                  <a:lnTo>
                    <a:pt x="597696" y="60707"/>
                  </a:lnTo>
                  <a:lnTo>
                    <a:pt x="597696" y="50925"/>
                  </a:lnTo>
                  <a:close/>
                </a:path>
                <a:path w="610234" h="130809">
                  <a:moveTo>
                    <a:pt x="609636" y="50925"/>
                  </a:moveTo>
                  <a:lnTo>
                    <a:pt x="599279" y="50925"/>
                  </a:lnTo>
                  <a:lnTo>
                    <a:pt x="599279" y="60707"/>
                  </a:lnTo>
                  <a:lnTo>
                    <a:pt x="609636" y="60707"/>
                  </a:lnTo>
                  <a:lnTo>
                    <a:pt x="609636" y="50925"/>
                  </a:lnTo>
                  <a:close/>
                </a:path>
                <a:path w="610234" h="130809">
                  <a:moveTo>
                    <a:pt x="567987" y="23304"/>
                  </a:moveTo>
                  <a:lnTo>
                    <a:pt x="565328" y="23304"/>
                  </a:lnTo>
                  <a:lnTo>
                    <a:pt x="565328" y="33087"/>
                  </a:lnTo>
                  <a:lnTo>
                    <a:pt x="565634" y="33087"/>
                  </a:lnTo>
                  <a:lnTo>
                    <a:pt x="566396" y="31895"/>
                  </a:lnTo>
                  <a:lnTo>
                    <a:pt x="567987" y="23304"/>
                  </a:lnTo>
                  <a:close/>
                </a:path>
                <a:path w="610234" h="130809">
                  <a:moveTo>
                    <a:pt x="597696" y="23304"/>
                  </a:moveTo>
                  <a:lnTo>
                    <a:pt x="567987" y="23304"/>
                  </a:lnTo>
                  <a:lnTo>
                    <a:pt x="566396" y="31895"/>
                  </a:lnTo>
                  <a:lnTo>
                    <a:pt x="565634" y="33087"/>
                  </a:lnTo>
                  <a:lnTo>
                    <a:pt x="597696" y="33087"/>
                  </a:lnTo>
                  <a:lnTo>
                    <a:pt x="597696" y="23304"/>
                  </a:lnTo>
                  <a:close/>
                </a:path>
                <a:path w="610234" h="130809">
                  <a:moveTo>
                    <a:pt x="609636" y="23304"/>
                  </a:moveTo>
                  <a:lnTo>
                    <a:pt x="600142" y="23304"/>
                  </a:lnTo>
                  <a:lnTo>
                    <a:pt x="600142" y="33087"/>
                  </a:lnTo>
                  <a:lnTo>
                    <a:pt x="609636" y="33087"/>
                  </a:lnTo>
                  <a:lnTo>
                    <a:pt x="609636" y="23304"/>
                  </a:lnTo>
                  <a:close/>
                </a:path>
                <a:path w="610234" h="130809">
                  <a:moveTo>
                    <a:pt x="558135" y="8919"/>
                  </a:moveTo>
                  <a:lnTo>
                    <a:pt x="511238" y="8919"/>
                  </a:lnTo>
                  <a:lnTo>
                    <a:pt x="511238" y="18557"/>
                  </a:lnTo>
                  <a:lnTo>
                    <a:pt x="557179" y="18557"/>
                  </a:lnTo>
                  <a:lnTo>
                    <a:pt x="558135" y="14098"/>
                  </a:lnTo>
                  <a:lnTo>
                    <a:pt x="558135" y="8919"/>
                  </a:lnTo>
                  <a:close/>
                </a:path>
                <a:path w="610234" h="130809">
                  <a:moveTo>
                    <a:pt x="570651" y="8919"/>
                  </a:moveTo>
                  <a:lnTo>
                    <a:pt x="565472" y="8919"/>
                  </a:lnTo>
                  <a:lnTo>
                    <a:pt x="565472" y="18557"/>
                  </a:lnTo>
                  <a:lnTo>
                    <a:pt x="568866" y="18557"/>
                  </a:lnTo>
                  <a:lnTo>
                    <a:pt x="570651" y="8919"/>
                  </a:lnTo>
                  <a:close/>
                </a:path>
                <a:path w="610234" h="130809">
                  <a:moveTo>
                    <a:pt x="609636" y="83581"/>
                  </a:moveTo>
                  <a:lnTo>
                    <a:pt x="522890" y="83581"/>
                  </a:lnTo>
                  <a:lnTo>
                    <a:pt x="522890" y="93219"/>
                  </a:lnTo>
                  <a:lnTo>
                    <a:pt x="597696" y="93219"/>
                  </a:lnTo>
                  <a:lnTo>
                    <a:pt x="597696" y="129903"/>
                  </a:lnTo>
                  <a:lnTo>
                    <a:pt x="609636" y="129903"/>
                  </a:lnTo>
                  <a:lnTo>
                    <a:pt x="609636" y="83581"/>
                  </a:lnTo>
                  <a:close/>
                </a:path>
              </a:pathLst>
            </a:custGeom>
            <a:solidFill>
              <a:srgbClr val="000000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grpSp>
        <p:nvGrpSpPr>
          <p:cNvPr id="95" name="object 95"/>
          <p:cNvGrpSpPr/>
          <p:nvPr/>
        </p:nvGrpSpPr>
        <p:grpSpPr>
          <a:xfrm>
            <a:off x="3755815" y="4287784"/>
            <a:ext cx="3073320" cy="1141122"/>
            <a:chOff x="3191840" y="12569557"/>
            <a:chExt cx="9009380" cy="3345179"/>
          </a:xfrm>
        </p:grpSpPr>
        <p:sp>
          <p:nvSpPr>
            <p:cNvPr id="96" name="object 96"/>
            <p:cNvSpPr/>
            <p:nvPr/>
          </p:nvSpPr>
          <p:spPr>
            <a:xfrm>
              <a:off x="3209822" y="12569557"/>
              <a:ext cx="8991600" cy="3300095"/>
            </a:xfrm>
            <a:custGeom>
              <a:avLst/>
              <a:gdLst/>
              <a:ahLst/>
              <a:cxnLst/>
              <a:rect l="l" t="t" r="r" b="b"/>
              <a:pathLst>
                <a:path w="8991600" h="3300094">
                  <a:moveTo>
                    <a:pt x="8901189" y="0"/>
                  </a:moveTo>
                  <a:lnTo>
                    <a:pt x="89911" y="0"/>
                  </a:lnTo>
                  <a:lnTo>
                    <a:pt x="54913" y="7065"/>
                  </a:lnTo>
                  <a:lnTo>
                    <a:pt x="26334" y="26334"/>
                  </a:lnTo>
                  <a:lnTo>
                    <a:pt x="7065" y="54913"/>
                  </a:lnTo>
                  <a:lnTo>
                    <a:pt x="0" y="89911"/>
                  </a:lnTo>
                  <a:lnTo>
                    <a:pt x="0" y="3209822"/>
                  </a:lnTo>
                  <a:lnTo>
                    <a:pt x="7065" y="3244820"/>
                  </a:lnTo>
                  <a:lnTo>
                    <a:pt x="26334" y="3273399"/>
                  </a:lnTo>
                  <a:lnTo>
                    <a:pt x="54913" y="3292668"/>
                  </a:lnTo>
                  <a:lnTo>
                    <a:pt x="89910" y="3299733"/>
                  </a:lnTo>
                  <a:lnTo>
                    <a:pt x="8901188" y="3299733"/>
                  </a:lnTo>
                  <a:lnTo>
                    <a:pt x="8936186" y="3292668"/>
                  </a:lnTo>
                  <a:lnTo>
                    <a:pt x="8964765" y="3273399"/>
                  </a:lnTo>
                  <a:lnTo>
                    <a:pt x="8984034" y="3244820"/>
                  </a:lnTo>
                  <a:lnTo>
                    <a:pt x="8991099" y="3209822"/>
                  </a:lnTo>
                  <a:lnTo>
                    <a:pt x="8991099" y="89911"/>
                  </a:lnTo>
                  <a:lnTo>
                    <a:pt x="8984034" y="54913"/>
                  </a:lnTo>
                  <a:lnTo>
                    <a:pt x="8964765" y="26334"/>
                  </a:lnTo>
                  <a:lnTo>
                    <a:pt x="8936186" y="7065"/>
                  </a:lnTo>
                  <a:lnTo>
                    <a:pt x="8901189" y="0"/>
                  </a:lnTo>
                  <a:close/>
                </a:path>
              </a:pathLst>
            </a:custGeom>
            <a:solidFill>
              <a:srgbClr val="F7F6F9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97" name="object 9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191840" y="12569557"/>
              <a:ext cx="3812226" cy="3344689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27478" y="12819564"/>
              <a:ext cx="4352339" cy="435564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219649" y="13952244"/>
              <a:ext cx="2826858" cy="291155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711533" y="13540596"/>
              <a:ext cx="491180" cy="203313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233017" y="13540596"/>
              <a:ext cx="239429" cy="203313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493759" y="13540596"/>
              <a:ext cx="491180" cy="203313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7212444" y="13551170"/>
              <a:ext cx="375920" cy="194945"/>
            </a:xfrm>
            <a:custGeom>
              <a:avLst/>
              <a:gdLst/>
              <a:ahLst/>
              <a:cxnLst/>
              <a:rect l="l" t="t" r="r" b="b"/>
              <a:pathLst>
                <a:path w="375920" h="194944">
                  <a:moveTo>
                    <a:pt x="160545" y="0"/>
                  </a:moveTo>
                  <a:lnTo>
                    <a:pt x="142634" y="0"/>
                  </a:lnTo>
                  <a:lnTo>
                    <a:pt x="142634" y="115445"/>
                  </a:lnTo>
                  <a:lnTo>
                    <a:pt x="160545" y="115445"/>
                  </a:lnTo>
                  <a:lnTo>
                    <a:pt x="160545" y="56104"/>
                  </a:lnTo>
                  <a:lnTo>
                    <a:pt x="146518" y="56104"/>
                  </a:lnTo>
                  <a:lnTo>
                    <a:pt x="146518" y="41215"/>
                  </a:lnTo>
                  <a:lnTo>
                    <a:pt x="160545" y="41215"/>
                  </a:lnTo>
                  <a:lnTo>
                    <a:pt x="160545" y="0"/>
                  </a:lnTo>
                  <a:close/>
                </a:path>
                <a:path w="375920" h="194944">
                  <a:moveTo>
                    <a:pt x="52436" y="11005"/>
                  </a:moveTo>
                  <a:lnTo>
                    <a:pt x="49199" y="11005"/>
                  </a:lnTo>
                  <a:lnTo>
                    <a:pt x="49199" y="31073"/>
                  </a:lnTo>
                  <a:lnTo>
                    <a:pt x="45699" y="52533"/>
                  </a:lnTo>
                  <a:lnTo>
                    <a:pt x="35766" y="71506"/>
                  </a:lnTo>
                  <a:lnTo>
                    <a:pt x="20250" y="86877"/>
                  </a:lnTo>
                  <a:lnTo>
                    <a:pt x="0" y="97535"/>
                  </a:lnTo>
                  <a:lnTo>
                    <a:pt x="9278" y="112208"/>
                  </a:lnTo>
                  <a:lnTo>
                    <a:pt x="31953" y="99561"/>
                  </a:lnTo>
                  <a:lnTo>
                    <a:pt x="49226" y="81108"/>
                  </a:lnTo>
                  <a:lnTo>
                    <a:pt x="58819" y="60891"/>
                  </a:lnTo>
                  <a:lnTo>
                    <a:pt x="56198" y="55554"/>
                  </a:lnTo>
                  <a:lnTo>
                    <a:pt x="52533" y="31073"/>
                  </a:lnTo>
                  <a:lnTo>
                    <a:pt x="52436" y="11005"/>
                  </a:lnTo>
                  <a:close/>
                </a:path>
                <a:path w="375920" h="194944">
                  <a:moveTo>
                    <a:pt x="67109" y="11005"/>
                  </a:moveTo>
                  <a:lnTo>
                    <a:pt x="64088" y="11005"/>
                  </a:lnTo>
                  <a:lnTo>
                    <a:pt x="64088" y="31073"/>
                  </a:lnTo>
                  <a:lnTo>
                    <a:pt x="60228" y="57921"/>
                  </a:lnTo>
                  <a:lnTo>
                    <a:pt x="58819" y="60891"/>
                  </a:lnTo>
                  <a:lnTo>
                    <a:pt x="66839" y="77224"/>
                  </a:lnTo>
                  <a:lnTo>
                    <a:pt x="83387" y="94484"/>
                  </a:lnTo>
                  <a:lnTo>
                    <a:pt x="104872" y="106382"/>
                  </a:lnTo>
                  <a:lnTo>
                    <a:pt x="114582" y="92356"/>
                  </a:lnTo>
                  <a:lnTo>
                    <a:pt x="95148" y="82376"/>
                  </a:lnTo>
                  <a:lnTo>
                    <a:pt x="80164" y="68026"/>
                  </a:lnTo>
                  <a:lnTo>
                    <a:pt x="70521" y="50359"/>
                  </a:lnTo>
                  <a:lnTo>
                    <a:pt x="67220" y="31073"/>
                  </a:lnTo>
                  <a:lnTo>
                    <a:pt x="67109" y="11005"/>
                  </a:lnTo>
                  <a:close/>
                </a:path>
                <a:path w="375920" h="194944">
                  <a:moveTo>
                    <a:pt x="64088" y="11005"/>
                  </a:moveTo>
                  <a:lnTo>
                    <a:pt x="52436" y="11005"/>
                  </a:lnTo>
                  <a:lnTo>
                    <a:pt x="52533" y="31073"/>
                  </a:lnTo>
                  <a:lnTo>
                    <a:pt x="56198" y="55554"/>
                  </a:lnTo>
                  <a:lnTo>
                    <a:pt x="58819" y="60891"/>
                  </a:lnTo>
                  <a:lnTo>
                    <a:pt x="60228" y="57921"/>
                  </a:lnTo>
                  <a:lnTo>
                    <a:pt x="64088" y="31073"/>
                  </a:lnTo>
                  <a:lnTo>
                    <a:pt x="64088" y="11005"/>
                  </a:lnTo>
                  <a:close/>
                </a:path>
                <a:path w="375920" h="194944">
                  <a:moveTo>
                    <a:pt x="142634" y="41215"/>
                  </a:moveTo>
                  <a:lnTo>
                    <a:pt x="100340" y="41215"/>
                  </a:lnTo>
                  <a:lnTo>
                    <a:pt x="100340" y="56104"/>
                  </a:lnTo>
                  <a:lnTo>
                    <a:pt x="142634" y="56104"/>
                  </a:lnTo>
                  <a:lnTo>
                    <a:pt x="142634" y="41215"/>
                  </a:lnTo>
                  <a:close/>
                </a:path>
                <a:path w="375920" h="194944">
                  <a:moveTo>
                    <a:pt x="160545" y="41215"/>
                  </a:moveTo>
                  <a:lnTo>
                    <a:pt x="146518" y="41215"/>
                  </a:lnTo>
                  <a:lnTo>
                    <a:pt x="146518" y="56104"/>
                  </a:lnTo>
                  <a:lnTo>
                    <a:pt x="160545" y="56104"/>
                  </a:lnTo>
                  <a:lnTo>
                    <a:pt x="160545" y="41215"/>
                  </a:lnTo>
                  <a:close/>
                </a:path>
                <a:path w="375920" h="194944">
                  <a:moveTo>
                    <a:pt x="96456" y="121056"/>
                  </a:moveTo>
                  <a:lnTo>
                    <a:pt x="69250" y="123544"/>
                  </a:lnTo>
                  <a:lnTo>
                    <a:pt x="48740" y="130766"/>
                  </a:lnTo>
                  <a:lnTo>
                    <a:pt x="35796" y="142358"/>
                  </a:lnTo>
                  <a:lnTo>
                    <a:pt x="31289" y="157955"/>
                  </a:lnTo>
                  <a:lnTo>
                    <a:pt x="35796" y="173519"/>
                  </a:lnTo>
                  <a:lnTo>
                    <a:pt x="48740" y="185036"/>
                  </a:lnTo>
                  <a:lnTo>
                    <a:pt x="69250" y="192184"/>
                  </a:lnTo>
                  <a:lnTo>
                    <a:pt x="96456" y="194639"/>
                  </a:lnTo>
                  <a:lnTo>
                    <a:pt x="123537" y="192184"/>
                  </a:lnTo>
                  <a:lnTo>
                    <a:pt x="143983" y="185036"/>
                  </a:lnTo>
                  <a:lnTo>
                    <a:pt x="148945" y="180613"/>
                  </a:lnTo>
                  <a:lnTo>
                    <a:pt x="96456" y="180613"/>
                  </a:lnTo>
                  <a:lnTo>
                    <a:pt x="76691" y="179075"/>
                  </a:lnTo>
                  <a:lnTo>
                    <a:pt x="61822" y="174625"/>
                  </a:lnTo>
                  <a:lnTo>
                    <a:pt x="52456" y="167504"/>
                  </a:lnTo>
                  <a:lnTo>
                    <a:pt x="49199" y="157955"/>
                  </a:lnTo>
                  <a:lnTo>
                    <a:pt x="52456" y="148407"/>
                  </a:lnTo>
                  <a:lnTo>
                    <a:pt x="61822" y="141286"/>
                  </a:lnTo>
                  <a:lnTo>
                    <a:pt x="76691" y="136835"/>
                  </a:lnTo>
                  <a:lnTo>
                    <a:pt x="96456" y="135298"/>
                  </a:lnTo>
                  <a:lnTo>
                    <a:pt x="149034" y="135298"/>
                  </a:lnTo>
                  <a:lnTo>
                    <a:pt x="143983" y="130766"/>
                  </a:lnTo>
                  <a:lnTo>
                    <a:pt x="123537" y="123544"/>
                  </a:lnTo>
                  <a:lnTo>
                    <a:pt x="96456" y="121056"/>
                  </a:lnTo>
                  <a:close/>
                </a:path>
                <a:path w="375920" h="194944">
                  <a:moveTo>
                    <a:pt x="149034" y="135298"/>
                  </a:moveTo>
                  <a:lnTo>
                    <a:pt x="96456" y="135298"/>
                  </a:lnTo>
                  <a:lnTo>
                    <a:pt x="116221" y="136835"/>
                  </a:lnTo>
                  <a:lnTo>
                    <a:pt x="131090" y="141286"/>
                  </a:lnTo>
                  <a:lnTo>
                    <a:pt x="140456" y="148407"/>
                  </a:lnTo>
                  <a:lnTo>
                    <a:pt x="143713" y="157955"/>
                  </a:lnTo>
                  <a:lnTo>
                    <a:pt x="140456" y="167504"/>
                  </a:lnTo>
                  <a:lnTo>
                    <a:pt x="131090" y="174625"/>
                  </a:lnTo>
                  <a:lnTo>
                    <a:pt x="116221" y="179075"/>
                  </a:lnTo>
                  <a:lnTo>
                    <a:pt x="96456" y="180613"/>
                  </a:lnTo>
                  <a:lnTo>
                    <a:pt x="148945" y="180613"/>
                  </a:lnTo>
                  <a:lnTo>
                    <a:pt x="156903" y="173519"/>
                  </a:lnTo>
                  <a:lnTo>
                    <a:pt x="161408" y="157955"/>
                  </a:lnTo>
                  <a:lnTo>
                    <a:pt x="156903" y="142358"/>
                  </a:lnTo>
                  <a:lnTo>
                    <a:pt x="149034" y="135298"/>
                  </a:lnTo>
                  <a:close/>
                </a:path>
                <a:path w="375920" h="194944">
                  <a:moveTo>
                    <a:pt x="239290" y="111561"/>
                  </a:moveTo>
                  <a:lnTo>
                    <a:pt x="221595" y="111561"/>
                  </a:lnTo>
                  <a:lnTo>
                    <a:pt x="221595" y="192481"/>
                  </a:lnTo>
                  <a:lnTo>
                    <a:pt x="352578" y="192481"/>
                  </a:lnTo>
                  <a:lnTo>
                    <a:pt x="352578" y="178023"/>
                  </a:lnTo>
                  <a:lnTo>
                    <a:pt x="239290" y="178023"/>
                  </a:lnTo>
                  <a:lnTo>
                    <a:pt x="239290" y="151482"/>
                  </a:lnTo>
                  <a:lnTo>
                    <a:pt x="352578" y="151482"/>
                  </a:lnTo>
                  <a:lnTo>
                    <a:pt x="352578" y="137240"/>
                  </a:lnTo>
                  <a:lnTo>
                    <a:pt x="239290" y="137240"/>
                  </a:lnTo>
                  <a:lnTo>
                    <a:pt x="239290" y="111561"/>
                  </a:lnTo>
                  <a:close/>
                </a:path>
                <a:path w="375920" h="194944">
                  <a:moveTo>
                    <a:pt x="352578" y="151482"/>
                  </a:moveTo>
                  <a:lnTo>
                    <a:pt x="334667" y="151482"/>
                  </a:lnTo>
                  <a:lnTo>
                    <a:pt x="334667" y="178023"/>
                  </a:lnTo>
                  <a:lnTo>
                    <a:pt x="352578" y="178023"/>
                  </a:lnTo>
                  <a:lnTo>
                    <a:pt x="352578" y="151482"/>
                  </a:lnTo>
                  <a:close/>
                </a:path>
                <a:path w="375920" h="194944">
                  <a:moveTo>
                    <a:pt x="352578" y="111561"/>
                  </a:moveTo>
                  <a:lnTo>
                    <a:pt x="334667" y="111561"/>
                  </a:lnTo>
                  <a:lnTo>
                    <a:pt x="334667" y="137240"/>
                  </a:lnTo>
                  <a:lnTo>
                    <a:pt x="352578" y="137240"/>
                  </a:lnTo>
                  <a:lnTo>
                    <a:pt x="352578" y="111561"/>
                  </a:lnTo>
                  <a:close/>
                </a:path>
                <a:path w="375920" h="194944">
                  <a:moveTo>
                    <a:pt x="329511" y="79409"/>
                  </a:moveTo>
                  <a:lnTo>
                    <a:pt x="198722" y="79409"/>
                  </a:lnTo>
                  <a:lnTo>
                    <a:pt x="198722" y="94298"/>
                  </a:lnTo>
                  <a:lnTo>
                    <a:pt x="375451" y="94298"/>
                  </a:lnTo>
                  <a:lnTo>
                    <a:pt x="375451" y="83725"/>
                  </a:lnTo>
                  <a:lnTo>
                    <a:pt x="328625" y="83725"/>
                  </a:lnTo>
                  <a:lnTo>
                    <a:pt x="329511" y="79409"/>
                  </a:lnTo>
                  <a:close/>
                </a:path>
                <a:path w="375920" h="194944">
                  <a:moveTo>
                    <a:pt x="346751" y="8847"/>
                  </a:moveTo>
                  <a:lnTo>
                    <a:pt x="335099" y="8847"/>
                  </a:lnTo>
                  <a:lnTo>
                    <a:pt x="334998" y="35628"/>
                  </a:lnTo>
                  <a:lnTo>
                    <a:pt x="334290" y="49603"/>
                  </a:lnTo>
                  <a:lnTo>
                    <a:pt x="332368" y="65481"/>
                  </a:lnTo>
                  <a:lnTo>
                    <a:pt x="328625" y="83725"/>
                  </a:lnTo>
                  <a:lnTo>
                    <a:pt x="346536" y="83509"/>
                  </a:lnTo>
                  <a:lnTo>
                    <a:pt x="350029" y="65299"/>
                  </a:lnTo>
                  <a:lnTo>
                    <a:pt x="351822" y="49496"/>
                  </a:lnTo>
                  <a:lnTo>
                    <a:pt x="352482" y="35628"/>
                  </a:lnTo>
                  <a:lnTo>
                    <a:pt x="352574" y="23520"/>
                  </a:lnTo>
                  <a:lnTo>
                    <a:pt x="346751" y="23520"/>
                  </a:lnTo>
                  <a:lnTo>
                    <a:pt x="346751" y="8847"/>
                  </a:lnTo>
                  <a:close/>
                </a:path>
                <a:path w="375920" h="194944">
                  <a:moveTo>
                    <a:pt x="375451" y="79409"/>
                  </a:moveTo>
                  <a:lnTo>
                    <a:pt x="347322" y="79409"/>
                  </a:lnTo>
                  <a:lnTo>
                    <a:pt x="346536" y="83509"/>
                  </a:lnTo>
                  <a:lnTo>
                    <a:pt x="328625" y="83725"/>
                  </a:lnTo>
                  <a:lnTo>
                    <a:pt x="375451" y="83725"/>
                  </a:lnTo>
                  <a:lnTo>
                    <a:pt x="375451" y="79409"/>
                  </a:lnTo>
                  <a:close/>
                </a:path>
                <a:path w="375920" h="194944">
                  <a:moveTo>
                    <a:pt x="335099" y="8847"/>
                  </a:moveTo>
                  <a:lnTo>
                    <a:pt x="221164" y="8847"/>
                  </a:lnTo>
                  <a:lnTo>
                    <a:pt x="221164" y="23520"/>
                  </a:lnTo>
                  <a:lnTo>
                    <a:pt x="335095" y="23520"/>
                  </a:lnTo>
                  <a:lnTo>
                    <a:pt x="335099" y="8847"/>
                  </a:lnTo>
                  <a:close/>
                </a:path>
                <a:path w="375920" h="194944">
                  <a:moveTo>
                    <a:pt x="352578" y="8847"/>
                  </a:moveTo>
                  <a:lnTo>
                    <a:pt x="346751" y="8847"/>
                  </a:lnTo>
                  <a:lnTo>
                    <a:pt x="346751" y="23520"/>
                  </a:lnTo>
                  <a:lnTo>
                    <a:pt x="352574" y="23520"/>
                  </a:lnTo>
                  <a:lnTo>
                    <a:pt x="352578" y="8847"/>
                  </a:lnTo>
                  <a:close/>
                </a:path>
              </a:pathLst>
            </a:custGeom>
            <a:solidFill>
              <a:srgbClr val="000000">
                <a:alpha val="64999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0261002" y="15226070"/>
              <a:ext cx="1505585" cy="296545"/>
            </a:xfrm>
            <a:custGeom>
              <a:avLst/>
              <a:gdLst/>
              <a:ahLst/>
              <a:cxnLst/>
              <a:rect l="l" t="t" r="r" b="b"/>
              <a:pathLst>
                <a:path w="1505584" h="296544">
                  <a:moveTo>
                    <a:pt x="39165" y="5248"/>
                  </a:moveTo>
                  <a:lnTo>
                    <a:pt x="11652" y="5248"/>
                  </a:lnTo>
                  <a:lnTo>
                    <a:pt x="65059" y="238621"/>
                  </a:lnTo>
                  <a:lnTo>
                    <a:pt x="92248" y="238621"/>
                  </a:lnTo>
                  <a:lnTo>
                    <a:pt x="98182" y="211432"/>
                  </a:lnTo>
                  <a:lnTo>
                    <a:pt x="78006" y="211432"/>
                  </a:lnTo>
                  <a:lnTo>
                    <a:pt x="70562" y="164822"/>
                  </a:lnTo>
                  <a:lnTo>
                    <a:pt x="39165" y="5248"/>
                  </a:lnTo>
                  <a:close/>
                </a:path>
                <a:path w="1505584" h="296544">
                  <a:moveTo>
                    <a:pt x="152807" y="42148"/>
                  </a:moveTo>
                  <a:lnTo>
                    <a:pt x="133679" y="42148"/>
                  </a:lnTo>
                  <a:lnTo>
                    <a:pt x="144684" y="103647"/>
                  </a:lnTo>
                  <a:lnTo>
                    <a:pt x="174787" y="238621"/>
                  </a:lnTo>
                  <a:lnTo>
                    <a:pt x="203270" y="238621"/>
                  </a:lnTo>
                  <a:lnTo>
                    <a:pt x="209191" y="211432"/>
                  </a:lnTo>
                  <a:lnTo>
                    <a:pt x="188705" y="211432"/>
                  </a:lnTo>
                  <a:lnTo>
                    <a:pt x="179642" y="164822"/>
                  </a:lnTo>
                  <a:lnTo>
                    <a:pt x="152807" y="42148"/>
                  </a:lnTo>
                  <a:close/>
                </a:path>
                <a:path w="1505584" h="296544">
                  <a:moveTo>
                    <a:pt x="147921" y="19814"/>
                  </a:moveTo>
                  <a:lnTo>
                    <a:pt x="119437" y="19814"/>
                  </a:lnTo>
                  <a:lnTo>
                    <a:pt x="88688" y="164822"/>
                  </a:lnTo>
                  <a:lnTo>
                    <a:pt x="79625" y="211432"/>
                  </a:lnTo>
                  <a:lnTo>
                    <a:pt x="98182" y="211432"/>
                  </a:lnTo>
                  <a:lnTo>
                    <a:pt x="121703" y="103647"/>
                  </a:lnTo>
                  <a:lnTo>
                    <a:pt x="132384" y="42148"/>
                  </a:lnTo>
                  <a:lnTo>
                    <a:pt x="152807" y="42148"/>
                  </a:lnTo>
                  <a:lnTo>
                    <a:pt x="147921" y="19814"/>
                  </a:lnTo>
                  <a:close/>
                </a:path>
                <a:path w="1505584" h="296544">
                  <a:moveTo>
                    <a:pt x="254088" y="5248"/>
                  </a:moveTo>
                  <a:lnTo>
                    <a:pt x="228517" y="5248"/>
                  </a:lnTo>
                  <a:lnTo>
                    <a:pt x="198091" y="164822"/>
                  </a:lnTo>
                  <a:lnTo>
                    <a:pt x="189999" y="211432"/>
                  </a:lnTo>
                  <a:lnTo>
                    <a:pt x="209191" y="211432"/>
                  </a:lnTo>
                  <a:lnTo>
                    <a:pt x="254088" y="5248"/>
                  </a:lnTo>
                  <a:close/>
                </a:path>
                <a:path w="1505584" h="296544">
                  <a:moveTo>
                    <a:pt x="36170" y="112386"/>
                  </a:moveTo>
                  <a:lnTo>
                    <a:pt x="27189" y="112386"/>
                  </a:lnTo>
                  <a:lnTo>
                    <a:pt x="0" y="114005"/>
                  </a:lnTo>
                  <a:lnTo>
                    <a:pt x="0" y="127599"/>
                  </a:lnTo>
                  <a:lnTo>
                    <a:pt x="39652" y="127599"/>
                  </a:lnTo>
                  <a:lnTo>
                    <a:pt x="36170" y="112386"/>
                  </a:lnTo>
                  <a:close/>
                </a:path>
                <a:path w="1505584" h="296544">
                  <a:moveTo>
                    <a:pt x="99807" y="112386"/>
                  </a:moveTo>
                  <a:lnTo>
                    <a:pt x="60245" y="112386"/>
                  </a:lnTo>
                  <a:lnTo>
                    <a:pt x="63238" y="127599"/>
                  </a:lnTo>
                  <a:lnTo>
                    <a:pt x="96581" y="127599"/>
                  </a:lnTo>
                  <a:lnTo>
                    <a:pt x="99807" y="112386"/>
                  </a:lnTo>
                  <a:close/>
                </a:path>
                <a:path w="1505584" h="296544">
                  <a:moveTo>
                    <a:pt x="146633" y="112386"/>
                  </a:moveTo>
                  <a:lnTo>
                    <a:pt x="119796" y="112386"/>
                  </a:lnTo>
                  <a:lnTo>
                    <a:pt x="116476" y="127599"/>
                  </a:lnTo>
                  <a:lnTo>
                    <a:pt x="150026" y="127599"/>
                  </a:lnTo>
                  <a:lnTo>
                    <a:pt x="146633" y="112386"/>
                  </a:lnTo>
                  <a:close/>
                </a:path>
                <a:path w="1505584" h="296544">
                  <a:moveTo>
                    <a:pt x="208089" y="112386"/>
                  </a:moveTo>
                  <a:lnTo>
                    <a:pt x="168171" y="112386"/>
                  </a:lnTo>
                  <a:lnTo>
                    <a:pt x="171499" y="127599"/>
                  </a:lnTo>
                  <a:lnTo>
                    <a:pt x="205189" y="127599"/>
                  </a:lnTo>
                  <a:lnTo>
                    <a:pt x="208089" y="112386"/>
                  </a:lnTo>
                  <a:close/>
                </a:path>
                <a:path w="1505584" h="296544">
                  <a:moveTo>
                    <a:pt x="265093" y="112386"/>
                  </a:moveTo>
                  <a:lnTo>
                    <a:pt x="230758" y="112386"/>
                  </a:lnTo>
                  <a:lnTo>
                    <a:pt x="227446" y="127599"/>
                  </a:lnTo>
                  <a:lnTo>
                    <a:pt x="265093" y="127599"/>
                  </a:lnTo>
                  <a:lnTo>
                    <a:pt x="265093" y="112386"/>
                  </a:lnTo>
                  <a:close/>
                </a:path>
                <a:path w="1505584" h="296544">
                  <a:moveTo>
                    <a:pt x="448825" y="24827"/>
                  </a:moveTo>
                  <a:lnTo>
                    <a:pt x="400066" y="24827"/>
                  </a:lnTo>
                  <a:lnTo>
                    <a:pt x="407729" y="26475"/>
                  </a:lnTo>
                  <a:lnTo>
                    <a:pt x="421368" y="33065"/>
                  </a:lnTo>
                  <a:lnTo>
                    <a:pt x="426732" y="37739"/>
                  </a:lnTo>
                  <a:lnTo>
                    <a:pt x="430641" y="43793"/>
                  </a:lnTo>
                  <a:lnTo>
                    <a:pt x="434625" y="49846"/>
                  </a:lnTo>
                  <a:lnTo>
                    <a:pt x="436618" y="57011"/>
                  </a:lnTo>
                  <a:lnTo>
                    <a:pt x="436618" y="72490"/>
                  </a:lnTo>
                  <a:lnTo>
                    <a:pt x="435162" y="79387"/>
                  </a:lnTo>
                  <a:lnTo>
                    <a:pt x="432250" y="85977"/>
                  </a:lnTo>
                  <a:lnTo>
                    <a:pt x="429414" y="92490"/>
                  </a:lnTo>
                  <a:lnTo>
                    <a:pt x="403155" y="125647"/>
                  </a:lnTo>
                  <a:lnTo>
                    <a:pt x="318916" y="217932"/>
                  </a:lnTo>
                  <a:lnTo>
                    <a:pt x="318916" y="238621"/>
                  </a:lnTo>
                  <a:lnTo>
                    <a:pt x="467422" y="238621"/>
                  </a:lnTo>
                  <a:lnTo>
                    <a:pt x="467422" y="213334"/>
                  </a:lnTo>
                  <a:lnTo>
                    <a:pt x="357997" y="213334"/>
                  </a:lnTo>
                  <a:lnTo>
                    <a:pt x="357997" y="211495"/>
                  </a:lnTo>
                  <a:lnTo>
                    <a:pt x="410870" y="154943"/>
                  </a:lnTo>
                  <a:lnTo>
                    <a:pt x="436237" y="126106"/>
                  </a:lnTo>
                  <a:lnTo>
                    <a:pt x="458572" y="90690"/>
                  </a:lnTo>
                  <a:lnTo>
                    <a:pt x="463284" y="65287"/>
                  </a:lnTo>
                  <a:lnTo>
                    <a:pt x="462717" y="56415"/>
                  </a:lnTo>
                  <a:lnTo>
                    <a:pt x="461014" y="47959"/>
                  </a:lnTo>
                  <a:lnTo>
                    <a:pt x="458177" y="39921"/>
                  </a:lnTo>
                  <a:lnTo>
                    <a:pt x="454204" y="32298"/>
                  </a:lnTo>
                  <a:lnTo>
                    <a:pt x="449233" y="25265"/>
                  </a:lnTo>
                  <a:lnTo>
                    <a:pt x="448825" y="24827"/>
                  </a:lnTo>
                  <a:close/>
                </a:path>
                <a:path w="1505584" h="296544">
                  <a:moveTo>
                    <a:pt x="392479" y="0"/>
                  </a:moveTo>
                  <a:lnTo>
                    <a:pt x="355353" y="8735"/>
                  </a:lnTo>
                  <a:lnTo>
                    <a:pt x="325202" y="41235"/>
                  </a:lnTo>
                  <a:lnTo>
                    <a:pt x="319835" y="69425"/>
                  </a:lnTo>
                  <a:lnTo>
                    <a:pt x="346962" y="69425"/>
                  </a:lnTo>
                  <a:lnTo>
                    <a:pt x="346962" y="60460"/>
                  </a:lnTo>
                  <a:lnTo>
                    <a:pt x="348763" y="52643"/>
                  </a:lnTo>
                  <a:lnTo>
                    <a:pt x="382518" y="24827"/>
                  </a:lnTo>
                  <a:lnTo>
                    <a:pt x="448825" y="24827"/>
                  </a:lnTo>
                  <a:lnTo>
                    <a:pt x="443399" y="18994"/>
                  </a:lnTo>
                  <a:lnTo>
                    <a:pt x="402530" y="545"/>
                  </a:lnTo>
                  <a:lnTo>
                    <a:pt x="392479" y="0"/>
                  </a:lnTo>
                  <a:close/>
                </a:path>
                <a:path w="1505584" h="296544">
                  <a:moveTo>
                    <a:pt x="597653" y="33103"/>
                  </a:moveTo>
                  <a:lnTo>
                    <a:pt x="569147" y="33103"/>
                  </a:lnTo>
                  <a:lnTo>
                    <a:pt x="569147" y="238621"/>
                  </a:lnTo>
                  <a:lnTo>
                    <a:pt x="597653" y="238621"/>
                  </a:lnTo>
                  <a:lnTo>
                    <a:pt x="597653" y="33103"/>
                  </a:lnTo>
                  <a:close/>
                </a:path>
                <a:path w="1505584" h="296544">
                  <a:moveTo>
                    <a:pt x="597653" y="3218"/>
                  </a:moveTo>
                  <a:lnTo>
                    <a:pt x="569147" y="3218"/>
                  </a:lnTo>
                  <a:lnTo>
                    <a:pt x="510296" y="42299"/>
                  </a:lnTo>
                  <a:lnTo>
                    <a:pt x="510296" y="71264"/>
                  </a:lnTo>
                  <a:lnTo>
                    <a:pt x="567768" y="33103"/>
                  </a:lnTo>
                  <a:lnTo>
                    <a:pt x="597653" y="33103"/>
                  </a:lnTo>
                  <a:lnTo>
                    <a:pt x="597653" y="3218"/>
                  </a:lnTo>
                  <a:close/>
                </a:path>
                <a:path w="1505584" h="296544">
                  <a:moveTo>
                    <a:pt x="742136" y="0"/>
                  </a:moveTo>
                  <a:lnTo>
                    <a:pt x="697998" y="14367"/>
                  </a:lnTo>
                  <a:lnTo>
                    <a:pt x="669952" y="55747"/>
                  </a:lnTo>
                  <a:lnTo>
                    <a:pt x="660900" y="102536"/>
                  </a:lnTo>
                  <a:lnTo>
                    <a:pt x="660297" y="120920"/>
                  </a:lnTo>
                  <a:lnTo>
                    <a:pt x="660900" y="139411"/>
                  </a:lnTo>
                  <a:lnTo>
                    <a:pt x="669952" y="186437"/>
                  </a:lnTo>
                  <a:lnTo>
                    <a:pt x="689284" y="219778"/>
                  </a:lnTo>
                  <a:lnTo>
                    <a:pt x="729629" y="240956"/>
                  </a:lnTo>
                  <a:lnTo>
                    <a:pt x="742136" y="241840"/>
                  </a:lnTo>
                  <a:lnTo>
                    <a:pt x="754643" y="240956"/>
                  </a:lnTo>
                  <a:lnTo>
                    <a:pt x="794988" y="219778"/>
                  </a:lnTo>
                  <a:lnTo>
                    <a:pt x="797537" y="216552"/>
                  </a:lnTo>
                  <a:lnTo>
                    <a:pt x="742136" y="216552"/>
                  </a:lnTo>
                  <a:lnTo>
                    <a:pt x="733882" y="215855"/>
                  </a:lnTo>
                  <a:lnTo>
                    <a:pt x="702165" y="191696"/>
                  </a:lnTo>
                  <a:lnTo>
                    <a:pt x="689492" y="149196"/>
                  </a:lnTo>
                  <a:lnTo>
                    <a:pt x="687883" y="120920"/>
                  </a:lnTo>
                  <a:lnTo>
                    <a:pt x="688781" y="99289"/>
                  </a:lnTo>
                  <a:lnTo>
                    <a:pt x="702251" y="50000"/>
                  </a:lnTo>
                  <a:lnTo>
                    <a:pt x="742136" y="24827"/>
                  </a:lnTo>
                  <a:lnTo>
                    <a:pt x="796812" y="24827"/>
                  </a:lnTo>
                  <a:lnTo>
                    <a:pt x="794809" y="22298"/>
                  </a:lnTo>
                  <a:lnTo>
                    <a:pt x="786159" y="14367"/>
                  </a:lnTo>
                  <a:lnTo>
                    <a:pt x="776554" y="8081"/>
                  </a:lnTo>
                  <a:lnTo>
                    <a:pt x="766016" y="3591"/>
                  </a:lnTo>
                  <a:lnTo>
                    <a:pt x="754543" y="897"/>
                  </a:lnTo>
                  <a:lnTo>
                    <a:pt x="742136" y="0"/>
                  </a:lnTo>
                  <a:close/>
                </a:path>
                <a:path w="1505584" h="296544">
                  <a:moveTo>
                    <a:pt x="796812" y="24827"/>
                  </a:moveTo>
                  <a:lnTo>
                    <a:pt x="742136" y="24827"/>
                  </a:lnTo>
                  <a:lnTo>
                    <a:pt x="750333" y="25531"/>
                  </a:lnTo>
                  <a:lnTo>
                    <a:pt x="757912" y="27643"/>
                  </a:lnTo>
                  <a:lnTo>
                    <a:pt x="786260" y="58743"/>
                  </a:lnTo>
                  <a:lnTo>
                    <a:pt x="795980" y="106200"/>
                  </a:lnTo>
                  <a:lnTo>
                    <a:pt x="796389" y="120920"/>
                  </a:lnTo>
                  <a:lnTo>
                    <a:pt x="795498" y="142586"/>
                  </a:lnTo>
                  <a:lnTo>
                    <a:pt x="782136" y="191725"/>
                  </a:lnTo>
                  <a:lnTo>
                    <a:pt x="742136" y="216552"/>
                  </a:lnTo>
                  <a:lnTo>
                    <a:pt x="797537" y="216552"/>
                  </a:lnTo>
                  <a:lnTo>
                    <a:pt x="818545" y="172170"/>
                  </a:lnTo>
                  <a:lnTo>
                    <a:pt x="823976" y="120920"/>
                  </a:lnTo>
                  <a:lnTo>
                    <a:pt x="823365" y="102536"/>
                  </a:lnTo>
                  <a:lnTo>
                    <a:pt x="814205" y="55747"/>
                  </a:lnTo>
                  <a:lnTo>
                    <a:pt x="802366" y="31839"/>
                  </a:lnTo>
                  <a:lnTo>
                    <a:pt x="796812" y="24827"/>
                  </a:lnTo>
                  <a:close/>
                </a:path>
                <a:path w="1505584" h="296544">
                  <a:moveTo>
                    <a:pt x="900355" y="206437"/>
                  </a:moveTo>
                  <a:lnTo>
                    <a:pt x="870930" y="206437"/>
                  </a:lnTo>
                  <a:lnTo>
                    <a:pt x="869551" y="219311"/>
                  </a:lnTo>
                  <a:lnTo>
                    <a:pt x="868688" y="227026"/>
                  </a:lnTo>
                  <a:lnTo>
                    <a:pt x="861792" y="270453"/>
                  </a:lnTo>
                  <a:lnTo>
                    <a:pt x="856677" y="296093"/>
                  </a:lnTo>
                  <a:lnTo>
                    <a:pt x="877367" y="296093"/>
                  </a:lnTo>
                  <a:lnTo>
                    <a:pt x="890564" y="254261"/>
                  </a:lnTo>
                  <a:lnTo>
                    <a:pt x="898516" y="218851"/>
                  </a:lnTo>
                  <a:lnTo>
                    <a:pt x="900355" y="206437"/>
                  </a:lnTo>
                  <a:close/>
                </a:path>
                <a:path w="1505584" h="296544">
                  <a:moveTo>
                    <a:pt x="1018718" y="0"/>
                  </a:moveTo>
                  <a:lnTo>
                    <a:pt x="974580" y="14367"/>
                  </a:lnTo>
                  <a:lnTo>
                    <a:pt x="946534" y="55747"/>
                  </a:lnTo>
                  <a:lnTo>
                    <a:pt x="937482" y="102536"/>
                  </a:lnTo>
                  <a:lnTo>
                    <a:pt x="936878" y="120920"/>
                  </a:lnTo>
                  <a:lnTo>
                    <a:pt x="937482" y="139411"/>
                  </a:lnTo>
                  <a:lnTo>
                    <a:pt x="946534" y="186437"/>
                  </a:lnTo>
                  <a:lnTo>
                    <a:pt x="965866" y="219778"/>
                  </a:lnTo>
                  <a:lnTo>
                    <a:pt x="1006211" y="240956"/>
                  </a:lnTo>
                  <a:lnTo>
                    <a:pt x="1018718" y="241840"/>
                  </a:lnTo>
                  <a:lnTo>
                    <a:pt x="1031225" y="240956"/>
                  </a:lnTo>
                  <a:lnTo>
                    <a:pt x="1071570" y="219778"/>
                  </a:lnTo>
                  <a:lnTo>
                    <a:pt x="1074119" y="216552"/>
                  </a:lnTo>
                  <a:lnTo>
                    <a:pt x="1018718" y="216552"/>
                  </a:lnTo>
                  <a:lnTo>
                    <a:pt x="1010464" y="215855"/>
                  </a:lnTo>
                  <a:lnTo>
                    <a:pt x="978746" y="191696"/>
                  </a:lnTo>
                  <a:lnTo>
                    <a:pt x="966074" y="149196"/>
                  </a:lnTo>
                  <a:lnTo>
                    <a:pt x="964465" y="120920"/>
                  </a:lnTo>
                  <a:lnTo>
                    <a:pt x="965363" y="99289"/>
                  </a:lnTo>
                  <a:lnTo>
                    <a:pt x="978833" y="50000"/>
                  </a:lnTo>
                  <a:lnTo>
                    <a:pt x="1018718" y="24827"/>
                  </a:lnTo>
                  <a:lnTo>
                    <a:pt x="1073394" y="24827"/>
                  </a:lnTo>
                  <a:lnTo>
                    <a:pt x="1071391" y="22298"/>
                  </a:lnTo>
                  <a:lnTo>
                    <a:pt x="1062741" y="14367"/>
                  </a:lnTo>
                  <a:lnTo>
                    <a:pt x="1053136" y="8081"/>
                  </a:lnTo>
                  <a:lnTo>
                    <a:pt x="1042597" y="3591"/>
                  </a:lnTo>
                  <a:lnTo>
                    <a:pt x="1031125" y="897"/>
                  </a:lnTo>
                  <a:lnTo>
                    <a:pt x="1018718" y="0"/>
                  </a:lnTo>
                  <a:close/>
                </a:path>
                <a:path w="1505584" h="296544">
                  <a:moveTo>
                    <a:pt x="1073394" y="24827"/>
                  </a:moveTo>
                  <a:lnTo>
                    <a:pt x="1018718" y="24827"/>
                  </a:lnTo>
                  <a:lnTo>
                    <a:pt x="1026915" y="25531"/>
                  </a:lnTo>
                  <a:lnTo>
                    <a:pt x="1034494" y="27643"/>
                  </a:lnTo>
                  <a:lnTo>
                    <a:pt x="1062842" y="58743"/>
                  </a:lnTo>
                  <a:lnTo>
                    <a:pt x="1072562" y="106200"/>
                  </a:lnTo>
                  <a:lnTo>
                    <a:pt x="1072971" y="120920"/>
                  </a:lnTo>
                  <a:lnTo>
                    <a:pt x="1072080" y="142586"/>
                  </a:lnTo>
                  <a:lnTo>
                    <a:pt x="1058718" y="191725"/>
                  </a:lnTo>
                  <a:lnTo>
                    <a:pt x="1018718" y="216552"/>
                  </a:lnTo>
                  <a:lnTo>
                    <a:pt x="1074119" y="216552"/>
                  </a:lnTo>
                  <a:lnTo>
                    <a:pt x="1095126" y="172170"/>
                  </a:lnTo>
                  <a:lnTo>
                    <a:pt x="1100557" y="120920"/>
                  </a:lnTo>
                  <a:lnTo>
                    <a:pt x="1099947" y="102536"/>
                  </a:lnTo>
                  <a:lnTo>
                    <a:pt x="1090787" y="55747"/>
                  </a:lnTo>
                  <a:lnTo>
                    <a:pt x="1078948" y="31839"/>
                  </a:lnTo>
                  <a:lnTo>
                    <a:pt x="1073394" y="24827"/>
                  </a:lnTo>
                  <a:close/>
                </a:path>
                <a:path w="1505584" h="296544">
                  <a:moveTo>
                    <a:pt x="1221018" y="0"/>
                  </a:moveTo>
                  <a:lnTo>
                    <a:pt x="1176880" y="14367"/>
                  </a:lnTo>
                  <a:lnTo>
                    <a:pt x="1148833" y="55747"/>
                  </a:lnTo>
                  <a:lnTo>
                    <a:pt x="1139782" y="102536"/>
                  </a:lnTo>
                  <a:lnTo>
                    <a:pt x="1139178" y="120920"/>
                  </a:lnTo>
                  <a:lnTo>
                    <a:pt x="1139782" y="139411"/>
                  </a:lnTo>
                  <a:lnTo>
                    <a:pt x="1148833" y="186437"/>
                  </a:lnTo>
                  <a:lnTo>
                    <a:pt x="1168165" y="219778"/>
                  </a:lnTo>
                  <a:lnTo>
                    <a:pt x="1208510" y="240956"/>
                  </a:lnTo>
                  <a:lnTo>
                    <a:pt x="1221018" y="241840"/>
                  </a:lnTo>
                  <a:lnTo>
                    <a:pt x="1233525" y="240956"/>
                  </a:lnTo>
                  <a:lnTo>
                    <a:pt x="1273870" y="219778"/>
                  </a:lnTo>
                  <a:lnTo>
                    <a:pt x="1276419" y="216552"/>
                  </a:lnTo>
                  <a:lnTo>
                    <a:pt x="1221018" y="216552"/>
                  </a:lnTo>
                  <a:lnTo>
                    <a:pt x="1212763" y="215855"/>
                  </a:lnTo>
                  <a:lnTo>
                    <a:pt x="1181046" y="191696"/>
                  </a:lnTo>
                  <a:lnTo>
                    <a:pt x="1168374" y="149196"/>
                  </a:lnTo>
                  <a:lnTo>
                    <a:pt x="1166765" y="120920"/>
                  </a:lnTo>
                  <a:lnTo>
                    <a:pt x="1167663" y="99289"/>
                  </a:lnTo>
                  <a:lnTo>
                    <a:pt x="1181132" y="50000"/>
                  </a:lnTo>
                  <a:lnTo>
                    <a:pt x="1221018" y="24827"/>
                  </a:lnTo>
                  <a:lnTo>
                    <a:pt x="1275693" y="24827"/>
                  </a:lnTo>
                  <a:lnTo>
                    <a:pt x="1273690" y="22298"/>
                  </a:lnTo>
                  <a:lnTo>
                    <a:pt x="1265041" y="14367"/>
                  </a:lnTo>
                  <a:lnTo>
                    <a:pt x="1255436" y="8081"/>
                  </a:lnTo>
                  <a:lnTo>
                    <a:pt x="1244897" y="3591"/>
                  </a:lnTo>
                  <a:lnTo>
                    <a:pt x="1233424" y="897"/>
                  </a:lnTo>
                  <a:lnTo>
                    <a:pt x="1221018" y="0"/>
                  </a:lnTo>
                  <a:close/>
                </a:path>
                <a:path w="1505584" h="296544">
                  <a:moveTo>
                    <a:pt x="1275693" y="24827"/>
                  </a:moveTo>
                  <a:lnTo>
                    <a:pt x="1221018" y="24827"/>
                  </a:lnTo>
                  <a:lnTo>
                    <a:pt x="1229215" y="25531"/>
                  </a:lnTo>
                  <a:lnTo>
                    <a:pt x="1236794" y="27643"/>
                  </a:lnTo>
                  <a:lnTo>
                    <a:pt x="1265141" y="58743"/>
                  </a:lnTo>
                  <a:lnTo>
                    <a:pt x="1274861" y="106200"/>
                  </a:lnTo>
                  <a:lnTo>
                    <a:pt x="1275271" y="120920"/>
                  </a:lnTo>
                  <a:lnTo>
                    <a:pt x="1274380" y="142586"/>
                  </a:lnTo>
                  <a:lnTo>
                    <a:pt x="1261018" y="191725"/>
                  </a:lnTo>
                  <a:lnTo>
                    <a:pt x="1221018" y="216552"/>
                  </a:lnTo>
                  <a:lnTo>
                    <a:pt x="1276419" y="216552"/>
                  </a:lnTo>
                  <a:lnTo>
                    <a:pt x="1297426" y="172170"/>
                  </a:lnTo>
                  <a:lnTo>
                    <a:pt x="1302857" y="120920"/>
                  </a:lnTo>
                  <a:lnTo>
                    <a:pt x="1302247" y="102536"/>
                  </a:lnTo>
                  <a:lnTo>
                    <a:pt x="1293087" y="55747"/>
                  </a:lnTo>
                  <a:lnTo>
                    <a:pt x="1281248" y="31839"/>
                  </a:lnTo>
                  <a:lnTo>
                    <a:pt x="1275693" y="24827"/>
                  </a:lnTo>
                  <a:close/>
                </a:path>
                <a:path w="1505584" h="296544">
                  <a:moveTo>
                    <a:pt x="1423317" y="0"/>
                  </a:moveTo>
                  <a:lnTo>
                    <a:pt x="1379179" y="14367"/>
                  </a:lnTo>
                  <a:lnTo>
                    <a:pt x="1351133" y="55747"/>
                  </a:lnTo>
                  <a:lnTo>
                    <a:pt x="1342081" y="102536"/>
                  </a:lnTo>
                  <a:lnTo>
                    <a:pt x="1341478" y="120920"/>
                  </a:lnTo>
                  <a:lnTo>
                    <a:pt x="1342081" y="139411"/>
                  </a:lnTo>
                  <a:lnTo>
                    <a:pt x="1351133" y="186437"/>
                  </a:lnTo>
                  <a:lnTo>
                    <a:pt x="1370465" y="219778"/>
                  </a:lnTo>
                  <a:lnTo>
                    <a:pt x="1410810" y="240956"/>
                  </a:lnTo>
                  <a:lnTo>
                    <a:pt x="1423317" y="241840"/>
                  </a:lnTo>
                  <a:lnTo>
                    <a:pt x="1435825" y="240956"/>
                  </a:lnTo>
                  <a:lnTo>
                    <a:pt x="1476170" y="219778"/>
                  </a:lnTo>
                  <a:lnTo>
                    <a:pt x="1478719" y="216552"/>
                  </a:lnTo>
                  <a:lnTo>
                    <a:pt x="1423317" y="216552"/>
                  </a:lnTo>
                  <a:lnTo>
                    <a:pt x="1415063" y="215855"/>
                  </a:lnTo>
                  <a:lnTo>
                    <a:pt x="1383346" y="191696"/>
                  </a:lnTo>
                  <a:lnTo>
                    <a:pt x="1370674" y="149196"/>
                  </a:lnTo>
                  <a:lnTo>
                    <a:pt x="1369064" y="120920"/>
                  </a:lnTo>
                  <a:lnTo>
                    <a:pt x="1369962" y="99289"/>
                  </a:lnTo>
                  <a:lnTo>
                    <a:pt x="1383432" y="50000"/>
                  </a:lnTo>
                  <a:lnTo>
                    <a:pt x="1423317" y="24827"/>
                  </a:lnTo>
                  <a:lnTo>
                    <a:pt x="1477993" y="24827"/>
                  </a:lnTo>
                  <a:lnTo>
                    <a:pt x="1475990" y="22298"/>
                  </a:lnTo>
                  <a:lnTo>
                    <a:pt x="1467341" y="14367"/>
                  </a:lnTo>
                  <a:lnTo>
                    <a:pt x="1457736" y="8081"/>
                  </a:lnTo>
                  <a:lnTo>
                    <a:pt x="1447197" y="3591"/>
                  </a:lnTo>
                  <a:lnTo>
                    <a:pt x="1435724" y="897"/>
                  </a:lnTo>
                  <a:lnTo>
                    <a:pt x="1423317" y="0"/>
                  </a:lnTo>
                  <a:close/>
                </a:path>
                <a:path w="1505584" h="296544">
                  <a:moveTo>
                    <a:pt x="1477993" y="24827"/>
                  </a:moveTo>
                  <a:lnTo>
                    <a:pt x="1423317" y="24827"/>
                  </a:lnTo>
                  <a:lnTo>
                    <a:pt x="1431514" y="25531"/>
                  </a:lnTo>
                  <a:lnTo>
                    <a:pt x="1439093" y="27643"/>
                  </a:lnTo>
                  <a:lnTo>
                    <a:pt x="1467441" y="58743"/>
                  </a:lnTo>
                  <a:lnTo>
                    <a:pt x="1477161" y="106200"/>
                  </a:lnTo>
                  <a:lnTo>
                    <a:pt x="1477571" y="120920"/>
                  </a:lnTo>
                  <a:lnTo>
                    <a:pt x="1476680" y="142586"/>
                  </a:lnTo>
                  <a:lnTo>
                    <a:pt x="1463318" y="191725"/>
                  </a:lnTo>
                  <a:lnTo>
                    <a:pt x="1423317" y="216552"/>
                  </a:lnTo>
                  <a:lnTo>
                    <a:pt x="1478719" y="216552"/>
                  </a:lnTo>
                  <a:lnTo>
                    <a:pt x="1499726" y="172170"/>
                  </a:lnTo>
                  <a:lnTo>
                    <a:pt x="1505157" y="120920"/>
                  </a:lnTo>
                  <a:lnTo>
                    <a:pt x="1504546" y="102536"/>
                  </a:lnTo>
                  <a:lnTo>
                    <a:pt x="1495387" y="55747"/>
                  </a:lnTo>
                  <a:lnTo>
                    <a:pt x="1483548" y="31839"/>
                  </a:lnTo>
                  <a:lnTo>
                    <a:pt x="1477993" y="24827"/>
                  </a:lnTo>
                  <a:close/>
                </a:path>
              </a:pathLst>
            </a:custGeom>
            <a:solidFill>
              <a:srgbClr val="FF0606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1130777" y="14977086"/>
              <a:ext cx="610235" cy="130810"/>
            </a:xfrm>
            <a:custGeom>
              <a:avLst/>
              <a:gdLst/>
              <a:ahLst/>
              <a:cxnLst/>
              <a:rect l="l" t="t" r="r" b="b"/>
              <a:pathLst>
                <a:path w="610234" h="130809">
                  <a:moveTo>
                    <a:pt x="38825" y="27628"/>
                  </a:moveTo>
                  <a:lnTo>
                    <a:pt x="26155" y="27628"/>
                  </a:lnTo>
                  <a:lnTo>
                    <a:pt x="26155" y="118970"/>
                  </a:lnTo>
                  <a:lnTo>
                    <a:pt x="38825" y="118970"/>
                  </a:lnTo>
                  <a:lnTo>
                    <a:pt x="38825" y="27628"/>
                  </a:lnTo>
                  <a:close/>
                </a:path>
                <a:path w="610234" h="130809">
                  <a:moveTo>
                    <a:pt x="38825" y="14346"/>
                  </a:moveTo>
                  <a:lnTo>
                    <a:pt x="26155" y="14346"/>
                  </a:lnTo>
                  <a:lnTo>
                    <a:pt x="0" y="31715"/>
                  </a:lnTo>
                  <a:lnTo>
                    <a:pt x="0" y="44589"/>
                  </a:lnTo>
                  <a:lnTo>
                    <a:pt x="25542" y="27628"/>
                  </a:lnTo>
                  <a:lnTo>
                    <a:pt x="38825" y="27628"/>
                  </a:lnTo>
                  <a:lnTo>
                    <a:pt x="38825" y="14346"/>
                  </a:lnTo>
                  <a:close/>
                </a:path>
                <a:path w="610234" h="130809">
                  <a:moveTo>
                    <a:pt x="166121" y="143"/>
                  </a:moveTo>
                  <a:lnTo>
                    <a:pt x="154181" y="143"/>
                  </a:lnTo>
                  <a:lnTo>
                    <a:pt x="154181" y="78546"/>
                  </a:lnTo>
                  <a:lnTo>
                    <a:pt x="166121" y="78546"/>
                  </a:lnTo>
                  <a:lnTo>
                    <a:pt x="166121" y="43876"/>
                  </a:lnTo>
                  <a:lnTo>
                    <a:pt x="162812" y="43876"/>
                  </a:lnTo>
                  <a:lnTo>
                    <a:pt x="162812" y="33806"/>
                  </a:lnTo>
                  <a:lnTo>
                    <a:pt x="166121" y="33806"/>
                  </a:lnTo>
                  <a:lnTo>
                    <a:pt x="166121" y="143"/>
                  </a:lnTo>
                  <a:close/>
                </a:path>
                <a:path w="610234" h="130809">
                  <a:moveTo>
                    <a:pt x="166121" y="33806"/>
                  </a:moveTo>
                  <a:lnTo>
                    <a:pt x="162812" y="33806"/>
                  </a:lnTo>
                  <a:lnTo>
                    <a:pt x="162812" y="43876"/>
                  </a:lnTo>
                  <a:lnTo>
                    <a:pt x="166121" y="43876"/>
                  </a:lnTo>
                  <a:lnTo>
                    <a:pt x="166121" y="33806"/>
                  </a:lnTo>
                  <a:close/>
                </a:path>
                <a:path w="610234" h="130809">
                  <a:moveTo>
                    <a:pt x="185398" y="33806"/>
                  </a:moveTo>
                  <a:lnTo>
                    <a:pt x="166121" y="33806"/>
                  </a:lnTo>
                  <a:lnTo>
                    <a:pt x="166121" y="43876"/>
                  </a:lnTo>
                  <a:lnTo>
                    <a:pt x="185398" y="43876"/>
                  </a:lnTo>
                  <a:lnTo>
                    <a:pt x="185398" y="33806"/>
                  </a:lnTo>
                  <a:close/>
                </a:path>
                <a:path w="610234" h="130809">
                  <a:moveTo>
                    <a:pt x="166121" y="85451"/>
                  </a:moveTo>
                  <a:lnTo>
                    <a:pt x="81677" y="85451"/>
                  </a:lnTo>
                  <a:lnTo>
                    <a:pt x="81677" y="95233"/>
                  </a:lnTo>
                  <a:lnTo>
                    <a:pt x="154181" y="95233"/>
                  </a:lnTo>
                  <a:lnTo>
                    <a:pt x="154181" y="130191"/>
                  </a:lnTo>
                  <a:lnTo>
                    <a:pt x="166121" y="130191"/>
                  </a:lnTo>
                  <a:lnTo>
                    <a:pt x="166121" y="85451"/>
                  </a:lnTo>
                  <a:close/>
                </a:path>
                <a:path w="610234" h="130809">
                  <a:moveTo>
                    <a:pt x="82396" y="8199"/>
                  </a:moveTo>
                  <a:lnTo>
                    <a:pt x="70600" y="8199"/>
                  </a:lnTo>
                  <a:lnTo>
                    <a:pt x="70600" y="69770"/>
                  </a:lnTo>
                  <a:lnTo>
                    <a:pt x="130732" y="69770"/>
                  </a:lnTo>
                  <a:lnTo>
                    <a:pt x="130732" y="60276"/>
                  </a:lnTo>
                  <a:lnTo>
                    <a:pt x="82396" y="60276"/>
                  </a:lnTo>
                  <a:lnTo>
                    <a:pt x="82396" y="37978"/>
                  </a:lnTo>
                  <a:lnTo>
                    <a:pt x="130732" y="37978"/>
                  </a:lnTo>
                  <a:lnTo>
                    <a:pt x="130732" y="28483"/>
                  </a:lnTo>
                  <a:lnTo>
                    <a:pt x="82396" y="28483"/>
                  </a:lnTo>
                  <a:lnTo>
                    <a:pt x="82396" y="8199"/>
                  </a:lnTo>
                  <a:close/>
                </a:path>
                <a:path w="610234" h="130809">
                  <a:moveTo>
                    <a:pt x="130732" y="37978"/>
                  </a:moveTo>
                  <a:lnTo>
                    <a:pt x="119080" y="37978"/>
                  </a:lnTo>
                  <a:lnTo>
                    <a:pt x="119080" y="60276"/>
                  </a:lnTo>
                  <a:lnTo>
                    <a:pt x="130732" y="60276"/>
                  </a:lnTo>
                  <a:lnTo>
                    <a:pt x="130732" y="37978"/>
                  </a:lnTo>
                  <a:close/>
                </a:path>
                <a:path w="610234" h="130809">
                  <a:moveTo>
                    <a:pt x="130732" y="8199"/>
                  </a:moveTo>
                  <a:lnTo>
                    <a:pt x="119080" y="8199"/>
                  </a:lnTo>
                  <a:lnTo>
                    <a:pt x="119080" y="28483"/>
                  </a:lnTo>
                  <a:lnTo>
                    <a:pt x="130732" y="28483"/>
                  </a:lnTo>
                  <a:lnTo>
                    <a:pt x="130732" y="8199"/>
                  </a:lnTo>
                  <a:close/>
                </a:path>
                <a:path w="610234" h="130809">
                  <a:moveTo>
                    <a:pt x="298603" y="143"/>
                  </a:moveTo>
                  <a:lnTo>
                    <a:pt x="286663" y="143"/>
                  </a:lnTo>
                  <a:lnTo>
                    <a:pt x="286663" y="77395"/>
                  </a:lnTo>
                  <a:lnTo>
                    <a:pt x="298603" y="77395"/>
                  </a:lnTo>
                  <a:lnTo>
                    <a:pt x="298603" y="43876"/>
                  </a:lnTo>
                  <a:lnTo>
                    <a:pt x="295150" y="43876"/>
                  </a:lnTo>
                  <a:lnTo>
                    <a:pt x="295150" y="33950"/>
                  </a:lnTo>
                  <a:lnTo>
                    <a:pt x="298603" y="33950"/>
                  </a:lnTo>
                  <a:lnTo>
                    <a:pt x="298603" y="143"/>
                  </a:lnTo>
                  <a:close/>
                </a:path>
                <a:path w="610234" h="130809">
                  <a:moveTo>
                    <a:pt x="298603" y="33950"/>
                  </a:moveTo>
                  <a:lnTo>
                    <a:pt x="295150" y="33950"/>
                  </a:lnTo>
                  <a:lnTo>
                    <a:pt x="295150" y="43876"/>
                  </a:lnTo>
                  <a:lnTo>
                    <a:pt x="298603" y="43876"/>
                  </a:lnTo>
                  <a:lnTo>
                    <a:pt x="298603" y="33950"/>
                  </a:lnTo>
                  <a:close/>
                </a:path>
                <a:path w="610234" h="130809">
                  <a:moveTo>
                    <a:pt x="317736" y="33950"/>
                  </a:moveTo>
                  <a:lnTo>
                    <a:pt x="298603" y="33950"/>
                  </a:lnTo>
                  <a:lnTo>
                    <a:pt x="298603" y="43876"/>
                  </a:lnTo>
                  <a:lnTo>
                    <a:pt x="317736" y="43876"/>
                  </a:lnTo>
                  <a:lnTo>
                    <a:pt x="317736" y="33950"/>
                  </a:lnTo>
                  <a:close/>
                </a:path>
                <a:path w="610234" h="130809">
                  <a:moveTo>
                    <a:pt x="257028" y="80128"/>
                  </a:moveTo>
                  <a:lnTo>
                    <a:pt x="239246" y="81834"/>
                  </a:lnTo>
                  <a:lnTo>
                    <a:pt x="225793" y="86764"/>
                  </a:lnTo>
                  <a:lnTo>
                    <a:pt x="217276" y="94633"/>
                  </a:lnTo>
                  <a:lnTo>
                    <a:pt x="214302" y="105159"/>
                  </a:lnTo>
                  <a:lnTo>
                    <a:pt x="217276" y="115663"/>
                  </a:lnTo>
                  <a:lnTo>
                    <a:pt x="225793" y="123483"/>
                  </a:lnTo>
                  <a:lnTo>
                    <a:pt x="239246" y="128363"/>
                  </a:lnTo>
                  <a:lnTo>
                    <a:pt x="257028" y="130047"/>
                  </a:lnTo>
                  <a:lnTo>
                    <a:pt x="274810" y="128363"/>
                  </a:lnTo>
                  <a:lnTo>
                    <a:pt x="288263" y="123483"/>
                  </a:lnTo>
                  <a:lnTo>
                    <a:pt x="291769" y="120264"/>
                  </a:lnTo>
                  <a:lnTo>
                    <a:pt x="257028" y="120264"/>
                  </a:lnTo>
                  <a:lnTo>
                    <a:pt x="244040" y="119239"/>
                  </a:lnTo>
                  <a:lnTo>
                    <a:pt x="234262" y="116272"/>
                  </a:lnTo>
                  <a:lnTo>
                    <a:pt x="228099" y="111525"/>
                  </a:lnTo>
                  <a:lnTo>
                    <a:pt x="225955" y="105159"/>
                  </a:lnTo>
                  <a:lnTo>
                    <a:pt x="228099" y="98650"/>
                  </a:lnTo>
                  <a:lnTo>
                    <a:pt x="234262" y="93867"/>
                  </a:lnTo>
                  <a:lnTo>
                    <a:pt x="244040" y="90918"/>
                  </a:lnTo>
                  <a:lnTo>
                    <a:pt x="257028" y="89911"/>
                  </a:lnTo>
                  <a:lnTo>
                    <a:pt x="291669" y="89911"/>
                  </a:lnTo>
                  <a:lnTo>
                    <a:pt x="288263" y="86764"/>
                  </a:lnTo>
                  <a:lnTo>
                    <a:pt x="274810" y="81834"/>
                  </a:lnTo>
                  <a:lnTo>
                    <a:pt x="257028" y="80128"/>
                  </a:lnTo>
                  <a:close/>
                </a:path>
                <a:path w="610234" h="130809">
                  <a:moveTo>
                    <a:pt x="291669" y="89911"/>
                  </a:moveTo>
                  <a:lnTo>
                    <a:pt x="257028" y="89911"/>
                  </a:lnTo>
                  <a:lnTo>
                    <a:pt x="270016" y="90918"/>
                  </a:lnTo>
                  <a:lnTo>
                    <a:pt x="279793" y="93867"/>
                  </a:lnTo>
                  <a:lnTo>
                    <a:pt x="285957" y="98650"/>
                  </a:lnTo>
                  <a:lnTo>
                    <a:pt x="288101" y="105159"/>
                  </a:lnTo>
                  <a:lnTo>
                    <a:pt x="285957" y="111525"/>
                  </a:lnTo>
                  <a:lnTo>
                    <a:pt x="279793" y="116272"/>
                  </a:lnTo>
                  <a:lnTo>
                    <a:pt x="270016" y="119239"/>
                  </a:lnTo>
                  <a:lnTo>
                    <a:pt x="257028" y="120264"/>
                  </a:lnTo>
                  <a:lnTo>
                    <a:pt x="291769" y="120264"/>
                  </a:lnTo>
                  <a:lnTo>
                    <a:pt x="296780" y="115663"/>
                  </a:lnTo>
                  <a:lnTo>
                    <a:pt x="299754" y="105159"/>
                  </a:lnTo>
                  <a:lnTo>
                    <a:pt x="296780" y="94633"/>
                  </a:lnTo>
                  <a:lnTo>
                    <a:pt x="291669" y="89911"/>
                  </a:lnTo>
                  <a:close/>
                </a:path>
                <a:path w="610234" h="130809">
                  <a:moveTo>
                    <a:pt x="260768" y="10070"/>
                  </a:moveTo>
                  <a:lnTo>
                    <a:pt x="203369" y="10070"/>
                  </a:lnTo>
                  <a:lnTo>
                    <a:pt x="203369" y="67181"/>
                  </a:lnTo>
                  <a:lnTo>
                    <a:pt x="213439" y="67181"/>
                  </a:lnTo>
                  <a:lnTo>
                    <a:pt x="232010" y="66990"/>
                  </a:lnTo>
                  <a:lnTo>
                    <a:pt x="247425" y="66300"/>
                  </a:lnTo>
                  <a:lnTo>
                    <a:pt x="261060" y="64935"/>
                  </a:lnTo>
                  <a:lnTo>
                    <a:pt x="268273" y="63728"/>
                  </a:lnTo>
                  <a:lnTo>
                    <a:pt x="215165" y="63728"/>
                  </a:lnTo>
                  <a:lnTo>
                    <a:pt x="215165" y="57399"/>
                  </a:lnTo>
                  <a:lnTo>
                    <a:pt x="213439" y="57399"/>
                  </a:lnTo>
                  <a:lnTo>
                    <a:pt x="215165" y="57381"/>
                  </a:lnTo>
                  <a:lnTo>
                    <a:pt x="215165" y="19852"/>
                  </a:lnTo>
                  <a:lnTo>
                    <a:pt x="260768" y="19852"/>
                  </a:lnTo>
                  <a:lnTo>
                    <a:pt x="260768" y="10070"/>
                  </a:lnTo>
                  <a:close/>
                </a:path>
                <a:path w="610234" h="130809">
                  <a:moveTo>
                    <a:pt x="272852" y="52939"/>
                  </a:moveTo>
                  <a:lnTo>
                    <a:pt x="260008" y="55153"/>
                  </a:lnTo>
                  <a:lnTo>
                    <a:pt x="246706" y="56518"/>
                  </a:lnTo>
                  <a:lnTo>
                    <a:pt x="231624" y="57208"/>
                  </a:lnTo>
                  <a:lnTo>
                    <a:pt x="215165" y="57381"/>
                  </a:lnTo>
                  <a:lnTo>
                    <a:pt x="215165" y="63728"/>
                  </a:lnTo>
                  <a:lnTo>
                    <a:pt x="268273" y="63728"/>
                  </a:lnTo>
                  <a:lnTo>
                    <a:pt x="274291" y="62721"/>
                  </a:lnTo>
                  <a:lnTo>
                    <a:pt x="272852" y="52939"/>
                  </a:lnTo>
                  <a:close/>
                </a:path>
                <a:path w="610234" h="130809">
                  <a:moveTo>
                    <a:pt x="215165" y="57381"/>
                  </a:moveTo>
                  <a:lnTo>
                    <a:pt x="213439" y="57399"/>
                  </a:lnTo>
                  <a:lnTo>
                    <a:pt x="215165" y="57399"/>
                  </a:lnTo>
                  <a:close/>
                </a:path>
                <a:path w="610234" h="130809">
                  <a:moveTo>
                    <a:pt x="470393" y="0"/>
                  </a:moveTo>
                  <a:lnTo>
                    <a:pt x="458309" y="0"/>
                  </a:lnTo>
                  <a:lnTo>
                    <a:pt x="458309" y="130191"/>
                  </a:lnTo>
                  <a:lnTo>
                    <a:pt x="470393" y="130191"/>
                  </a:lnTo>
                  <a:lnTo>
                    <a:pt x="470393" y="62721"/>
                  </a:lnTo>
                  <a:lnTo>
                    <a:pt x="467085" y="62721"/>
                  </a:lnTo>
                  <a:lnTo>
                    <a:pt x="467085" y="52795"/>
                  </a:lnTo>
                  <a:lnTo>
                    <a:pt x="470393" y="52795"/>
                  </a:lnTo>
                  <a:lnTo>
                    <a:pt x="470393" y="0"/>
                  </a:lnTo>
                  <a:close/>
                </a:path>
                <a:path w="610234" h="130809">
                  <a:moveTo>
                    <a:pt x="470393" y="52795"/>
                  </a:moveTo>
                  <a:lnTo>
                    <a:pt x="467085" y="52795"/>
                  </a:lnTo>
                  <a:lnTo>
                    <a:pt x="467085" y="62721"/>
                  </a:lnTo>
                  <a:lnTo>
                    <a:pt x="470393" y="62721"/>
                  </a:lnTo>
                  <a:lnTo>
                    <a:pt x="470393" y="52795"/>
                  </a:lnTo>
                  <a:close/>
                </a:path>
                <a:path w="610234" h="130809">
                  <a:moveTo>
                    <a:pt x="491109" y="52795"/>
                  </a:moveTo>
                  <a:lnTo>
                    <a:pt x="470393" y="52795"/>
                  </a:lnTo>
                  <a:lnTo>
                    <a:pt x="470393" y="62721"/>
                  </a:lnTo>
                  <a:lnTo>
                    <a:pt x="491109" y="62721"/>
                  </a:lnTo>
                  <a:lnTo>
                    <a:pt x="491109" y="52795"/>
                  </a:lnTo>
                  <a:close/>
                </a:path>
                <a:path w="610234" h="130809">
                  <a:moveTo>
                    <a:pt x="431264" y="14098"/>
                  </a:moveTo>
                  <a:lnTo>
                    <a:pt x="425078" y="14098"/>
                  </a:lnTo>
                  <a:lnTo>
                    <a:pt x="425078" y="15968"/>
                  </a:lnTo>
                  <a:lnTo>
                    <a:pt x="421707" y="40468"/>
                  </a:lnTo>
                  <a:lnTo>
                    <a:pt x="411592" y="62218"/>
                  </a:lnTo>
                  <a:lnTo>
                    <a:pt x="394733" y="80946"/>
                  </a:lnTo>
                  <a:lnTo>
                    <a:pt x="371132" y="96384"/>
                  </a:lnTo>
                  <a:lnTo>
                    <a:pt x="377749" y="105591"/>
                  </a:lnTo>
                  <a:lnTo>
                    <a:pt x="404687" y="87573"/>
                  </a:lnTo>
                  <a:lnTo>
                    <a:pt x="422992" y="65778"/>
                  </a:lnTo>
                  <a:lnTo>
                    <a:pt x="433422" y="41017"/>
                  </a:lnTo>
                  <a:lnTo>
                    <a:pt x="435528" y="23880"/>
                  </a:lnTo>
                  <a:lnTo>
                    <a:pt x="431264" y="23880"/>
                  </a:lnTo>
                  <a:lnTo>
                    <a:pt x="431264" y="14098"/>
                  </a:lnTo>
                  <a:close/>
                </a:path>
                <a:path w="610234" h="130809">
                  <a:moveTo>
                    <a:pt x="425078" y="14098"/>
                  </a:moveTo>
                  <a:lnTo>
                    <a:pt x="377174" y="14098"/>
                  </a:lnTo>
                  <a:lnTo>
                    <a:pt x="377174" y="23880"/>
                  </a:lnTo>
                  <a:lnTo>
                    <a:pt x="423989" y="23880"/>
                  </a:lnTo>
                  <a:lnTo>
                    <a:pt x="425078" y="15968"/>
                  </a:lnTo>
                  <a:lnTo>
                    <a:pt x="425078" y="14098"/>
                  </a:lnTo>
                  <a:close/>
                </a:path>
                <a:path w="610234" h="130809">
                  <a:moveTo>
                    <a:pt x="436731" y="14098"/>
                  </a:moveTo>
                  <a:lnTo>
                    <a:pt x="431264" y="14098"/>
                  </a:lnTo>
                  <a:lnTo>
                    <a:pt x="431264" y="23880"/>
                  </a:lnTo>
                  <a:lnTo>
                    <a:pt x="435528" y="23880"/>
                  </a:lnTo>
                  <a:lnTo>
                    <a:pt x="436731" y="14098"/>
                  </a:lnTo>
                  <a:close/>
                </a:path>
                <a:path w="610234" h="130809">
                  <a:moveTo>
                    <a:pt x="609636" y="143"/>
                  </a:moveTo>
                  <a:lnTo>
                    <a:pt x="597696" y="143"/>
                  </a:lnTo>
                  <a:lnTo>
                    <a:pt x="597696" y="77683"/>
                  </a:lnTo>
                  <a:lnTo>
                    <a:pt x="609636" y="77683"/>
                  </a:lnTo>
                  <a:lnTo>
                    <a:pt x="609636" y="60707"/>
                  </a:lnTo>
                  <a:lnTo>
                    <a:pt x="599279" y="60707"/>
                  </a:lnTo>
                  <a:lnTo>
                    <a:pt x="599279" y="50925"/>
                  </a:lnTo>
                  <a:lnTo>
                    <a:pt x="609636" y="50925"/>
                  </a:lnTo>
                  <a:lnTo>
                    <a:pt x="609636" y="33087"/>
                  </a:lnTo>
                  <a:lnTo>
                    <a:pt x="600142" y="33087"/>
                  </a:lnTo>
                  <a:lnTo>
                    <a:pt x="600142" y="23304"/>
                  </a:lnTo>
                  <a:lnTo>
                    <a:pt x="609636" y="23304"/>
                  </a:lnTo>
                  <a:lnTo>
                    <a:pt x="609636" y="143"/>
                  </a:lnTo>
                  <a:close/>
                </a:path>
                <a:path w="610234" h="130809">
                  <a:moveTo>
                    <a:pt x="565472" y="8919"/>
                  </a:moveTo>
                  <a:lnTo>
                    <a:pt x="558135" y="8919"/>
                  </a:lnTo>
                  <a:lnTo>
                    <a:pt x="558135" y="14098"/>
                  </a:lnTo>
                  <a:lnTo>
                    <a:pt x="554467" y="31203"/>
                  </a:lnTo>
                  <a:lnTo>
                    <a:pt x="543893" y="45962"/>
                  </a:lnTo>
                  <a:lnTo>
                    <a:pt x="527062" y="57916"/>
                  </a:lnTo>
                  <a:lnTo>
                    <a:pt x="504620" y="66606"/>
                  </a:lnTo>
                  <a:lnTo>
                    <a:pt x="509368" y="75956"/>
                  </a:lnTo>
                  <a:lnTo>
                    <a:pt x="534905" y="65765"/>
                  </a:lnTo>
                  <a:lnTo>
                    <a:pt x="554197" y="50961"/>
                  </a:lnTo>
                  <a:lnTo>
                    <a:pt x="565634" y="33087"/>
                  </a:lnTo>
                  <a:lnTo>
                    <a:pt x="565328" y="33087"/>
                  </a:lnTo>
                  <a:lnTo>
                    <a:pt x="565328" y="23304"/>
                  </a:lnTo>
                  <a:lnTo>
                    <a:pt x="567987" y="23304"/>
                  </a:lnTo>
                  <a:lnTo>
                    <a:pt x="568866" y="18557"/>
                  </a:lnTo>
                  <a:lnTo>
                    <a:pt x="565472" y="18557"/>
                  </a:lnTo>
                  <a:lnTo>
                    <a:pt x="565472" y="8919"/>
                  </a:lnTo>
                  <a:close/>
                </a:path>
                <a:path w="610234" h="130809">
                  <a:moveTo>
                    <a:pt x="597696" y="50925"/>
                  </a:moveTo>
                  <a:lnTo>
                    <a:pt x="564034" y="50925"/>
                  </a:lnTo>
                  <a:lnTo>
                    <a:pt x="564034" y="60707"/>
                  </a:lnTo>
                  <a:lnTo>
                    <a:pt x="597696" y="60707"/>
                  </a:lnTo>
                  <a:lnTo>
                    <a:pt x="597696" y="50925"/>
                  </a:lnTo>
                  <a:close/>
                </a:path>
                <a:path w="610234" h="130809">
                  <a:moveTo>
                    <a:pt x="609636" y="50925"/>
                  </a:moveTo>
                  <a:lnTo>
                    <a:pt x="599279" y="50925"/>
                  </a:lnTo>
                  <a:lnTo>
                    <a:pt x="599279" y="60707"/>
                  </a:lnTo>
                  <a:lnTo>
                    <a:pt x="609636" y="60707"/>
                  </a:lnTo>
                  <a:lnTo>
                    <a:pt x="609636" y="50925"/>
                  </a:lnTo>
                  <a:close/>
                </a:path>
                <a:path w="610234" h="130809">
                  <a:moveTo>
                    <a:pt x="567987" y="23304"/>
                  </a:moveTo>
                  <a:lnTo>
                    <a:pt x="565328" y="23304"/>
                  </a:lnTo>
                  <a:lnTo>
                    <a:pt x="565328" y="33087"/>
                  </a:lnTo>
                  <a:lnTo>
                    <a:pt x="565634" y="33087"/>
                  </a:lnTo>
                  <a:lnTo>
                    <a:pt x="566396" y="31895"/>
                  </a:lnTo>
                  <a:lnTo>
                    <a:pt x="567987" y="23304"/>
                  </a:lnTo>
                  <a:close/>
                </a:path>
                <a:path w="610234" h="130809">
                  <a:moveTo>
                    <a:pt x="597696" y="23304"/>
                  </a:moveTo>
                  <a:lnTo>
                    <a:pt x="567987" y="23304"/>
                  </a:lnTo>
                  <a:lnTo>
                    <a:pt x="566396" y="31895"/>
                  </a:lnTo>
                  <a:lnTo>
                    <a:pt x="565634" y="33087"/>
                  </a:lnTo>
                  <a:lnTo>
                    <a:pt x="597696" y="33087"/>
                  </a:lnTo>
                  <a:lnTo>
                    <a:pt x="597696" y="23304"/>
                  </a:lnTo>
                  <a:close/>
                </a:path>
                <a:path w="610234" h="130809">
                  <a:moveTo>
                    <a:pt x="609636" y="23304"/>
                  </a:moveTo>
                  <a:lnTo>
                    <a:pt x="600142" y="23304"/>
                  </a:lnTo>
                  <a:lnTo>
                    <a:pt x="600142" y="33087"/>
                  </a:lnTo>
                  <a:lnTo>
                    <a:pt x="609636" y="33087"/>
                  </a:lnTo>
                  <a:lnTo>
                    <a:pt x="609636" y="23304"/>
                  </a:lnTo>
                  <a:close/>
                </a:path>
                <a:path w="610234" h="130809">
                  <a:moveTo>
                    <a:pt x="558135" y="8919"/>
                  </a:moveTo>
                  <a:lnTo>
                    <a:pt x="511238" y="8919"/>
                  </a:lnTo>
                  <a:lnTo>
                    <a:pt x="511238" y="18557"/>
                  </a:lnTo>
                  <a:lnTo>
                    <a:pt x="557179" y="18557"/>
                  </a:lnTo>
                  <a:lnTo>
                    <a:pt x="558135" y="14098"/>
                  </a:lnTo>
                  <a:lnTo>
                    <a:pt x="558135" y="8919"/>
                  </a:lnTo>
                  <a:close/>
                </a:path>
                <a:path w="610234" h="130809">
                  <a:moveTo>
                    <a:pt x="570651" y="8919"/>
                  </a:moveTo>
                  <a:lnTo>
                    <a:pt x="565472" y="8919"/>
                  </a:lnTo>
                  <a:lnTo>
                    <a:pt x="565472" y="18557"/>
                  </a:lnTo>
                  <a:lnTo>
                    <a:pt x="568866" y="18557"/>
                  </a:lnTo>
                  <a:lnTo>
                    <a:pt x="570651" y="8919"/>
                  </a:lnTo>
                  <a:close/>
                </a:path>
                <a:path w="610234" h="130809">
                  <a:moveTo>
                    <a:pt x="609636" y="83581"/>
                  </a:moveTo>
                  <a:lnTo>
                    <a:pt x="522890" y="83581"/>
                  </a:lnTo>
                  <a:lnTo>
                    <a:pt x="522890" y="93219"/>
                  </a:lnTo>
                  <a:lnTo>
                    <a:pt x="597696" y="93219"/>
                  </a:lnTo>
                  <a:lnTo>
                    <a:pt x="597696" y="129903"/>
                  </a:lnTo>
                  <a:lnTo>
                    <a:pt x="609636" y="129903"/>
                  </a:lnTo>
                  <a:lnTo>
                    <a:pt x="609636" y="83581"/>
                  </a:lnTo>
                  <a:close/>
                </a:path>
              </a:pathLst>
            </a:custGeom>
            <a:solidFill>
              <a:srgbClr val="000000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pic>
        <p:nvPicPr>
          <p:cNvPr id="106" name="object 106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024211" y="2577763"/>
            <a:ext cx="84458" cy="73313"/>
          </a:xfrm>
          <a:prstGeom prst="rect">
            <a:avLst/>
          </a:prstGeom>
        </p:spPr>
      </p:pic>
      <p:pic>
        <p:nvPicPr>
          <p:cNvPr id="107" name="object 107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036479" y="3893542"/>
            <a:ext cx="84458" cy="73313"/>
          </a:xfrm>
          <a:prstGeom prst="rect">
            <a:avLst/>
          </a:prstGeom>
        </p:spPr>
      </p:pic>
      <p:pic>
        <p:nvPicPr>
          <p:cNvPr id="108" name="object 10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042614" y="5206253"/>
            <a:ext cx="84458" cy="73313"/>
          </a:xfrm>
          <a:prstGeom prst="rect">
            <a:avLst/>
          </a:prstGeom>
        </p:spPr>
      </p:pic>
      <p:sp>
        <p:nvSpPr>
          <p:cNvPr id="109" name="object 109"/>
          <p:cNvSpPr/>
          <p:nvPr/>
        </p:nvSpPr>
        <p:spPr>
          <a:xfrm>
            <a:off x="5126188" y="2299406"/>
            <a:ext cx="232860" cy="44839"/>
          </a:xfrm>
          <a:custGeom>
            <a:avLst/>
            <a:gdLst/>
            <a:ahLst/>
            <a:cxnLst/>
            <a:rect l="l" t="t" r="r" b="b"/>
            <a:pathLst>
              <a:path w="682625" h="131445">
                <a:moveTo>
                  <a:pt x="52651" y="15536"/>
                </a:moveTo>
                <a:lnTo>
                  <a:pt x="6042" y="15536"/>
                </a:lnTo>
                <a:lnTo>
                  <a:pt x="6042" y="25175"/>
                </a:lnTo>
                <a:lnTo>
                  <a:pt x="110626" y="25175"/>
                </a:lnTo>
                <a:lnTo>
                  <a:pt x="110626" y="22010"/>
                </a:lnTo>
                <a:lnTo>
                  <a:pt x="52651" y="22010"/>
                </a:lnTo>
                <a:lnTo>
                  <a:pt x="52651" y="15536"/>
                </a:lnTo>
                <a:close/>
              </a:path>
              <a:path w="682625" h="131445">
                <a:moveTo>
                  <a:pt x="64592" y="0"/>
                </a:moveTo>
                <a:lnTo>
                  <a:pt x="52651" y="0"/>
                </a:lnTo>
                <a:lnTo>
                  <a:pt x="52651" y="22010"/>
                </a:lnTo>
                <a:lnTo>
                  <a:pt x="64592" y="22010"/>
                </a:lnTo>
                <a:lnTo>
                  <a:pt x="64592" y="0"/>
                </a:lnTo>
                <a:close/>
              </a:path>
              <a:path w="682625" h="131445">
                <a:moveTo>
                  <a:pt x="110626" y="15536"/>
                </a:moveTo>
                <a:lnTo>
                  <a:pt x="64592" y="15536"/>
                </a:lnTo>
                <a:lnTo>
                  <a:pt x="64592" y="22010"/>
                </a:lnTo>
                <a:lnTo>
                  <a:pt x="110626" y="22010"/>
                </a:lnTo>
                <a:lnTo>
                  <a:pt x="110626" y="15536"/>
                </a:lnTo>
                <a:close/>
              </a:path>
              <a:path w="682625" h="131445">
                <a:moveTo>
                  <a:pt x="64592" y="92932"/>
                </a:moveTo>
                <a:lnTo>
                  <a:pt x="52651" y="92932"/>
                </a:lnTo>
                <a:lnTo>
                  <a:pt x="52651" y="130910"/>
                </a:lnTo>
                <a:lnTo>
                  <a:pt x="64592" y="130910"/>
                </a:lnTo>
                <a:lnTo>
                  <a:pt x="64592" y="92932"/>
                </a:lnTo>
                <a:close/>
              </a:path>
              <a:path w="682625" h="131445">
                <a:moveTo>
                  <a:pt x="117819" y="85019"/>
                </a:moveTo>
                <a:lnTo>
                  <a:pt x="0" y="85019"/>
                </a:lnTo>
                <a:lnTo>
                  <a:pt x="0" y="94802"/>
                </a:lnTo>
                <a:lnTo>
                  <a:pt x="52651" y="94802"/>
                </a:lnTo>
                <a:lnTo>
                  <a:pt x="52651" y="92932"/>
                </a:lnTo>
                <a:lnTo>
                  <a:pt x="117819" y="92932"/>
                </a:lnTo>
                <a:lnTo>
                  <a:pt x="117819" y="85019"/>
                </a:lnTo>
                <a:close/>
              </a:path>
              <a:path w="682625" h="131445">
                <a:moveTo>
                  <a:pt x="117819" y="92932"/>
                </a:moveTo>
                <a:lnTo>
                  <a:pt x="64592" y="92932"/>
                </a:lnTo>
                <a:lnTo>
                  <a:pt x="64592" y="94802"/>
                </a:lnTo>
                <a:lnTo>
                  <a:pt x="117819" y="94802"/>
                </a:lnTo>
                <a:lnTo>
                  <a:pt x="117819" y="92932"/>
                </a:lnTo>
                <a:close/>
              </a:path>
              <a:path w="682625" h="131445">
                <a:moveTo>
                  <a:pt x="58693" y="32655"/>
                </a:moveTo>
                <a:lnTo>
                  <a:pt x="40857" y="34087"/>
                </a:lnTo>
                <a:lnTo>
                  <a:pt x="27566" y="38284"/>
                </a:lnTo>
                <a:lnTo>
                  <a:pt x="19264" y="45099"/>
                </a:lnTo>
                <a:lnTo>
                  <a:pt x="16399" y="54378"/>
                </a:lnTo>
                <a:lnTo>
                  <a:pt x="19265" y="63598"/>
                </a:lnTo>
                <a:lnTo>
                  <a:pt x="27566" y="70418"/>
                </a:lnTo>
                <a:lnTo>
                  <a:pt x="40857" y="74648"/>
                </a:lnTo>
                <a:lnTo>
                  <a:pt x="58693" y="76100"/>
                </a:lnTo>
                <a:lnTo>
                  <a:pt x="76446" y="74648"/>
                </a:lnTo>
                <a:lnTo>
                  <a:pt x="89695" y="70418"/>
                </a:lnTo>
                <a:lnTo>
                  <a:pt x="93977" y="66893"/>
                </a:lnTo>
                <a:lnTo>
                  <a:pt x="58693" y="66893"/>
                </a:lnTo>
                <a:lnTo>
                  <a:pt x="46007" y="66071"/>
                </a:lnTo>
                <a:lnTo>
                  <a:pt x="36611" y="63656"/>
                </a:lnTo>
                <a:lnTo>
                  <a:pt x="30776" y="59732"/>
                </a:lnTo>
                <a:lnTo>
                  <a:pt x="28771" y="54378"/>
                </a:lnTo>
                <a:lnTo>
                  <a:pt x="30776" y="49023"/>
                </a:lnTo>
                <a:lnTo>
                  <a:pt x="36620" y="45097"/>
                </a:lnTo>
                <a:lnTo>
                  <a:pt x="46007" y="42685"/>
                </a:lnTo>
                <a:lnTo>
                  <a:pt x="58693" y="41862"/>
                </a:lnTo>
                <a:lnTo>
                  <a:pt x="94046" y="41862"/>
                </a:lnTo>
                <a:lnTo>
                  <a:pt x="89695" y="38284"/>
                </a:lnTo>
                <a:lnTo>
                  <a:pt x="76446" y="34087"/>
                </a:lnTo>
                <a:lnTo>
                  <a:pt x="58693" y="32655"/>
                </a:lnTo>
                <a:close/>
              </a:path>
              <a:path w="682625" h="131445">
                <a:moveTo>
                  <a:pt x="94046" y="41862"/>
                </a:moveTo>
                <a:lnTo>
                  <a:pt x="58693" y="41862"/>
                </a:lnTo>
                <a:lnTo>
                  <a:pt x="71380" y="42685"/>
                </a:lnTo>
                <a:lnTo>
                  <a:pt x="80776" y="45099"/>
                </a:lnTo>
                <a:lnTo>
                  <a:pt x="86611" y="49023"/>
                </a:lnTo>
                <a:lnTo>
                  <a:pt x="88616" y="54378"/>
                </a:lnTo>
                <a:lnTo>
                  <a:pt x="86611" y="59732"/>
                </a:lnTo>
                <a:lnTo>
                  <a:pt x="80776" y="63656"/>
                </a:lnTo>
                <a:lnTo>
                  <a:pt x="71380" y="66071"/>
                </a:lnTo>
                <a:lnTo>
                  <a:pt x="58693" y="66893"/>
                </a:lnTo>
                <a:lnTo>
                  <a:pt x="93977" y="66893"/>
                </a:lnTo>
                <a:lnTo>
                  <a:pt x="97980" y="63598"/>
                </a:lnTo>
                <a:lnTo>
                  <a:pt x="100844" y="54378"/>
                </a:lnTo>
                <a:lnTo>
                  <a:pt x="97980" y="45097"/>
                </a:lnTo>
                <a:lnTo>
                  <a:pt x="94046" y="41862"/>
                </a:lnTo>
                <a:close/>
              </a:path>
              <a:path w="682625" h="131445">
                <a:moveTo>
                  <a:pt x="238936" y="719"/>
                </a:moveTo>
                <a:lnTo>
                  <a:pt x="226996" y="719"/>
                </a:lnTo>
                <a:lnTo>
                  <a:pt x="226996" y="130766"/>
                </a:lnTo>
                <a:lnTo>
                  <a:pt x="238936" y="130766"/>
                </a:lnTo>
                <a:lnTo>
                  <a:pt x="238936" y="719"/>
                </a:lnTo>
                <a:close/>
              </a:path>
              <a:path w="682625" h="131445">
                <a:moveTo>
                  <a:pt x="194052" y="14673"/>
                </a:moveTo>
                <a:lnTo>
                  <a:pt x="188873" y="14673"/>
                </a:lnTo>
                <a:lnTo>
                  <a:pt x="188873" y="16687"/>
                </a:lnTo>
                <a:lnTo>
                  <a:pt x="185567" y="41246"/>
                </a:lnTo>
                <a:lnTo>
                  <a:pt x="175477" y="62973"/>
                </a:lnTo>
                <a:lnTo>
                  <a:pt x="158346" y="81625"/>
                </a:lnTo>
                <a:lnTo>
                  <a:pt x="133920" y="96960"/>
                </a:lnTo>
                <a:lnTo>
                  <a:pt x="140249" y="106598"/>
                </a:lnTo>
                <a:lnTo>
                  <a:pt x="168018" y="88553"/>
                </a:lnTo>
                <a:lnTo>
                  <a:pt x="186751" y="66785"/>
                </a:lnTo>
                <a:lnTo>
                  <a:pt x="197338" y="41943"/>
                </a:lnTo>
                <a:lnTo>
                  <a:pt x="199475" y="24455"/>
                </a:lnTo>
                <a:lnTo>
                  <a:pt x="194052" y="24455"/>
                </a:lnTo>
                <a:lnTo>
                  <a:pt x="194052" y="14673"/>
                </a:lnTo>
                <a:close/>
              </a:path>
              <a:path w="682625" h="131445">
                <a:moveTo>
                  <a:pt x="188873" y="14673"/>
                </a:moveTo>
                <a:lnTo>
                  <a:pt x="139818" y="14673"/>
                </a:lnTo>
                <a:lnTo>
                  <a:pt x="139818" y="24455"/>
                </a:lnTo>
                <a:lnTo>
                  <a:pt x="187827" y="24455"/>
                </a:lnTo>
                <a:lnTo>
                  <a:pt x="188873" y="16687"/>
                </a:lnTo>
                <a:lnTo>
                  <a:pt x="188873" y="14673"/>
                </a:lnTo>
                <a:close/>
              </a:path>
              <a:path w="682625" h="131445">
                <a:moveTo>
                  <a:pt x="200670" y="14673"/>
                </a:moveTo>
                <a:lnTo>
                  <a:pt x="194052" y="14673"/>
                </a:lnTo>
                <a:lnTo>
                  <a:pt x="194052" y="24455"/>
                </a:lnTo>
                <a:lnTo>
                  <a:pt x="199475" y="24455"/>
                </a:lnTo>
                <a:lnTo>
                  <a:pt x="200670" y="14673"/>
                </a:lnTo>
                <a:close/>
              </a:path>
              <a:path w="682625" h="131445">
                <a:moveTo>
                  <a:pt x="366867" y="24526"/>
                </a:moveTo>
                <a:lnTo>
                  <a:pt x="344839" y="24526"/>
                </a:lnTo>
                <a:lnTo>
                  <a:pt x="348245" y="25258"/>
                </a:lnTo>
                <a:lnTo>
                  <a:pt x="354307" y="28187"/>
                </a:lnTo>
                <a:lnTo>
                  <a:pt x="356691" y="30264"/>
                </a:lnTo>
                <a:lnTo>
                  <a:pt x="358428" y="32955"/>
                </a:lnTo>
                <a:lnTo>
                  <a:pt x="360199" y="35645"/>
                </a:lnTo>
                <a:lnTo>
                  <a:pt x="361084" y="38830"/>
                </a:lnTo>
                <a:lnTo>
                  <a:pt x="361084" y="45709"/>
                </a:lnTo>
                <a:lnTo>
                  <a:pt x="308772" y="110350"/>
                </a:lnTo>
                <a:lnTo>
                  <a:pt x="308772" y="119545"/>
                </a:lnTo>
                <a:lnTo>
                  <a:pt x="374775" y="119545"/>
                </a:lnTo>
                <a:lnTo>
                  <a:pt x="374775" y="108306"/>
                </a:lnTo>
                <a:lnTo>
                  <a:pt x="326141" y="108306"/>
                </a:lnTo>
                <a:lnTo>
                  <a:pt x="326141" y="107489"/>
                </a:lnTo>
                <a:lnTo>
                  <a:pt x="355635" y="75918"/>
                </a:lnTo>
                <a:lnTo>
                  <a:pt x="372936" y="46356"/>
                </a:lnTo>
                <a:lnTo>
                  <a:pt x="372870" y="36888"/>
                </a:lnTo>
                <a:lnTo>
                  <a:pt x="371591" y="32240"/>
                </a:lnTo>
                <a:lnTo>
                  <a:pt x="366867" y="24526"/>
                </a:lnTo>
                <a:close/>
              </a:path>
              <a:path w="682625" h="131445">
                <a:moveTo>
                  <a:pt x="347598" y="13491"/>
                </a:moveTo>
                <a:lnTo>
                  <a:pt x="335371" y="13491"/>
                </a:lnTo>
                <a:lnTo>
                  <a:pt x="329871" y="14785"/>
                </a:lnTo>
                <a:lnTo>
                  <a:pt x="320096" y="19962"/>
                </a:lnTo>
                <a:lnTo>
                  <a:pt x="316248" y="23572"/>
                </a:lnTo>
                <a:lnTo>
                  <a:pt x="310594" y="32836"/>
                </a:lnTo>
                <a:lnTo>
                  <a:pt x="309181" y="38217"/>
                </a:lnTo>
                <a:lnTo>
                  <a:pt x="309181" y="44347"/>
                </a:lnTo>
                <a:lnTo>
                  <a:pt x="321237" y="44347"/>
                </a:lnTo>
                <a:lnTo>
                  <a:pt x="321237" y="40362"/>
                </a:lnTo>
                <a:lnTo>
                  <a:pt x="322038" y="36888"/>
                </a:lnTo>
                <a:lnTo>
                  <a:pt x="325273" y="30962"/>
                </a:lnTo>
                <a:lnTo>
                  <a:pt x="327572" y="28664"/>
                </a:lnTo>
                <a:lnTo>
                  <a:pt x="333532" y="25360"/>
                </a:lnTo>
                <a:lnTo>
                  <a:pt x="337040" y="24526"/>
                </a:lnTo>
                <a:lnTo>
                  <a:pt x="366867" y="24526"/>
                </a:lnTo>
                <a:lnTo>
                  <a:pt x="366210" y="23453"/>
                </a:lnTo>
                <a:lnTo>
                  <a:pt x="362498" y="19962"/>
                </a:lnTo>
                <a:lnTo>
                  <a:pt x="353030" y="14785"/>
                </a:lnTo>
                <a:lnTo>
                  <a:pt x="347598" y="13491"/>
                </a:lnTo>
                <a:close/>
              </a:path>
              <a:path w="682625" h="131445">
                <a:moveTo>
                  <a:pt x="408339" y="93389"/>
                </a:moveTo>
                <a:lnTo>
                  <a:pt x="396078" y="93389"/>
                </a:lnTo>
                <a:lnTo>
                  <a:pt x="396321" y="98123"/>
                </a:lnTo>
                <a:lnTo>
                  <a:pt x="422574" y="120976"/>
                </a:lnTo>
                <a:lnTo>
                  <a:pt x="435210" y="120976"/>
                </a:lnTo>
                <a:lnTo>
                  <a:pt x="441136" y="119477"/>
                </a:lnTo>
                <a:lnTo>
                  <a:pt x="451557" y="113449"/>
                </a:lnTo>
                <a:lnTo>
                  <a:pt x="455239" y="109737"/>
                </a:lnTo>
                <a:lnTo>
                  <a:pt x="423222" y="109737"/>
                </a:lnTo>
                <a:lnTo>
                  <a:pt x="418624" y="108204"/>
                </a:lnTo>
                <a:lnTo>
                  <a:pt x="414775" y="105139"/>
                </a:lnTo>
                <a:lnTo>
                  <a:pt x="410961" y="102040"/>
                </a:lnTo>
                <a:lnTo>
                  <a:pt x="408815" y="98123"/>
                </a:lnTo>
                <a:lnTo>
                  <a:pt x="408339" y="93389"/>
                </a:lnTo>
                <a:close/>
              </a:path>
              <a:path w="682625" h="131445">
                <a:moveTo>
                  <a:pt x="455543" y="62499"/>
                </a:moveTo>
                <a:lnTo>
                  <a:pt x="424550" y="62499"/>
                </a:lnTo>
                <a:lnTo>
                  <a:pt x="432213" y="62567"/>
                </a:lnTo>
                <a:lnTo>
                  <a:pt x="436180" y="63623"/>
                </a:lnTo>
                <a:lnTo>
                  <a:pt x="443128" y="67778"/>
                </a:lnTo>
                <a:lnTo>
                  <a:pt x="445853" y="70622"/>
                </a:lnTo>
                <a:lnTo>
                  <a:pt x="447828" y="74232"/>
                </a:lnTo>
                <a:lnTo>
                  <a:pt x="449837" y="77808"/>
                </a:lnTo>
                <a:lnTo>
                  <a:pt x="450842" y="81878"/>
                </a:lnTo>
                <a:lnTo>
                  <a:pt x="450842" y="90903"/>
                </a:lnTo>
                <a:lnTo>
                  <a:pt x="432860" y="109737"/>
                </a:lnTo>
                <a:lnTo>
                  <a:pt x="455239" y="109737"/>
                </a:lnTo>
                <a:lnTo>
                  <a:pt x="455644" y="109328"/>
                </a:lnTo>
                <a:lnTo>
                  <a:pt x="461604" y="98872"/>
                </a:lnTo>
                <a:lnTo>
                  <a:pt x="462983" y="93389"/>
                </a:lnTo>
                <a:lnTo>
                  <a:pt x="463102" y="79460"/>
                </a:lnTo>
                <a:lnTo>
                  <a:pt x="461655" y="73432"/>
                </a:lnTo>
                <a:lnTo>
                  <a:pt x="455899" y="62874"/>
                </a:lnTo>
                <a:lnTo>
                  <a:pt x="455543" y="62499"/>
                </a:lnTo>
                <a:close/>
              </a:path>
              <a:path w="682625" h="131445">
                <a:moveTo>
                  <a:pt x="458403" y="14921"/>
                </a:moveTo>
                <a:lnTo>
                  <a:pt x="404047" y="14921"/>
                </a:lnTo>
                <a:lnTo>
                  <a:pt x="397713" y="66416"/>
                </a:lnTo>
                <a:lnTo>
                  <a:pt x="409565" y="67846"/>
                </a:lnTo>
                <a:lnTo>
                  <a:pt x="411744" y="66280"/>
                </a:lnTo>
                <a:lnTo>
                  <a:pt x="414520" y="65003"/>
                </a:lnTo>
                <a:lnTo>
                  <a:pt x="417892" y="64015"/>
                </a:lnTo>
                <a:lnTo>
                  <a:pt x="421263" y="62993"/>
                </a:lnTo>
                <a:lnTo>
                  <a:pt x="424550" y="62499"/>
                </a:lnTo>
                <a:lnTo>
                  <a:pt x="455543" y="62499"/>
                </a:lnTo>
                <a:lnTo>
                  <a:pt x="451949" y="58719"/>
                </a:lnTo>
                <a:lnTo>
                  <a:pt x="449117" y="57016"/>
                </a:lnTo>
                <a:lnTo>
                  <a:pt x="410995" y="57016"/>
                </a:lnTo>
                <a:lnTo>
                  <a:pt x="414673" y="26160"/>
                </a:lnTo>
                <a:lnTo>
                  <a:pt x="458403" y="26160"/>
                </a:lnTo>
                <a:lnTo>
                  <a:pt x="458403" y="14921"/>
                </a:lnTo>
                <a:close/>
              </a:path>
              <a:path w="682625" h="131445">
                <a:moveTo>
                  <a:pt x="436197" y="51090"/>
                </a:moveTo>
                <a:lnTo>
                  <a:pt x="426287" y="51090"/>
                </a:lnTo>
                <a:lnTo>
                  <a:pt x="422915" y="51652"/>
                </a:lnTo>
                <a:lnTo>
                  <a:pt x="416444" y="53900"/>
                </a:lnTo>
                <a:lnTo>
                  <a:pt x="413754" y="55313"/>
                </a:lnTo>
                <a:lnTo>
                  <a:pt x="411608" y="57016"/>
                </a:lnTo>
                <a:lnTo>
                  <a:pt x="449117" y="57016"/>
                </a:lnTo>
                <a:lnTo>
                  <a:pt x="446908" y="55688"/>
                </a:lnTo>
                <a:lnTo>
                  <a:pt x="441902" y="52623"/>
                </a:lnTo>
                <a:lnTo>
                  <a:pt x="436197" y="51090"/>
                </a:lnTo>
                <a:close/>
              </a:path>
              <a:path w="682625" h="131445">
                <a:moveTo>
                  <a:pt x="534482" y="14921"/>
                </a:moveTo>
                <a:lnTo>
                  <a:pt x="530191" y="14921"/>
                </a:lnTo>
                <a:lnTo>
                  <a:pt x="530191" y="119545"/>
                </a:lnTo>
                <a:lnTo>
                  <a:pt x="542247" y="119545"/>
                </a:lnTo>
                <a:lnTo>
                  <a:pt x="542247" y="31065"/>
                </a:lnTo>
                <a:lnTo>
                  <a:pt x="534482" y="31065"/>
                </a:lnTo>
                <a:lnTo>
                  <a:pt x="534482" y="14921"/>
                </a:lnTo>
                <a:close/>
              </a:path>
              <a:path w="682625" h="131445">
                <a:moveTo>
                  <a:pt x="530191" y="14921"/>
                </a:moveTo>
                <a:lnTo>
                  <a:pt x="526921" y="14921"/>
                </a:lnTo>
                <a:lnTo>
                  <a:pt x="480944" y="87668"/>
                </a:lnTo>
                <a:lnTo>
                  <a:pt x="480944" y="98089"/>
                </a:lnTo>
                <a:lnTo>
                  <a:pt x="530191" y="98089"/>
                </a:lnTo>
                <a:lnTo>
                  <a:pt x="530191" y="86850"/>
                </a:lnTo>
                <a:lnTo>
                  <a:pt x="494635" y="86850"/>
                </a:lnTo>
                <a:lnTo>
                  <a:pt x="494635" y="86033"/>
                </a:lnTo>
                <a:lnTo>
                  <a:pt x="529374" y="31065"/>
                </a:lnTo>
                <a:lnTo>
                  <a:pt x="530191" y="31065"/>
                </a:lnTo>
                <a:lnTo>
                  <a:pt x="530191" y="14921"/>
                </a:lnTo>
                <a:close/>
              </a:path>
              <a:path w="682625" h="131445">
                <a:moveTo>
                  <a:pt x="556551" y="86850"/>
                </a:moveTo>
                <a:lnTo>
                  <a:pt x="542247" y="86850"/>
                </a:lnTo>
                <a:lnTo>
                  <a:pt x="542247" y="98089"/>
                </a:lnTo>
                <a:lnTo>
                  <a:pt x="556551" y="98089"/>
                </a:lnTo>
                <a:lnTo>
                  <a:pt x="556551" y="86850"/>
                </a:lnTo>
                <a:close/>
              </a:path>
              <a:path w="682625" h="131445">
                <a:moveTo>
                  <a:pt x="542247" y="14921"/>
                </a:moveTo>
                <a:lnTo>
                  <a:pt x="534482" y="14921"/>
                </a:lnTo>
                <a:lnTo>
                  <a:pt x="534482" y="31065"/>
                </a:lnTo>
                <a:lnTo>
                  <a:pt x="542247" y="31065"/>
                </a:lnTo>
                <a:lnTo>
                  <a:pt x="542247" y="14921"/>
                </a:lnTo>
                <a:close/>
              </a:path>
              <a:path w="682625" h="131445">
                <a:moveTo>
                  <a:pt x="682253" y="719"/>
                </a:moveTo>
                <a:lnTo>
                  <a:pt x="670745" y="719"/>
                </a:lnTo>
                <a:lnTo>
                  <a:pt x="670745" y="130766"/>
                </a:lnTo>
                <a:lnTo>
                  <a:pt x="682253" y="130766"/>
                </a:lnTo>
                <a:lnTo>
                  <a:pt x="682253" y="62721"/>
                </a:lnTo>
                <a:lnTo>
                  <a:pt x="674629" y="62721"/>
                </a:lnTo>
                <a:lnTo>
                  <a:pt x="674629" y="52939"/>
                </a:lnTo>
                <a:lnTo>
                  <a:pt x="682253" y="52939"/>
                </a:lnTo>
                <a:lnTo>
                  <a:pt x="682253" y="719"/>
                </a:lnTo>
                <a:close/>
              </a:path>
              <a:path w="682625" h="131445">
                <a:moveTo>
                  <a:pt x="653194" y="4171"/>
                </a:moveTo>
                <a:lnTo>
                  <a:pt x="641829" y="4171"/>
                </a:lnTo>
                <a:lnTo>
                  <a:pt x="641829" y="124436"/>
                </a:lnTo>
                <a:lnTo>
                  <a:pt x="653194" y="124436"/>
                </a:lnTo>
                <a:lnTo>
                  <a:pt x="653194" y="62721"/>
                </a:lnTo>
                <a:lnTo>
                  <a:pt x="649741" y="62721"/>
                </a:lnTo>
                <a:lnTo>
                  <a:pt x="649741" y="52939"/>
                </a:lnTo>
                <a:lnTo>
                  <a:pt x="653194" y="52939"/>
                </a:lnTo>
                <a:lnTo>
                  <a:pt x="653194" y="4171"/>
                </a:lnTo>
                <a:close/>
              </a:path>
              <a:path w="682625" h="131445">
                <a:moveTo>
                  <a:pt x="653194" y="52939"/>
                </a:moveTo>
                <a:lnTo>
                  <a:pt x="649741" y="52939"/>
                </a:lnTo>
                <a:lnTo>
                  <a:pt x="649741" y="62721"/>
                </a:lnTo>
                <a:lnTo>
                  <a:pt x="653194" y="62721"/>
                </a:lnTo>
                <a:lnTo>
                  <a:pt x="653194" y="52939"/>
                </a:lnTo>
                <a:close/>
              </a:path>
              <a:path w="682625" h="131445">
                <a:moveTo>
                  <a:pt x="670745" y="52939"/>
                </a:moveTo>
                <a:lnTo>
                  <a:pt x="653194" y="52939"/>
                </a:lnTo>
                <a:lnTo>
                  <a:pt x="653194" y="62721"/>
                </a:lnTo>
                <a:lnTo>
                  <a:pt x="670745" y="62721"/>
                </a:lnTo>
                <a:lnTo>
                  <a:pt x="670745" y="52939"/>
                </a:lnTo>
                <a:close/>
              </a:path>
              <a:path w="682625" h="131445">
                <a:moveTo>
                  <a:pt x="682253" y="52939"/>
                </a:moveTo>
                <a:lnTo>
                  <a:pt x="674629" y="52939"/>
                </a:lnTo>
                <a:lnTo>
                  <a:pt x="674629" y="62721"/>
                </a:lnTo>
                <a:lnTo>
                  <a:pt x="682253" y="62721"/>
                </a:lnTo>
                <a:lnTo>
                  <a:pt x="682253" y="52939"/>
                </a:lnTo>
                <a:close/>
              </a:path>
              <a:path w="682625" h="131445">
                <a:moveTo>
                  <a:pt x="620107" y="17406"/>
                </a:moveTo>
                <a:lnTo>
                  <a:pt x="616079" y="17406"/>
                </a:lnTo>
                <a:lnTo>
                  <a:pt x="616079" y="19708"/>
                </a:lnTo>
                <a:lnTo>
                  <a:pt x="613770" y="41489"/>
                </a:lnTo>
                <a:lnTo>
                  <a:pt x="606242" y="61463"/>
                </a:lnTo>
                <a:lnTo>
                  <a:pt x="592592" y="79225"/>
                </a:lnTo>
                <a:lnTo>
                  <a:pt x="571914" y="94370"/>
                </a:lnTo>
                <a:lnTo>
                  <a:pt x="578963" y="102858"/>
                </a:lnTo>
                <a:lnTo>
                  <a:pt x="602219" y="85419"/>
                </a:lnTo>
                <a:lnTo>
                  <a:pt x="617194" y="64879"/>
                </a:lnTo>
                <a:lnTo>
                  <a:pt x="625209" y="41965"/>
                </a:lnTo>
                <a:lnTo>
                  <a:pt x="626626" y="27332"/>
                </a:lnTo>
                <a:lnTo>
                  <a:pt x="620107" y="27332"/>
                </a:lnTo>
                <a:lnTo>
                  <a:pt x="620107" y="17406"/>
                </a:lnTo>
                <a:close/>
              </a:path>
              <a:path w="682625" h="131445">
                <a:moveTo>
                  <a:pt x="616079" y="17406"/>
                </a:moveTo>
                <a:lnTo>
                  <a:pt x="576949" y="17406"/>
                </a:lnTo>
                <a:lnTo>
                  <a:pt x="576949" y="27332"/>
                </a:lnTo>
                <a:lnTo>
                  <a:pt x="615271" y="27332"/>
                </a:lnTo>
                <a:lnTo>
                  <a:pt x="616079" y="19708"/>
                </a:lnTo>
                <a:lnTo>
                  <a:pt x="616079" y="17406"/>
                </a:lnTo>
                <a:close/>
              </a:path>
              <a:path w="682625" h="131445">
                <a:moveTo>
                  <a:pt x="627587" y="17406"/>
                </a:moveTo>
                <a:lnTo>
                  <a:pt x="620107" y="17406"/>
                </a:lnTo>
                <a:lnTo>
                  <a:pt x="620107" y="27332"/>
                </a:lnTo>
                <a:lnTo>
                  <a:pt x="626626" y="27332"/>
                </a:lnTo>
                <a:lnTo>
                  <a:pt x="627587" y="17406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10" name="object 110"/>
          <p:cNvSpPr/>
          <p:nvPr/>
        </p:nvSpPr>
        <p:spPr>
          <a:xfrm>
            <a:off x="5512739" y="2299651"/>
            <a:ext cx="171341" cy="44406"/>
          </a:xfrm>
          <a:custGeom>
            <a:avLst/>
            <a:gdLst/>
            <a:ahLst/>
            <a:cxnLst/>
            <a:rect l="l" t="t" r="r" b="b"/>
            <a:pathLst>
              <a:path w="502284" h="130175">
                <a:moveTo>
                  <a:pt x="106598" y="0"/>
                </a:moveTo>
                <a:lnTo>
                  <a:pt x="94658" y="0"/>
                </a:lnTo>
                <a:lnTo>
                  <a:pt x="94658" y="80272"/>
                </a:lnTo>
                <a:lnTo>
                  <a:pt x="106598" y="80272"/>
                </a:lnTo>
                <a:lnTo>
                  <a:pt x="106598" y="56248"/>
                </a:lnTo>
                <a:lnTo>
                  <a:pt x="101275" y="56248"/>
                </a:lnTo>
                <a:lnTo>
                  <a:pt x="101275" y="46466"/>
                </a:lnTo>
                <a:lnTo>
                  <a:pt x="106598" y="46466"/>
                </a:lnTo>
                <a:lnTo>
                  <a:pt x="106598" y="32943"/>
                </a:lnTo>
                <a:lnTo>
                  <a:pt x="101275" y="32943"/>
                </a:lnTo>
                <a:lnTo>
                  <a:pt x="101275" y="23161"/>
                </a:lnTo>
                <a:lnTo>
                  <a:pt x="106598" y="23161"/>
                </a:lnTo>
                <a:lnTo>
                  <a:pt x="106598" y="0"/>
                </a:lnTo>
                <a:close/>
              </a:path>
              <a:path w="502284" h="130175">
                <a:moveTo>
                  <a:pt x="16399" y="62349"/>
                </a:moveTo>
                <a:lnTo>
                  <a:pt x="0" y="62434"/>
                </a:lnTo>
                <a:lnTo>
                  <a:pt x="1294" y="72504"/>
                </a:lnTo>
                <a:lnTo>
                  <a:pt x="18474" y="72396"/>
                </a:lnTo>
                <a:lnTo>
                  <a:pt x="37528" y="71856"/>
                </a:lnTo>
                <a:lnTo>
                  <a:pt x="57311" y="70562"/>
                </a:lnTo>
                <a:lnTo>
                  <a:pt x="76676" y="68188"/>
                </a:lnTo>
                <a:lnTo>
                  <a:pt x="76478" y="65742"/>
                </a:lnTo>
                <a:lnTo>
                  <a:pt x="16399" y="65742"/>
                </a:lnTo>
                <a:lnTo>
                  <a:pt x="16399" y="62349"/>
                </a:lnTo>
                <a:close/>
              </a:path>
              <a:path w="502284" h="130175">
                <a:moveTo>
                  <a:pt x="27908" y="62121"/>
                </a:moveTo>
                <a:lnTo>
                  <a:pt x="17431" y="62344"/>
                </a:lnTo>
                <a:lnTo>
                  <a:pt x="16399" y="62349"/>
                </a:lnTo>
                <a:lnTo>
                  <a:pt x="16399" y="65742"/>
                </a:lnTo>
                <a:lnTo>
                  <a:pt x="27908" y="65742"/>
                </a:lnTo>
                <a:lnTo>
                  <a:pt x="27908" y="62121"/>
                </a:lnTo>
                <a:close/>
              </a:path>
              <a:path w="502284" h="130175">
                <a:moveTo>
                  <a:pt x="47473" y="61423"/>
                </a:moveTo>
                <a:lnTo>
                  <a:pt x="36845" y="61930"/>
                </a:lnTo>
                <a:lnTo>
                  <a:pt x="27908" y="62121"/>
                </a:lnTo>
                <a:lnTo>
                  <a:pt x="27908" y="65742"/>
                </a:lnTo>
                <a:lnTo>
                  <a:pt x="47473" y="65742"/>
                </a:lnTo>
                <a:lnTo>
                  <a:pt x="47473" y="61423"/>
                </a:lnTo>
                <a:close/>
              </a:path>
              <a:path w="502284" h="130175">
                <a:moveTo>
                  <a:pt x="58981" y="60785"/>
                </a:moveTo>
                <a:lnTo>
                  <a:pt x="56826" y="60977"/>
                </a:lnTo>
                <a:lnTo>
                  <a:pt x="47473" y="61423"/>
                </a:lnTo>
                <a:lnTo>
                  <a:pt x="47473" y="65742"/>
                </a:lnTo>
                <a:lnTo>
                  <a:pt x="58981" y="65742"/>
                </a:lnTo>
                <a:lnTo>
                  <a:pt x="58981" y="60785"/>
                </a:lnTo>
                <a:close/>
              </a:path>
              <a:path w="502284" h="130175">
                <a:moveTo>
                  <a:pt x="75956" y="59269"/>
                </a:moveTo>
                <a:lnTo>
                  <a:pt x="58981" y="60785"/>
                </a:lnTo>
                <a:lnTo>
                  <a:pt x="58981" y="65742"/>
                </a:lnTo>
                <a:lnTo>
                  <a:pt x="76478" y="65742"/>
                </a:lnTo>
                <a:lnTo>
                  <a:pt x="75956" y="59269"/>
                </a:lnTo>
                <a:close/>
              </a:path>
              <a:path w="502284" h="130175">
                <a:moveTo>
                  <a:pt x="27908" y="17406"/>
                </a:moveTo>
                <a:lnTo>
                  <a:pt x="16399" y="17406"/>
                </a:lnTo>
                <a:lnTo>
                  <a:pt x="16399" y="62349"/>
                </a:lnTo>
                <a:lnTo>
                  <a:pt x="17431" y="62344"/>
                </a:lnTo>
                <a:lnTo>
                  <a:pt x="27908" y="62121"/>
                </a:lnTo>
                <a:lnTo>
                  <a:pt x="27908" y="17406"/>
                </a:lnTo>
                <a:close/>
              </a:path>
              <a:path w="502284" h="130175">
                <a:moveTo>
                  <a:pt x="58981" y="17406"/>
                </a:moveTo>
                <a:lnTo>
                  <a:pt x="47473" y="17406"/>
                </a:lnTo>
                <a:lnTo>
                  <a:pt x="47473" y="61423"/>
                </a:lnTo>
                <a:lnTo>
                  <a:pt x="56826" y="60977"/>
                </a:lnTo>
                <a:lnTo>
                  <a:pt x="58981" y="60785"/>
                </a:lnTo>
                <a:lnTo>
                  <a:pt x="58981" y="17406"/>
                </a:lnTo>
                <a:close/>
              </a:path>
              <a:path w="502284" h="130175">
                <a:moveTo>
                  <a:pt x="94658" y="46466"/>
                </a:moveTo>
                <a:lnTo>
                  <a:pt x="73367" y="46466"/>
                </a:lnTo>
                <a:lnTo>
                  <a:pt x="73367" y="56248"/>
                </a:lnTo>
                <a:lnTo>
                  <a:pt x="94658" y="56248"/>
                </a:lnTo>
                <a:lnTo>
                  <a:pt x="94658" y="46466"/>
                </a:lnTo>
                <a:close/>
              </a:path>
              <a:path w="502284" h="130175">
                <a:moveTo>
                  <a:pt x="106598" y="46466"/>
                </a:moveTo>
                <a:lnTo>
                  <a:pt x="101275" y="46466"/>
                </a:lnTo>
                <a:lnTo>
                  <a:pt x="101275" y="56248"/>
                </a:lnTo>
                <a:lnTo>
                  <a:pt x="106598" y="56248"/>
                </a:lnTo>
                <a:lnTo>
                  <a:pt x="106598" y="46466"/>
                </a:lnTo>
                <a:close/>
              </a:path>
              <a:path w="502284" h="130175">
                <a:moveTo>
                  <a:pt x="94658" y="23161"/>
                </a:moveTo>
                <a:lnTo>
                  <a:pt x="73367" y="23161"/>
                </a:lnTo>
                <a:lnTo>
                  <a:pt x="73367" y="32943"/>
                </a:lnTo>
                <a:lnTo>
                  <a:pt x="94658" y="32943"/>
                </a:lnTo>
                <a:lnTo>
                  <a:pt x="94658" y="23161"/>
                </a:lnTo>
                <a:close/>
              </a:path>
              <a:path w="502284" h="130175">
                <a:moveTo>
                  <a:pt x="106598" y="23161"/>
                </a:moveTo>
                <a:lnTo>
                  <a:pt x="101275" y="23161"/>
                </a:lnTo>
                <a:lnTo>
                  <a:pt x="101275" y="32943"/>
                </a:lnTo>
                <a:lnTo>
                  <a:pt x="106598" y="32943"/>
                </a:lnTo>
                <a:lnTo>
                  <a:pt x="106598" y="23161"/>
                </a:lnTo>
                <a:close/>
              </a:path>
              <a:path w="502284" h="130175">
                <a:moveTo>
                  <a:pt x="71928" y="9782"/>
                </a:moveTo>
                <a:lnTo>
                  <a:pt x="3452" y="9782"/>
                </a:lnTo>
                <a:lnTo>
                  <a:pt x="3452" y="19564"/>
                </a:lnTo>
                <a:lnTo>
                  <a:pt x="16399" y="19564"/>
                </a:lnTo>
                <a:lnTo>
                  <a:pt x="16399" y="17406"/>
                </a:lnTo>
                <a:lnTo>
                  <a:pt x="71928" y="17406"/>
                </a:lnTo>
                <a:lnTo>
                  <a:pt x="71928" y="9782"/>
                </a:lnTo>
                <a:close/>
              </a:path>
              <a:path w="502284" h="130175">
                <a:moveTo>
                  <a:pt x="47473" y="17406"/>
                </a:moveTo>
                <a:lnTo>
                  <a:pt x="27908" y="17406"/>
                </a:lnTo>
                <a:lnTo>
                  <a:pt x="27908" y="19564"/>
                </a:lnTo>
                <a:lnTo>
                  <a:pt x="47473" y="19564"/>
                </a:lnTo>
                <a:lnTo>
                  <a:pt x="47473" y="17406"/>
                </a:lnTo>
                <a:close/>
              </a:path>
              <a:path w="502284" h="130175">
                <a:moveTo>
                  <a:pt x="71928" y="17406"/>
                </a:moveTo>
                <a:lnTo>
                  <a:pt x="58981" y="17406"/>
                </a:lnTo>
                <a:lnTo>
                  <a:pt x="58981" y="19564"/>
                </a:lnTo>
                <a:lnTo>
                  <a:pt x="71928" y="19564"/>
                </a:lnTo>
                <a:lnTo>
                  <a:pt x="71928" y="17406"/>
                </a:lnTo>
                <a:close/>
              </a:path>
              <a:path w="502284" h="130175">
                <a:moveTo>
                  <a:pt x="63872" y="82861"/>
                </a:moveTo>
                <a:lnTo>
                  <a:pt x="45674" y="84421"/>
                </a:lnTo>
                <a:lnTo>
                  <a:pt x="32008" y="88975"/>
                </a:lnTo>
                <a:lnTo>
                  <a:pt x="23412" y="96335"/>
                </a:lnTo>
                <a:lnTo>
                  <a:pt x="20427" y="106310"/>
                </a:lnTo>
                <a:lnTo>
                  <a:pt x="23412" y="116286"/>
                </a:lnTo>
                <a:lnTo>
                  <a:pt x="32008" y="123645"/>
                </a:lnTo>
                <a:lnTo>
                  <a:pt x="45674" y="128199"/>
                </a:lnTo>
                <a:lnTo>
                  <a:pt x="63872" y="129759"/>
                </a:lnTo>
                <a:lnTo>
                  <a:pt x="81987" y="128199"/>
                </a:lnTo>
                <a:lnTo>
                  <a:pt x="95611" y="123645"/>
                </a:lnTo>
                <a:lnTo>
                  <a:pt x="99217" y="120552"/>
                </a:lnTo>
                <a:lnTo>
                  <a:pt x="63872" y="120552"/>
                </a:lnTo>
                <a:lnTo>
                  <a:pt x="50635" y="119581"/>
                </a:lnTo>
                <a:lnTo>
                  <a:pt x="40729" y="116776"/>
                </a:lnTo>
                <a:lnTo>
                  <a:pt x="34519" y="112298"/>
                </a:lnTo>
                <a:lnTo>
                  <a:pt x="32367" y="106310"/>
                </a:lnTo>
                <a:lnTo>
                  <a:pt x="34519" y="100345"/>
                </a:lnTo>
                <a:lnTo>
                  <a:pt x="40729" y="95917"/>
                </a:lnTo>
                <a:lnTo>
                  <a:pt x="50635" y="93161"/>
                </a:lnTo>
                <a:lnTo>
                  <a:pt x="63872" y="92212"/>
                </a:lnTo>
                <a:lnTo>
                  <a:pt x="99384" y="92212"/>
                </a:lnTo>
                <a:lnTo>
                  <a:pt x="95611" y="88975"/>
                </a:lnTo>
                <a:lnTo>
                  <a:pt x="81987" y="84421"/>
                </a:lnTo>
                <a:lnTo>
                  <a:pt x="63872" y="82861"/>
                </a:lnTo>
                <a:close/>
              </a:path>
              <a:path w="502284" h="130175">
                <a:moveTo>
                  <a:pt x="99384" y="92212"/>
                </a:moveTo>
                <a:lnTo>
                  <a:pt x="63872" y="92212"/>
                </a:lnTo>
                <a:lnTo>
                  <a:pt x="77109" y="93161"/>
                </a:lnTo>
                <a:lnTo>
                  <a:pt x="87015" y="95917"/>
                </a:lnTo>
                <a:lnTo>
                  <a:pt x="93226" y="100345"/>
                </a:lnTo>
                <a:lnTo>
                  <a:pt x="95377" y="106310"/>
                </a:lnTo>
                <a:lnTo>
                  <a:pt x="93226" y="112298"/>
                </a:lnTo>
                <a:lnTo>
                  <a:pt x="87015" y="116776"/>
                </a:lnTo>
                <a:lnTo>
                  <a:pt x="77109" y="119581"/>
                </a:lnTo>
                <a:lnTo>
                  <a:pt x="63872" y="120552"/>
                </a:lnTo>
                <a:lnTo>
                  <a:pt x="99217" y="120552"/>
                </a:lnTo>
                <a:lnTo>
                  <a:pt x="104191" y="116286"/>
                </a:lnTo>
                <a:lnTo>
                  <a:pt x="107173" y="106310"/>
                </a:lnTo>
                <a:lnTo>
                  <a:pt x="104191" y="96335"/>
                </a:lnTo>
                <a:lnTo>
                  <a:pt x="99384" y="92212"/>
                </a:lnTo>
                <a:close/>
              </a:path>
              <a:path w="502284" h="130175">
                <a:moveTo>
                  <a:pt x="238936" y="0"/>
                </a:moveTo>
                <a:lnTo>
                  <a:pt x="226996" y="0"/>
                </a:lnTo>
                <a:lnTo>
                  <a:pt x="226996" y="76100"/>
                </a:lnTo>
                <a:lnTo>
                  <a:pt x="238936" y="76100"/>
                </a:lnTo>
                <a:lnTo>
                  <a:pt x="238936" y="42437"/>
                </a:lnTo>
                <a:lnTo>
                  <a:pt x="230304" y="42437"/>
                </a:lnTo>
                <a:lnTo>
                  <a:pt x="230304" y="32511"/>
                </a:lnTo>
                <a:lnTo>
                  <a:pt x="238936" y="32511"/>
                </a:lnTo>
                <a:lnTo>
                  <a:pt x="238936" y="0"/>
                </a:lnTo>
                <a:close/>
              </a:path>
              <a:path w="502284" h="130175">
                <a:moveTo>
                  <a:pt x="167439" y="12371"/>
                </a:moveTo>
                <a:lnTo>
                  <a:pt x="165137" y="12371"/>
                </a:lnTo>
                <a:lnTo>
                  <a:pt x="165137" y="22873"/>
                </a:lnTo>
                <a:lnTo>
                  <a:pt x="162743" y="36324"/>
                </a:lnTo>
                <a:lnTo>
                  <a:pt x="156020" y="48480"/>
                </a:lnTo>
                <a:lnTo>
                  <a:pt x="145655" y="58478"/>
                </a:lnTo>
                <a:lnTo>
                  <a:pt x="132337" y="65455"/>
                </a:lnTo>
                <a:lnTo>
                  <a:pt x="138523" y="74949"/>
                </a:lnTo>
                <a:lnTo>
                  <a:pt x="153374" y="66752"/>
                </a:lnTo>
                <a:lnTo>
                  <a:pt x="164867" y="54791"/>
                </a:lnTo>
                <a:lnTo>
                  <a:pt x="171457" y="41558"/>
                </a:lnTo>
                <a:lnTo>
                  <a:pt x="169949" y="38569"/>
                </a:lnTo>
                <a:lnTo>
                  <a:pt x="167461" y="22873"/>
                </a:lnTo>
                <a:lnTo>
                  <a:pt x="167439" y="12371"/>
                </a:lnTo>
                <a:close/>
              </a:path>
              <a:path w="502284" h="130175">
                <a:moveTo>
                  <a:pt x="177077" y="12371"/>
                </a:moveTo>
                <a:lnTo>
                  <a:pt x="174919" y="12371"/>
                </a:lnTo>
                <a:lnTo>
                  <a:pt x="174919" y="22873"/>
                </a:lnTo>
                <a:lnTo>
                  <a:pt x="172287" y="39891"/>
                </a:lnTo>
                <a:lnTo>
                  <a:pt x="171457" y="41558"/>
                </a:lnTo>
                <a:lnTo>
                  <a:pt x="177059" y="52669"/>
                </a:lnTo>
                <a:lnTo>
                  <a:pt x="188134" y="64099"/>
                </a:lnTo>
                <a:lnTo>
                  <a:pt x="202540" y="71928"/>
                </a:lnTo>
                <a:lnTo>
                  <a:pt x="208582" y="62434"/>
                </a:lnTo>
                <a:lnTo>
                  <a:pt x="195709" y="55805"/>
                </a:lnTo>
                <a:lnTo>
                  <a:pt x="185762" y="46412"/>
                </a:lnTo>
                <a:lnTo>
                  <a:pt x="179349" y="35103"/>
                </a:lnTo>
                <a:lnTo>
                  <a:pt x="177103" y="22873"/>
                </a:lnTo>
                <a:lnTo>
                  <a:pt x="177077" y="12371"/>
                </a:lnTo>
                <a:close/>
              </a:path>
              <a:path w="502284" h="130175">
                <a:moveTo>
                  <a:pt x="226996" y="32511"/>
                </a:moveTo>
                <a:lnTo>
                  <a:pt x="201389" y="32511"/>
                </a:lnTo>
                <a:lnTo>
                  <a:pt x="201389" y="42437"/>
                </a:lnTo>
                <a:lnTo>
                  <a:pt x="226996" y="42437"/>
                </a:lnTo>
                <a:lnTo>
                  <a:pt x="226996" y="32511"/>
                </a:lnTo>
                <a:close/>
              </a:path>
              <a:path w="502284" h="130175">
                <a:moveTo>
                  <a:pt x="238936" y="32511"/>
                </a:moveTo>
                <a:lnTo>
                  <a:pt x="230304" y="32511"/>
                </a:lnTo>
                <a:lnTo>
                  <a:pt x="230304" y="42437"/>
                </a:lnTo>
                <a:lnTo>
                  <a:pt x="238936" y="42437"/>
                </a:lnTo>
                <a:lnTo>
                  <a:pt x="238936" y="32511"/>
                </a:lnTo>
                <a:close/>
              </a:path>
              <a:path w="502284" h="130175">
                <a:moveTo>
                  <a:pt x="174919" y="12371"/>
                </a:moveTo>
                <a:lnTo>
                  <a:pt x="167439" y="12371"/>
                </a:lnTo>
                <a:lnTo>
                  <a:pt x="167461" y="22873"/>
                </a:lnTo>
                <a:lnTo>
                  <a:pt x="169949" y="38569"/>
                </a:lnTo>
                <a:lnTo>
                  <a:pt x="171457" y="41558"/>
                </a:lnTo>
                <a:lnTo>
                  <a:pt x="172287" y="39891"/>
                </a:lnTo>
                <a:lnTo>
                  <a:pt x="174919" y="22873"/>
                </a:lnTo>
                <a:lnTo>
                  <a:pt x="174919" y="12371"/>
                </a:lnTo>
                <a:close/>
              </a:path>
              <a:path w="502284" h="130175">
                <a:moveTo>
                  <a:pt x="205561" y="8343"/>
                </a:moveTo>
                <a:lnTo>
                  <a:pt x="136078" y="8343"/>
                </a:lnTo>
                <a:lnTo>
                  <a:pt x="136078" y="17982"/>
                </a:lnTo>
                <a:lnTo>
                  <a:pt x="165137" y="17982"/>
                </a:lnTo>
                <a:lnTo>
                  <a:pt x="165137" y="12371"/>
                </a:lnTo>
                <a:lnTo>
                  <a:pt x="205561" y="12371"/>
                </a:lnTo>
                <a:lnTo>
                  <a:pt x="205561" y="8343"/>
                </a:lnTo>
                <a:close/>
              </a:path>
              <a:path w="502284" h="130175">
                <a:moveTo>
                  <a:pt x="205561" y="12371"/>
                </a:moveTo>
                <a:lnTo>
                  <a:pt x="177077" y="12371"/>
                </a:lnTo>
                <a:lnTo>
                  <a:pt x="177077" y="17982"/>
                </a:lnTo>
                <a:lnTo>
                  <a:pt x="205561" y="17982"/>
                </a:lnTo>
                <a:lnTo>
                  <a:pt x="205561" y="12371"/>
                </a:lnTo>
                <a:close/>
              </a:path>
              <a:path w="502284" h="130175">
                <a:moveTo>
                  <a:pt x="238936" y="82430"/>
                </a:moveTo>
                <a:lnTo>
                  <a:pt x="154635" y="82430"/>
                </a:lnTo>
                <a:lnTo>
                  <a:pt x="154635" y="128320"/>
                </a:lnTo>
                <a:lnTo>
                  <a:pt x="238936" y="128320"/>
                </a:lnTo>
                <a:lnTo>
                  <a:pt x="238936" y="118682"/>
                </a:lnTo>
                <a:lnTo>
                  <a:pt x="166288" y="118682"/>
                </a:lnTo>
                <a:lnTo>
                  <a:pt x="166288" y="91925"/>
                </a:lnTo>
                <a:lnTo>
                  <a:pt x="238936" y="91925"/>
                </a:lnTo>
                <a:lnTo>
                  <a:pt x="238936" y="82430"/>
                </a:lnTo>
                <a:close/>
              </a:path>
              <a:path w="502284" h="130175">
                <a:moveTo>
                  <a:pt x="238936" y="91925"/>
                </a:moveTo>
                <a:lnTo>
                  <a:pt x="227283" y="91925"/>
                </a:lnTo>
                <a:lnTo>
                  <a:pt x="227283" y="118682"/>
                </a:lnTo>
                <a:lnTo>
                  <a:pt x="238936" y="118682"/>
                </a:lnTo>
                <a:lnTo>
                  <a:pt x="238936" y="91925"/>
                </a:lnTo>
                <a:close/>
              </a:path>
              <a:path w="502284" h="130175">
                <a:moveTo>
                  <a:pt x="348059" y="12772"/>
                </a:moveTo>
                <a:lnTo>
                  <a:pt x="335867" y="12772"/>
                </a:lnTo>
                <a:lnTo>
                  <a:pt x="330400" y="13981"/>
                </a:lnTo>
                <a:lnTo>
                  <a:pt x="320830" y="18817"/>
                </a:lnTo>
                <a:lnTo>
                  <a:pt x="317084" y="22120"/>
                </a:lnTo>
                <a:lnTo>
                  <a:pt x="311635" y="30499"/>
                </a:lnTo>
                <a:lnTo>
                  <a:pt x="310290" y="35250"/>
                </a:lnTo>
                <a:lnTo>
                  <a:pt x="310290" y="46114"/>
                </a:lnTo>
                <a:lnTo>
                  <a:pt x="311754" y="51069"/>
                </a:lnTo>
                <a:lnTo>
                  <a:pt x="317680" y="59754"/>
                </a:lnTo>
                <a:lnTo>
                  <a:pt x="321665" y="62563"/>
                </a:lnTo>
                <a:lnTo>
                  <a:pt x="326671" y="63858"/>
                </a:lnTo>
                <a:lnTo>
                  <a:pt x="326671" y="64471"/>
                </a:lnTo>
                <a:lnTo>
                  <a:pt x="306407" y="96689"/>
                </a:lnTo>
                <a:lnTo>
                  <a:pt x="307889" y="101729"/>
                </a:lnTo>
                <a:lnTo>
                  <a:pt x="313883" y="110550"/>
                </a:lnTo>
                <a:lnTo>
                  <a:pt x="318055" y="114007"/>
                </a:lnTo>
                <a:lnTo>
                  <a:pt x="328783" y="119013"/>
                </a:lnTo>
                <a:lnTo>
                  <a:pt x="334981" y="120256"/>
                </a:lnTo>
                <a:lnTo>
                  <a:pt x="348979" y="120256"/>
                </a:lnTo>
                <a:lnTo>
                  <a:pt x="355126" y="119013"/>
                </a:lnTo>
                <a:lnTo>
                  <a:pt x="365786" y="114007"/>
                </a:lnTo>
                <a:lnTo>
                  <a:pt x="369958" y="110550"/>
                </a:lnTo>
                <a:lnTo>
                  <a:pt x="371005" y="109017"/>
                </a:lnTo>
                <a:lnTo>
                  <a:pt x="337229" y="109017"/>
                </a:lnTo>
                <a:lnTo>
                  <a:pt x="333108" y="108251"/>
                </a:lnTo>
                <a:lnTo>
                  <a:pt x="318872" y="94168"/>
                </a:lnTo>
                <a:lnTo>
                  <a:pt x="318872" y="86472"/>
                </a:lnTo>
                <a:lnTo>
                  <a:pt x="337535" y="70192"/>
                </a:lnTo>
                <a:lnTo>
                  <a:pt x="368584" y="70192"/>
                </a:lnTo>
                <a:lnTo>
                  <a:pt x="364509" y="66769"/>
                </a:lnTo>
                <a:lnTo>
                  <a:pt x="361103" y="65152"/>
                </a:lnTo>
                <a:lnTo>
                  <a:pt x="357323" y="64471"/>
                </a:lnTo>
                <a:lnTo>
                  <a:pt x="357323" y="63858"/>
                </a:lnTo>
                <a:lnTo>
                  <a:pt x="362227" y="62563"/>
                </a:lnTo>
                <a:lnTo>
                  <a:pt x="366160" y="59754"/>
                </a:lnTo>
                <a:lnTo>
                  <a:pt x="366429" y="59362"/>
                </a:lnTo>
                <a:lnTo>
                  <a:pt x="338182" y="59362"/>
                </a:lnTo>
                <a:lnTo>
                  <a:pt x="334811" y="58613"/>
                </a:lnTo>
                <a:lnTo>
                  <a:pt x="322550" y="44990"/>
                </a:lnTo>
                <a:lnTo>
                  <a:pt x="322550" y="37838"/>
                </a:lnTo>
                <a:lnTo>
                  <a:pt x="323334" y="34756"/>
                </a:lnTo>
                <a:lnTo>
                  <a:pt x="326535" y="29477"/>
                </a:lnTo>
                <a:lnTo>
                  <a:pt x="328800" y="27433"/>
                </a:lnTo>
                <a:lnTo>
                  <a:pt x="331729" y="26003"/>
                </a:lnTo>
                <a:lnTo>
                  <a:pt x="334658" y="24539"/>
                </a:lnTo>
                <a:lnTo>
                  <a:pt x="338080" y="23806"/>
                </a:lnTo>
                <a:lnTo>
                  <a:pt x="367853" y="23806"/>
                </a:lnTo>
                <a:lnTo>
                  <a:pt x="366756" y="22120"/>
                </a:lnTo>
                <a:lnTo>
                  <a:pt x="363010" y="18817"/>
                </a:lnTo>
                <a:lnTo>
                  <a:pt x="353474" y="13981"/>
                </a:lnTo>
                <a:lnTo>
                  <a:pt x="348059" y="12772"/>
                </a:lnTo>
                <a:close/>
              </a:path>
              <a:path w="502284" h="130175">
                <a:moveTo>
                  <a:pt x="368584" y="70192"/>
                </a:moveTo>
                <a:lnTo>
                  <a:pt x="346424" y="70192"/>
                </a:lnTo>
                <a:lnTo>
                  <a:pt x="350358" y="71061"/>
                </a:lnTo>
                <a:lnTo>
                  <a:pt x="357272" y="74534"/>
                </a:lnTo>
                <a:lnTo>
                  <a:pt x="360013" y="76919"/>
                </a:lnTo>
                <a:lnTo>
                  <a:pt x="364032" y="82981"/>
                </a:lnTo>
                <a:lnTo>
                  <a:pt x="365054" y="86472"/>
                </a:lnTo>
                <a:lnTo>
                  <a:pt x="365054" y="94168"/>
                </a:lnTo>
                <a:lnTo>
                  <a:pt x="346731" y="109017"/>
                </a:lnTo>
                <a:lnTo>
                  <a:pt x="371005" y="109017"/>
                </a:lnTo>
                <a:lnTo>
                  <a:pt x="375986" y="101729"/>
                </a:lnTo>
                <a:lnTo>
                  <a:pt x="377519" y="96689"/>
                </a:lnTo>
                <a:lnTo>
                  <a:pt x="377488" y="86472"/>
                </a:lnTo>
                <a:lnTo>
                  <a:pt x="376599" y="82521"/>
                </a:lnTo>
                <a:lnTo>
                  <a:pt x="372989" y="74994"/>
                </a:lnTo>
                <a:lnTo>
                  <a:pt x="370571" y="71844"/>
                </a:lnTo>
                <a:lnTo>
                  <a:pt x="368584" y="70192"/>
                </a:lnTo>
                <a:close/>
              </a:path>
              <a:path w="502284" h="130175">
                <a:moveTo>
                  <a:pt x="367853" y="23806"/>
                </a:moveTo>
                <a:lnTo>
                  <a:pt x="345845" y="23806"/>
                </a:lnTo>
                <a:lnTo>
                  <a:pt x="349217" y="24539"/>
                </a:lnTo>
                <a:lnTo>
                  <a:pt x="352112" y="26003"/>
                </a:lnTo>
                <a:lnTo>
                  <a:pt x="355007" y="27433"/>
                </a:lnTo>
                <a:lnTo>
                  <a:pt x="357271" y="29477"/>
                </a:lnTo>
                <a:lnTo>
                  <a:pt x="360541" y="34756"/>
                </a:lnTo>
                <a:lnTo>
                  <a:pt x="361375" y="37838"/>
                </a:lnTo>
                <a:lnTo>
                  <a:pt x="361375" y="44990"/>
                </a:lnTo>
                <a:lnTo>
                  <a:pt x="345743" y="59362"/>
                </a:lnTo>
                <a:lnTo>
                  <a:pt x="366429" y="59362"/>
                </a:lnTo>
                <a:lnTo>
                  <a:pt x="372120" y="51069"/>
                </a:lnTo>
                <a:lnTo>
                  <a:pt x="373636" y="46114"/>
                </a:lnTo>
                <a:lnTo>
                  <a:pt x="373636" y="35250"/>
                </a:lnTo>
                <a:lnTo>
                  <a:pt x="372240" y="30499"/>
                </a:lnTo>
                <a:lnTo>
                  <a:pt x="367853" y="23806"/>
                </a:lnTo>
                <a:close/>
              </a:path>
              <a:path w="502284" h="130175">
                <a:moveTo>
                  <a:pt x="405411" y="101252"/>
                </a:moveTo>
                <a:lnTo>
                  <a:pt x="400371" y="101252"/>
                </a:lnTo>
                <a:lnTo>
                  <a:pt x="398208" y="102155"/>
                </a:lnTo>
                <a:lnTo>
                  <a:pt x="394598" y="105765"/>
                </a:lnTo>
                <a:lnTo>
                  <a:pt x="393696" y="107928"/>
                </a:lnTo>
                <a:lnTo>
                  <a:pt x="393696" y="112968"/>
                </a:lnTo>
                <a:lnTo>
                  <a:pt x="394598" y="115131"/>
                </a:lnTo>
                <a:lnTo>
                  <a:pt x="398208" y="118741"/>
                </a:lnTo>
                <a:lnTo>
                  <a:pt x="400371" y="119643"/>
                </a:lnTo>
                <a:lnTo>
                  <a:pt x="404594" y="119643"/>
                </a:lnTo>
                <a:lnTo>
                  <a:pt x="406127" y="119235"/>
                </a:lnTo>
                <a:lnTo>
                  <a:pt x="408885" y="117566"/>
                </a:lnTo>
                <a:lnTo>
                  <a:pt x="409992" y="116442"/>
                </a:lnTo>
                <a:lnTo>
                  <a:pt x="410809" y="115046"/>
                </a:lnTo>
                <a:lnTo>
                  <a:pt x="411661" y="113649"/>
                </a:lnTo>
                <a:lnTo>
                  <a:pt x="412087" y="112117"/>
                </a:lnTo>
                <a:lnTo>
                  <a:pt x="412087" y="107928"/>
                </a:lnTo>
                <a:lnTo>
                  <a:pt x="411184" y="105765"/>
                </a:lnTo>
                <a:lnTo>
                  <a:pt x="407574" y="102155"/>
                </a:lnTo>
                <a:lnTo>
                  <a:pt x="405411" y="101252"/>
                </a:lnTo>
                <a:close/>
              </a:path>
              <a:path w="502284" h="130175">
                <a:moveTo>
                  <a:pt x="444181" y="92466"/>
                </a:moveTo>
                <a:lnTo>
                  <a:pt x="431716" y="92466"/>
                </a:lnTo>
                <a:lnTo>
                  <a:pt x="432534" y="97983"/>
                </a:lnTo>
                <a:lnTo>
                  <a:pt x="458349" y="120256"/>
                </a:lnTo>
                <a:lnTo>
                  <a:pt x="470099" y="120256"/>
                </a:lnTo>
                <a:lnTo>
                  <a:pt x="475378" y="118979"/>
                </a:lnTo>
                <a:lnTo>
                  <a:pt x="484743" y="113871"/>
                </a:lnTo>
                <a:lnTo>
                  <a:pt x="488728" y="110124"/>
                </a:lnTo>
                <a:lnTo>
                  <a:pt x="489461" y="109017"/>
                </a:lnTo>
                <a:lnTo>
                  <a:pt x="458690" y="109017"/>
                </a:lnTo>
                <a:lnTo>
                  <a:pt x="454245" y="107468"/>
                </a:lnTo>
                <a:lnTo>
                  <a:pt x="450873" y="104369"/>
                </a:lnTo>
                <a:lnTo>
                  <a:pt x="447536" y="101235"/>
                </a:lnTo>
                <a:lnTo>
                  <a:pt x="445305" y="97268"/>
                </a:lnTo>
                <a:lnTo>
                  <a:pt x="444181" y="92466"/>
                </a:lnTo>
                <a:close/>
              </a:path>
              <a:path w="502284" h="130175">
                <a:moveTo>
                  <a:pt x="502215" y="68557"/>
                </a:moveTo>
                <a:lnTo>
                  <a:pt x="490363" y="68557"/>
                </a:lnTo>
                <a:lnTo>
                  <a:pt x="489922" y="77667"/>
                </a:lnTo>
                <a:lnTo>
                  <a:pt x="488600" y="85684"/>
                </a:lnTo>
                <a:lnTo>
                  <a:pt x="486397" y="92609"/>
                </a:lnTo>
                <a:lnTo>
                  <a:pt x="483313" y="98443"/>
                </a:lnTo>
                <a:lnTo>
                  <a:pt x="478647" y="105492"/>
                </a:lnTo>
                <a:lnTo>
                  <a:pt x="472278" y="109017"/>
                </a:lnTo>
                <a:lnTo>
                  <a:pt x="489461" y="109017"/>
                </a:lnTo>
                <a:lnTo>
                  <a:pt x="495301" y="100248"/>
                </a:lnTo>
                <a:lnTo>
                  <a:pt x="497821" y="94186"/>
                </a:lnTo>
                <a:lnTo>
                  <a:pt x="501329" y="79779"/>
                </a:lnTo>
                <a:lnTo>
                  <a:pt x="502215" y="71520"/>
                </a:lnTo>
                <a:lnTo>
                  <a:pt x="502215" y="68557"/>
                </a:lnTo>
                <a:close/>
              </a:path>
              <a:path w="502284" h="130175">
                <a:moveTo>
                  <a:pt x="458758" y="12670"/>
                </a:moveTo>
                <a:lnTo>
                  <a:pt x="430899" y="41312"/>
                </a:lnTo>
                <a:lnTo>
                  <a:pt x="430899" y="54458"/>
                </a:lnTo>
                <a:lnTo>
                  <a:pt x="457804" y="82453"/>
                </a:lnTo>
                <a:lnTo>
                  <a:pt x="467408" y="82453"/>
                </a:lnTo>
                <a:lnTo>
                  <a:pt x="487774" y="71214"/>
                </a:lnTo>
                <a:lnTo>
                  <a:pt x="461142" y="71214"/>
                </a:lnTo>
                <a:lnTo>
                  <a:pt x="457310" y="70175"/>
                </a:lnTo>
                <a:lnTo>
                  <a:pt x="443160" y="52074"/>
                </a:lnTo>
                <a:lnTo>
                  <a:pt x="443160" y="43355"/>
                </a:lnTo>
                <a:lnTo>
                  <a:pt x="461550" y="24011"/>
                </a:lnTo>
                <a:lnTo>
                  <a:pt x="491265" y="24011"/>
                </a:lnTo>
                <a:lnTo>
                  <a:pt x="486923" y="19481"/>
                </a:lnTo>
                <a:lnTo>
                  <a:pt x="483006" y="16825"/>
                </a:lnTo>
                <a:lnTo>
                  <a:pt x="474424" y="13623"/>
                </a:lnTo>
                <a:lnTo>
                  <a:pt x="470133" y="12806"/>
                </a:lnTo>
                <a:lnTo>
                  <a:pt x="458758" y="12670"/>
                </a:lnTo>
                <a:close/>
              </a:path>
              <a:path w="502284" h="130175">
                <a:moveTo>
                  <a:pt x="491265" y="24011"/>
                </a:moveTo>
                <a:lnTo>
                  <a:pt x="470201" y="24011"/>
                </a:lnTo>
                <a:lnTo>
                  <a:pt x="474083" y="25117"/>
                </a:lnTo>
                <a:lnTo>
                  <a:pt x="480929" y="29545"/>
                </a:lnTo>
                <a:lnTo>
                  <a:pt x="483619" y="32440"/>
                </a:lnTo>
                <a:lnTo>
                  <a:pt x="485561" y="36016"/>
                </a:lnTo>
                <a:lnTo>
                  <a:pt x="487536" y="39592"/>
                </a:lnTo>
                <a:lnTo>
                  <a:pt x="488506" y="43355"/>
                </a:lnTo>
                <a:lnTo>
                  <a:pt x="488524" y="50609"/>
                </a:lnTo>
                <a:lnTo>
                  <a:pt x="487928" y="53589"/>
                </a:lnTo>
                <a:lnTo>
                  <a:pt x="468668" y="71214"/>
                </a:lnTo>
                <a:lnTo>
                  <a:pt x="487774" y="71214"/>
                </a:lnTo>
                <a:lnTo>
                  <a:pt x="489545" y="68557"/>
                </a:lnTo>
                <a:lnTo>
                  <a:pt x="502215" y="68557"/>
                </a:lnTo>
                <a:lnTo>
                  <a:pt x="502141" y="52074"/>
                </a:lnTo>
                <a:lnTo>
                  <a:pt x="501142" y="44632"/>
                </a:lnTo>
                <a:lnTo>
                  <a:pt x="496851" y="31895"/>
                </a:lnTo>
                <a:lnTo>
                  <a:pt x="494007" y="26871"/>
                </a:lnTo>
                <a:lnTo>
                  <a:pt x="491265" y="24011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111" name="object 111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117731" y="564343"/>
            <a:ext cx="1242169" cy="138019"/>
          </a:xfrm>
          <a:prstGeom prst="rect">
            <a:avLst/>
          </a:prstGeom>
        </p:spPr>
      </p:pic>
      <p:sp>
        <p:nvSpPr>
          <p:cNvPr id="112" name="object 112"/>
          <p:cNvSpPr/>
          <p:nvPr/>
        </p:nvSpPr>
        <p:spPr>
          <a:xfrm>
            <a:off x="5129255" y="3596782"/>
            <a:ext cx="232860" cy="44839"/>
          </a:xfrm>
          <a:custGeom>
            <a:avLst/>
            <a:gdLst/>
            <a:ahLst/>
            <a:cxnLst/>
            <a:rect l="l" t="t" r="r" b="b"/>
            <a:pathLst>
              <a:path w="682625" h="131445">
                <a:moveTo>
                  <a:pt x="52651" y="15536"/>
                </a:moveTo>
                <a:lnTo>
                  <a:pt x="6042" y="15536"/>
                </a:lnTo>
                <a:lnTo>
                  <a:pt x="6042" y="25175"/>
                </a:lnTo>
                <a:lnTo>
                  <a:pt x="110626" y="25175"/>
                </a:lnTo>
                <a:lnTo>
                  <a:pt x="110626" y="22010"/>
                </a:lnTo>
                <a:lnTo>
                  <a:pt x="52651" y="22010"/>
                </a:lnTo>
                <a:lnTo>
                  <a:pt x="52651" y="15536"/>
                </a:lnTo>
                <a:close/>
              </a:path>
              <a:path w="682625" h="131445">
                <a:moveTo>
                  <a:pt x="64592" y="0"/>
                </a:moveTo>
                <a:lnTo>
                  <a:pt x="52651" y="0"/>
                </a:lnTo>
                <a:lnTo>
                  <a:pt x="52651" y="22010"/>
                </a:lnTo>
                <a:lnTo>
                  <a:pt x="64592" y="22010"/>
                </a:lnTo>
                <a:lnTo>
                  <a:pt x="64592" y="0"/>
                </a:lnTo>
                <a:close/>
              </a:path>
              <a:path w="682625" h="131445">
                <a:moveTo>
                  <a:pt x="110626" y="15536"/>
                </a:moveTo>
                <a:lnTo>
                  <a:pt x="64592" y="15536"/>
                </a:lnTo>
                <a:lnTo>
                  <a:pt x="64592" y="22010"/>
                </a:lnTo>
                <a:lnTo>
                  <a:pt x="110626" y="22010"/>
                </a:lnTo>
                <a:lnTo>
                  <a:pt x="110626" y="15536"/>
                </a:lnTo>
                <a:close/>
              </a:path>
              <a:path w="682625" h="131445">
                <a:moveTo>
                  <a:pt x="64592" y="92932"/>
                </a:moveTo>
                <a:lnTo>
                  <a:pt x="52651" y="92932"/>
                </a:lnTo>
                <a:lnTo>
                  <a:pt x="52651" y="130910"/>
                </a:lnTo>
                <a:lnTo>
                  <a:pt x="64592" y="130910"/>
                </a:lnTo>
                <a:lnTo>
                  <a:pt x="64592" y="92932"/>
                </a:lnTo>
                <a:close/>
              </a:path>
              <a:path w="682625" h="131445">
                <a:moveTo>
                  <a:pt x="117819" y="85019"/>
                </a:moveTo>
                <a:lnTo>
                  <a:pt x="0" y="85019"/>
                </a:lnTo>
                <a:lnTo>
                  <a:pt x="0" y="94802"/>
                </a:lnTo>
                <a:lnTo>
                  <a:pt x="52651" y="94802"/>
                </a:lnTo>
                <a:lnTo>
                  <a:pt x="52651" y="92932"/>
                </a:lnTo>
                <a:lnTo>
                  <a:pt x="117819" y="92932"/>
                </a:lnTo>
                <a:lnTo>
                  <a:pt x="117819" y="85019"/>
                </a:lnTo>
                <a:close/>
              </a:path>
              <a:path w="682625" h="131445">
                <a:moveTo>
                  <a:pt x="117819" y="92932"/>
                </a:moveTo>
                <a:lnTo>
                  <a:pt x="64592" y="92932"/>
                </a:lnTo>
                <a:lnTo>
                  <a:pt x="64592" y="94802"/>
                </a:lnTo>
                <a:lnTo>
                  <a:pt x="117819" y="94802"/>
                </a:lnTo>
                <a:lnTo>
                  <a:pt x="117819" y="92932"/>
                </a:lnTo>
                <a:close/>
              </a:path>
              <a:path w="682625" h="131445">
                <a:moveTo>
                  <a:pt x="58693" y="32655"/>
                </a:moveTo>
                <a:lnTo>
                  <a:pt x="40857" y="34087"/>
                </a:lnTo>
                <a:lnTo>
                  <a:pt x="27566" y="38284"/>
                </a:lnTo>
                <a:lnTo>
                  <a:pt x="19264" y="45099"/>
                </a:lnTo>
                <a:lnTo>
                  <a:pt x="16399" y="54378"/>
                </a:lnTo>
                <a:lnTo>
                  <a:pt x="19265" y="63598"/>
                </a:lnTo>
                <a:lnTo>
                  <a:pt x="27566" y="70418"/>
                </a:lnTo>
                <a:lnTo>
                  <a:pt x="40857" y="74648"/>
                </a:lnTo>
                <a:lnTo>
                  <a:pt x="58693" y="76100"/>
                </a:lnTo>
                <a:lnTo>
                  <a:pt x="76446" y="74648"/>
                </a:lnTo>
                <a:lnTo>
                  <a:pt x="89695" y="70418"/>
                </a:lnTo>
                <a:lnTo>
                  <a:pt x="93977" y="66893"/>
                </a:lnTo>
                <a:lnTo>
                  <a:pt x="58693" y="66893"/>
                </a:lnTo>
                <a:lnTo>
                  <a:pt x="46007" y="66071"/>
                </a:lnTo>
                <a:lnTo>
                  <a:pt x="36611" y="63656"/>
                </a:lnTo>
                <a:lnTo>
                  <a:pt x="30776" y="59732"/>
                </a:lnTo>
                <a:lnTo>
                  <a:pt x="28771" y="54378"/>
                </a:lnTo>
                <a:lnTo>
                  <a:pt x="30776" y="49023"/>
                </a:lnTo>
                <a:lnTo>
                  <a:pt x="36620" y="45097"/>
                </a:lnTo>
                <a:lnTo>
                  <a:pt x="46007" y="42685"/>
                </a:lnTo>
                <a:lnTo>
                  <a:pt x="58693" y="41862"/>
                </a:lnTo>
                <a:lnTo>
                  <a:pt x="94046" y="41862"/>
                </a:lnTo>
                <a:lnTo>
                  <a:pt x="89695" y="38284"/>
                </a:lnTo>
                <a:lnTo>
                  <a:pt x="76446" y="34087"/>
                </a:lnTo>
                <a:lnTo>
                  <a:pt x="58693" y="32655"/>
                </a:lnTo>
                <a:close/>
              </a:path>
              <a:path w="682625" h="131445">
                <a:moveTo>
                  <a:pt x="94046" y="41862"/>
                </a:moveTo>
                <a:lnTo>
                  <a:pt x="58693" y="41862"/>
                </a:lnTo>
                <a:lnTo>
                  <a:pt x="71380" y="42685"/>
                </a:lnTo>
                <a:lnTo>
                  <a:pt x="80776" y="45099"/>
                </a:lnTo>
                <a:lnTo>
                  <a:pt x="86611" y="49023"/>
                </a:lnTo>
                <a:lnTo>
                  <a:pt x="88616" y="54378"/>
                </a:lnTo>
                <a:lnTo>
                  <a:pt x="86611" y="59732"/>
                </a:lnTo>
                <a:lnTo>
                  <a:pt x="80776" y="63656"/>
                </a:lnTo>
                <a:lnTo>
                  <a:pt x="71380" y="66071"/>
                </a:lnTo>
                <a:lnTo>
                  <a:pt x="58693" y="66893"/>
                </a:lnTo>
                <a:lnTo>
                  <a:pt x="93977" y="66893"/>
                </a:lnTo>
                <a:lnTo>
                  <a:pt x="97980" y="63598"/>
                </a:lnTo>
                <a:lnTo>
                  <a:pt x="100844" y="54378"/>
                </a:lnTo>
                <a:lnTo>
                  <a:pt x="97980" y="45097"/>
                </a:lnTo>
                <a:lnTo>
                  <a:pt x="94046" y="41862"/>
                </a:lnTo>
                <a:close/>
              </a:path>
              <a:path w="682625" h="131445">
                <a:moveTo>
                  <a:pt x="238936" y="719"/>
                </a:moveTo>
                <a:lnTo>
                  <a:pt x="226996" y="719"/>
                </a:lnTo>
                <a:lnTo>
                  <a:pt x="226996" y="130766"/>
                </a:lnTo>
                <a:lnTo>
                  <a:pt x="238936" y="130766"/>
                </a:lnTo>
                <a:lnTo>
                  <a:pt x="238936" y="719"/>
                </a:lnTo>
                <a:close/>
              </a:path>
              <a:path w="682625" h="131445">
                <a:moveTo>
                  <a:pt x="194052" y="14673"/>
                </a:moveTo>
                <a:lnTo>
                  <a:pt x="188873" y="14673"/>
                </a:lnTo>
                <a:lnTo>
                  <a:pt x="188873" y="16687"/>
                </a:lnTo>
                <a:lnTo>
                  <a:pt x="185567" y="41246"/>
                </a:lnTo>
                <a:lnTo>
                  <a:pt x="175477" y="62973"/>
                </a:lnTo>
                <a:lnTo>
                  <a:pt x="158346" y="81625"/>
                </a:lnTo>
                <a:lnTo>
                  <a:pt x="133920" y="96960"/>
                </a:lnTo>
                <a:lnTo>
                  <a:pt x="140249" y="106598"/>
                </a:lnTo>
                <a:lnTo>
                  <a:pt x="168018" y="88553"/>
                </a:lnTo>
                <a:lnTo>
                  <a:pt x="186751" y="66785"/>
                </a:lnTo>
                <a:lnTo>
                  <a:pt x="197338" y="41943"/>
                </a:lnTo>
                <a:lnTo>
                  <a:pt x="199475" y="24455"/>
                </a:lnTo>
                <a:lnTo>
                  <a:pt x="194052" y="24455"/>
                </a:lnTo>
                <a:lnTo>
                  <a:pt x="194052" y="14673"/>
                </a:lnTo>
                <a:close/>
              </a:path>
              <a:path w="682625" h="131445">
                <a:moveTo>
                  <a:pt x="188873" y="14673"/>
                </a:moveTo>
                <a:lnTo>
                  <a:pt x="139818" y="14673"/>
                </a:lnTo>
                <a:lnTo>
                  <a:pt x="139818" y="24455"/>
                </a:lnTo>
                <a:lnTo>
                  <a:pt x="187827" y="24455"/>
                </a:lnTo>
                <a:lnTo>
                  <a:pt x="188873" y="16687"/>
                </a:lnTo>
                <a:lnTo>
                  <a:pt x="188873" y="14673"/>
                </a:lnTo>
                <a:close/>
              </a:path>
              <a:path w="682625" h="131445">
                <a:moveTo>
                  <a:pt x="200670" y="14673"/>
                </a:moveTo>
                <a:lnTo>
                  <a:pt x="194052" y="14673"/>
                </a:lnTo>
                <a:lnTo>
                  <a:pt x="194052" y="24455"/>
                </a:lnTo>
                <a:lnTo>
                  <a:pt x="199475" y="24455"/>
                </a:lnTo>
                <a:lnTo>
                  <a:pt x="200670" y="14673"/>
                </a:lnTo>
                <a:close/>
              </a:path>
              <a:path w="682625" h="131445">
                <a:moveTo>
                  <a:pt x="366867" y="24526"/>
                </a:moveTo>
                <a:lnTo>
                  <a:pt x="344839" y="24526"/>
                </a:lnTo>
                <a:lnTo>
                  <a:pt x="348245" y="25258"/>
                </a:lnTo>
                <a:lnTo>
                  <a:pt x="354307" y="28187"/>
                </a:lnTo>
                <a:lnTo>
                  <a:pt x="356691" y="30264"/>
                </a:lnTo>
                <a:lnTo>
                  <a:pt x="358428" y="32955"/>
                </a:lnTo>
                <a:lnTo>
                  <a:pt x="360199" y="35645"/>
                </a:lnTo>
                <a:lnTo>
                  <a:pt x="361084" y="38830"/>
                </a:lnTo>
                <a:lnTo>
                  <a:pt x="361084" y="45709"/>
                </a:lnTo>
                <a:lnTo>
                  <a:pt x="308772" y="110350"/>
                </a:lnTo>
                <a:lnTo>
                  <a:pt x="308772" y="119545"/>
                </a:lnTo>
                <a:lnTo>
                  <a:pt x="374775" y="119545"/>
                </a:lnTo>
                <a:lnTo>
                  <a:pt x="374775" y="108306"/>
                </a:lnTo>
                <a:lnTo>
                  <a:pt x="326141" y="108306"/>
                </a:lnTo>
                <a:lnTo>
                  <a:pt x="326141" y="107489"/>
                </a:lnTo>
                <a:lnTo>
                  <a:pt x="355635" y="75918"/>
                </a:lnTo>
                <a:lnTo>
                  <a:pt x="372936" y="46356"/>
                </a:lnTo>
                <a:lnTo>
                  <a:pt x="372870" y="36888"/>
                </a:lnTo>
                <a:lnTo>
                  <a:pt x="371591" y="32240"/>
                </a:lnTo>
                <a:lnTo>
                  <a:pt x="366867" y="24526"/>
                </a:lnTo>
                <a:close/>
              </a:path>
              <a:path w="682625" h="131445">
                <a:moveTo>
                  <a:pt x="347598" y="13491"/>
                </a:moveTo>
                <a:lnTo>
                  <a:pt x="335371" y="13491"/>
                </a:lnTo>
                <a:lnTo>
                  <a:pt x="329871" y="14785"/>
                </a:lnTo>
                <a:lnTo>
                  <a:pt x="320096" y="19962"/>
                </a:lnTo>
                <a:lnTo>
                  <a:pt x="316248" y="23572"/>
                </a:lnTo>
                <a:lnTo>
                  <a:pt x="310594" y="32836"/>
                </a:lnTo>
                <a:lnTo>
                  <a:pt x="309181" y="38217"/>
                </a:lnTo>
                <a:lnTo>
                  <a:pt x="309181" y="44347"/>
                </a:lnTo>
                <a:lnTo>
                  <a:pt x="321237" y="44347"/>
                </a:lnTo>
                <a:lnTo>
                  <a:pt x="321237" y="40362"/>
                </a:lnTo>
                <a:lnTo>
                  <a:pt x="322038" y="36888"/>
                </a:lnTo>
                <a:lnTo>
                  <a:pt x="325273" y="30962"/>
                </a:lnTo>
                <a:lnTo>
                  <a:pt x="327572" y="28664"/>
                </a:lnTo>
                <a:lnTo>
                  <a:pt x="333532" y="25360"/>
                </a:lnTo>
                <a:lnTo>
                  <a:pt x="337040" y="24526"/>
                </a:lnTo>
                <a:lnTo>
                  <a:pt x="366867" y="24526"/>
                </a:lnTo>
                <a:lnTo>
                  <a:pt x="366210" y="23453"/>
                </a:lnTo>
                <a:lnTo>
                  <a:pt x="362498" y="19962"/>
                </a:lnTo>
                <a:lnTo>
                  <a:pt x="353030" y="14785"/>
                </a:lnTo>
                <a:lnTo>
                  <a:pt x="347598" y="13491"/>
                </a:lnTo>
                <a:close/>
              </a:path>
              <a:path w="682625" h="131445">
                <a:moveTo>
                  <a:pt x="408339" y="93389"/>
                </a:moveTo>
                <a:lnTo>
                  <a:pt x="396078" y="93389"/>
                </a:lnTo>
                <a:lnTo>
                  <a:pt x="396321" y="98123"/>
                </a:lnTo>
                <a:lnTo>
                  <a:pt x="422574" y="120976"/>
                </a:lnTo>
                <a:lnTo>
                  <a:pt x="435210" y="120976"/>
                </a:lnTo>
                <a:lnTo>
                  <a:pt x="441136" y="119477"/>
                </a:lnTo>
                <a:lnTo>
                  <a:pt x="451557" y="113449"/>
                </a:lnTo>
                <a:lnTo>
                  <a:pt x="455239" y="109737"/>
                </a:lnTo>
                <a:lnTo>
                  <a:pt x="423222" y="109737"/>
                </a:lnTo>
                <a:lnTo>
                  <a:pt x="418624" y="108204"/>
                </a:lnTo>
                <a:lnTo>
                  <a:pt x="414775" y="105139"/>
                </a:lnTo>
                <a:lnTo>
                  <a:pt x="410961" y="102040"/>
                </a:lnTo>
                <a:lnTo>
                  <a:pt x="408815" y="98123"/>
                </a:lnTo>
                <a:lnTo>
                  <a:pt x="408339" y="93389"/>
                </a:lnTo>
                <a:close/>
              </a:path>
              <a:path w="682625" h="131445">
                <a:moveTo>
                  <a:pt x="455543" y="62499"/>
                </a:moveTo>
                <a:lnTo>
                  <a:pt x="424550" y="62499"/>
                </a:lnTo>
                <a:lnTo>
                  <a:pt x="432213" y="62567"/>
                </a:lnTo>
                <a:lnTo>
                  <a:pt x="436180" y="63623"/>
                </a:lnTo>
                <a:lnTo>
                  <a:pt x="443128" y="67778"/>
                </a:lnTo>
                <a:lnTo>
                  <a:pt x="445853" y="70622"/>
                </a:lnTo>
                <a:lnTo>
                  <a:pt x="447828" y="74232"/>
                </a:lnTo>
                <a:lnTo>
                  <a:pt x="449837" y="77808"/>
                </a:lnTo>
                <a:lnTo>
                  <a:pt x="450842" y="81878"/>
                </a:lnTo>
                <a:lnTo>
                  <a:pt x="450842" y="90903"/>
                </a:lnTo>
                <a:lnTo>
                  <a:pt x="432860" y="109737"/>
                </a:lnTo>
                <a:lnTo>
                  <a:pt x="455239" y="109737"/>
                </a:lnTo>
                <a:lnTo>
                  <a:pt x="455644" y="109328"/>
                </a:lnTo>
                <a:lnTo>
                  <a:pt x="461604" y="98872"/>
                </a:lnTo>
                <a:lnTo>
                  <a:pt x="462983" y="93389"/>
                </a:lnTo>
                <a:lnTo>
                  <a:pt x="463102" y="79460"/>
                </a:lnTo>
                <a:lnTo>
                  <a:pt x="461655" y="73432"/>
                </a:lnTo>
                <a:lnTo>
                  <a:pt x="455899" y="62874"/>
                </a:lnTo>
                <a:lnTo>
                  <a:pt x="455543" y="62499"/>
                </a:lnTo>
                <a:close/>
              </a:path>
              <a:path w="682625" h="131445">
                <a:moveTo>
                  <a:pt x="458403" y="14921"/>
                </a:moveTo>
                <a:lnTo>
                  <a:pt x="404047" y="14921"/>
                </a:lnTo>
                <a:lnTo>
                  <a:pt x="397713" y="66416"/>
                </a:lnTo>
                <a:lnTo>
                  <a:pt x="409565" y="67846"/>
                </a:lnTo>
                <a:lnTo>
                  <a:pt x="411744" y="66280"/>
                </a:lnTo>
                <a:lnTo>
                  <a:pt x="414520" y="65003"/>
                </a:lnTo>
                <a:lnTo>
                  <a:pt x="417892" y="64015"/>
                </a:lnTo>
                <a:lnTo>
                  <a:pt x="421263" y="62993"/>
                </a:lnTo>
                <a:lnTo>
                  <a:pt x="424550" y="62499"/>
                </a:lnTo>
                <a:lnTo>
                  <a:pt x="455543" y="62499"/>
                </a:lnTo>
                <a:lnTo>
                  <a:pt x="451949" y="58719"/>
                </a:lnTo>
                <a:lnTo>
                  <a:pt x="449117" y="57016"/>
                </a:lnTo>
                <a:lnTo>
                  <a:pt x="410995" y="57016"/>
                </a:lnTo>
                <a:lnTo>
                  <a:pt x="414673" y="26160"/>
                </a:lnTo>
                <a:lnTo>
                  <a:pt x="458403" y="26160"/>
                </a:lnTo>
                <a:lnTo>
                  <a:pt x="458403" y="14921"/>
                </a:lnTo>
                <a:close/>
              </a:path>
              <a:path w="682625" h="131445">
                <a:moveTo>
                  <a:pt x="436197" y="51090"/>
                </a:moveTo>
                <a:lnTo>
                  <a:pt x="426287" y="51090"/>
                </a:lnTo>
                <a:lnTo>
                  <a:pt x="422915" y="51652"/>
                </a:lnTo>
                <a:lnTo>
                  <a:pt x="416444" y="53900"/>
                </a:lnTo>
                <a:lnTo>
                  <a:pt x="413754" y="55313"/>
                </a:lnTo>
                <a:lnTo>
                  <a:pt x="411608" y="57016"/>
                </a:lnTo>
                <a:lnTo>
                  <a:pt x="449117" y="57016"/>
                </a:lnTo>
                <a:lnTo>
                  <a:pt x="446908" y="55688"/>
                </a:lnTo>
                <a:lnTo>
                  <a:pt x="441902" y="52623"/>
                </a:lnTo>
                <a:lnTo>
                  <a:pt x="436197" y="51090"/>
                </a:lnTo>
                <a:close/>
              </a:path>
              <a:path w="682625" h="131445">
                <a:moveTo>
                  <a:pt x="534482" y="14921"/>
                </a:moveTo>
                <a:lnTo>
                  <a:pt x="530191" y="14921"/>
                </a:lnTo>
                <a:lnTo>
                  <a:pt x="530191" y="119545"/>
                </a:lnTo>
                <a:lnTo>
                  <a:pt x="542247" y="119545"/>
                </a:lnTo>
                <a:lnTo>
                  <a:pt x="542247" y="31065"/>
                </a:lnTo>
                <a:lnTo>
                  <a:pt x="534482" y="31065"/>
                </a:lnTo>
                <a:lnTo>
                  <a:pt x="534482" y="14921"/>
                </a:lnTo>
                <a:close/>
              </a:path>
              <a:path w="682625" h="131445">
                <a:moveTo>
                  <a:pt x="530191" y="14921"/>
                </a:moveTo>
                <a:lnTo>
                  <a:pt x="526921" y="14921"/>
                </a:lnTo>
                <a:lnTo>
                  <a:pt x="480944" y="87668"/>
                </a:lnTo>
                <a:lnTo>
                  <a:pt x="480944" y="98089"/>
                </a:lnTo>
                <a:lnTo>
                  <a:pt x="530191" y="98089"/>
                </a:lnTo>
                <a:lnTo>
                  <a:pt x="530191" y="86850"/>
                </a:lnTo>
                <a:lnTo>
                  <a:pt x="494635" y="86850"/>
                </a:lnTo>
                <a:lnTo>
                  <a:pt x="494635" y="86033"/>
                </a:lnTo>
                <a:lnTo>
                  <a:pt x="529374" y="31065"/>
                </a:lnTo>
                <a:lnTo>
                  <a:pt x="530191" y="31065"/>
                </a:lnTo>
                <a:lnTo>
                  <a:pt x="530191" y="14921"/>
                </a:lnTo>
                <a:close/>
              </a:path>
              <a:path w="682625" h="131445">
                <a:moveTo>
                  <a:pt x="556551" y="86850"/>
                </a:moveTo>
                <a:lnTo>
                  <a:pt x="542247" y="86850"/>
                </a:lnTo>
                <a:lnTo>
                  <a:pt x="542247" y="98089"/>
                </a:lnTo>
                <a:lnTo>
                  <a:pt x="556551" y="98089"/>
                </a:lnTo>
                <a:lnTo>
                  <a:pt x="556551" y="86850"/>
                </a:lnTo>
                <a:close/>
              </a:path>
              <a:path w="682625" h="131445">
                <a:moveTo>
                  <a:pt x="542247" y="14921"/>
                </a:moveTo>
                <a:lnTo>
                  <a:pt x="534482" y="14921"/>
                </a:lnTo>
                <a:lnTo>
                  <a:pt x="534482" y="31065"/>
                </a:lnTo>
                <a:lnTo>
                  <a:pt x="542247" y="31065"/>
                </a:lnTo>
                <a:lnTo>
                  <a:pt x="542247" y="14921"/>
                </a:lnTo>
                <a:close/>
              </a:path>
              <a:path w="682625" h="131445">
                <a:moveTo>
                  <a:pt x="682253" y="719"/>
                </a:moveTo>
                <a:lnTo>
                  <a:pt x="670745" y="719"/>
                </a:lnTo>
                <a:lnTo>
                  <a:pt x="670745" y="130766"/>
                </a:lnTo>
                <a:lnTo>
                  <a:pt x="682253" y="130766"/>
                </a:lnTo>
                <a:lnTo>
                  <a:pt x="682253" y="62721"/>
                </a:lnTo>
                <a:lnTo>
                  <a:pt x="674629" y="62721"/>
                </a:lnTo>
                <a:lnTo>
                  <a:pt x="674629" y="52939"/>
                </a:lnTo>
                <a:lnTo>
                  <a:pt x="682253" y="52939"/>
                </a:lnTo>
                <a:lnTo>
                  <a:pt x="682253" y="719"/>
                </a:lnTo>
                <a:close/>
              </a:path>
              <a:path w="682625" h="131445">
                <a:moveTo>
                  <a:pt x="653194" y="4171"/>
                </a:moveTo>
                <a:lnTo>
                  <a:pt x="641829" y="4171"/>
                </a:lnTo>
                <a:lnTo>
                  <a:pt x="641829" y="124436"/>
                </a:lnTo>
                <a:lnTo>
                  <a:pt x="653194" y="124436"/>
                </a:lnTo>
                <a:lnTo>
                  <a:pt x="653194" y="62721"/>
                </a:lnTo>
                <a:lnTo>
                  <a:pt x="649741" y="62721"/>
                </a:lnTo>
                <a:lnTo>
                  <a:pt x="649741" y="52939"/>
                </a:lnTo>
                <a:lnTo>
                  <a:pt x="653194" y="52939"/>
                </a:lnTo>
                <a:lnTo>
                  <a:pt x="653194" y="4171"/>
                </a:lnTo>
                <a:close/>
              </a:path>
              <a:path w="682625" h="131445">
                <a:moveTo>
                  <a:pt x="653194" y="52939"/>
                </a:moveTo>
                <a:lnTo>
                  <a:pt x="649741" y="52939"/>
                </a:lnTo>
                <a:lnTo>
                  <a:pt x="649741" y="62721"/>
                </a:lnTo>
                <a:lnTo>
                  <a:pt x="653194" y="62721"/>
                </a:lnTo>
                <a:lnTo>
                  <a:pt x="653194" y="52939"/>
                </a:lnTo>
                <a:close/>
              </a:path>
              <a:path w="682625" h="131445">
                <a:moveTo>
                  <a:pt x="670745" y="52939"/>
                </a:moveTo>
                <a:lnTo>
                  <a:pt x="653194" y="52939"/>
                </a:lnTo>
                <a:lnTo>
                  <a:pt x="653194" y="62721"/>
                </a:lnTo>
                <a:lnTo>
                  <a:pt x="670745" y="62721"/>
                </a:lnTo>
                <a:lnTo>
                  <a:pt x="670745" y="52939"/>
                </a:lnTo>
                <a:close/>
              </a:path>
              <a:path w="682625" h="131445">
                <a:moveTo>
                  <a:pt x="682253" y="52939"/>
                </a:moveTo>
                <a:lnTo>
                  <a:pt x="674629" y="52939"/>
                </a:lnTo>
                <a:lnTo>
                  <a:pt x="674629" y="62721"/>
                </a:lnTo>
                <a:lnTo>
                  <a:pt x="682253" y="62721"/>
                </a:lnTo>
                <a:lnTo>
                  <a:pt x="682253" y="52939"/>
                </a:lnTo>
                <a:close/>
              </a:path>
              <a:path w="682625" h="131445">
                <a:moveTo>
                  <a:pt x="620107" y="17406"/>
                </a:moveTo>
                <a:lnTo>
                  <a:pt x="616079" y="17406"/>
                </a:lnTo>
                <a:lnTo>
                  <a:pt x="616079" y="19708"/>
                </a:lnTo>
                <a:lnTo>
                  <a:pt x="613770" y="41489"/>
                </a:lnTo>
                <a:lnTo>
                  <a:pt x="606242" y="61463"/>
                </a:lnTo>
                <a:lnTo>
                  <a:pt x="592592" y="79225"/>
                </a:lnTo>
                <a:lnTo>
                  <a:pt x="571914" y="94370"/>
                </a:lnTo>
                <a:lnTo>
                  <a:pt x="578963" y="102858"/>
                </a:lnTo>
                <a:lnTo>
                  <a:pt x="602219" y="85419"/>
                </a:lnTo>
                <a:lnTo>
                  <a:pt x="617194" y="64879"/>
                </a:lnTo>
                <a:lnTo>
                  <a:pt x="625209" y="41965"/>
                </a:lnTo>
                <a:lnTo>
                  <a:pt x="626626" y="27332"/>
                </a:lnTo>
                <a:lnTo>
                  <a:pt x="620107" y="27332"/>
                </a:lnTo>
                <a:lnTo>
                  <a:pt x="620107" y="17406"/>
                </a:lnTo>
                <a:close/>
              </a:path>
              <a:path w="682625" h="131445">
                <a:moveTo>
                  <a:pt x="616079" y="17406"/>
                </a:moveTo>
                <a:lnTo>
                  <a:pt x="576949" y="17406"/>
                </a:lnTo>
                <a:lnTo>
                  <a:pt x="576949" y="27332"/>
                </a:lnTo>
                <a:lnTo>
                  <a:pt x="615271" y="27332"/>
                </a:lnTo>
                <a:lnTo>
                  <a:pt x="616079" y="19708"/>
                </a:lnTo>
                <a:lnTo>
                  <a:pt x="616079" y="17406"/>
                </a:lnTo>
                <a:close/>
              </a:path>
              <a:path w="682625" h="131445">
                <a:moveTo>
                  <a:pt x="627587" y="17406"/>
                </a:moveTo>
                <a:lnTo>
                  <a:pt x="620107" y="17406"/>
                </a:lnTo>
                <a:lnTo>
                  <a:pt x="620107" y="27332"/>
                </a:lnTo>
                <a:lnTo>
                  <a:pt x="626626" y="27332"/>
                </a:lnTo>
                <a:lnTo>
                  <a:pt x="627587" y="17406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13" name="object 113"/>
          <p:cNvSpPr/>
          <p:nvPr/>
        </p:nvSpPr>
        <p:spPr>
          <a:xfrm>
            <a:off x="5515806" y="3597027"/>
            <a:ext cx="171341" cy="44406"/>
          </a:xfrm>
          <a:custGeom>
            <a:avLst/>
            <a:gdLst/>
            <a:ahLst/>
            <a:cxnLst/>
            <a:rect l="l" t="t" r="r" b="b"/>
            <a:pathLst>
              <a:path w="502284" h="130175">
                <a:moveTo>
                  <a:pt x="106598" y="0"/>
                </a:moveTo>
                <a:lnTo>
                  <a:pt x="94658" y="0"/>
                </a:lnTo>
                <a:lnTo>
                  <a:pt x="94658" y="80272"/>
                </a:lnTo>
                <a:lnTo>
                  <a:pt x="106598" y="80272"/>
                </a:lnTo>
                <a:lnTo>
                  <a:pt x="106598" y="56248"/>
                </a:lnTo>
                <a:lnTo>
                  <a:pt x="101275" y="56248"/>
                </a:lnTo>
                <a:lnTo>
                  <a:pt x="101275" y="46466"/>
                </a:lnTo>
                <a:lnTo>
                  <a:pt x="106598" y="46466"/>
                </a:lnTo>
                <a:lnTo>
                  <a:pt x="106598" y="32943"/>
                </a:lnTo>
                <a:lnTo>
                  <a:pt x="101275" y="32943"/>
                </a:lnTo>
                <a:lnTo>
                  <a:pt x="101275" y="23161"/>
                </a:lnTo>
                <a:lnTo>
                  <a:pt x="106598" y="23161"/>
                </a:lnTo>
                <a:lnTo>
                  <a:pt x="106598" y="0"/>
                </a:lnTo>
                <a:close/>
              </a:path>
              <a:path w="502284" h="130175">
                <a:moveTo>
                  <a:pt x="16399" y="62349"/>
                </a:moveTo>
                <a:lnTo>
                  <a:pt x="0" y="62434"/>
                </a:lnTo>
                <a:lnTo>
                  <a:pt x="1294" y="72504"/>
                </a:lnTo>
                <a:lnTo>
                  <a:pt x="18474" y="72396"/>
                </a:lnTo>
                <a:lnTo>
                  <a:pt x="37528" y="71856"/>
                </a:lnTo>
                <a:lnTo>
                  <a:pt x="57311" y="70562"/>
                </a:lnTo>
                <a:lnTo>
                  <a:pt x="76676" y="68188"/>
                </a:lnTo>
                <a:lnTo>
                  <a:pt x="76478" y="65742"/>
                </a:lnTo>
                <a:lnTo>
                  <a:pt x="16399" y="65742"/>
                </a:lnTo>
                <a:lnTo>
                  <a:pt x="16399" y="62349"/>
                </a:lnTo>
                <a:close/>
              </a:path>
              <a:path w="502284" h="130175">
                <a:moveTo>
                  <a:pt x="27908" y="62121"/>
                </a:moveTo>
                <a:lnTo>
                  <a:pt x="17431" y="62344"/>
                </a:lnTo>
                <a:lnTo>
                  <a:pt x="16399" y="62349"/>
                </a:lnTo>
                <a:lnTo>
                  <a:pt x="16399" y="65742"/>
                </a:lnTo>
                <a:lnTo>
                  <a:pt x="27908" y="65742"/>
                </a:lnTo>
                <a:lnTo>
                  <a:pt x="27908" y="62121"/>
                </a:lnTo>
                <a:close/>
              </a:path>
              <a:path w="502284" h="130175">
                <a:moveTo>
                  <a:pt x="47473" y="61423"/>
                </a:moveTo>
                <a:lnTo>
                  <a:pt x="36845" y="61930"/>
                </a:lnTo>
                <a:lnTo>
                  <a:pt x="27908" y="62121"/>
                </a:lnTo>
                <a:lnTo>
                  <a:pt x="27908" y="65742"/>
                </a:lnTo>
                <a:lnTo>
                  <a:pt x="47473" y="65742"/>
                </a:lnTo>
                <a:lnTo>
                  <a:pt x="47473" y="61423"/>
                </a:lnTo>
                <a:close/>
              </a:path>
              <a:path w="502284" h="130175">
                <a:moveTo>
                  <a:pt x="58981" y="60785"/>
                </a:moveTo>
                <a:lnTo>
                  <a:pt x="56826" y="60977"/>
                </a:lnTo>
                <a:lnTo>
                  <a:pt x="47473" y="61423"/>
                </a:lnTo>
                <a:lnTo>
                  <a:pt x="47473" y="65742"/>
                </a:lnTo>
                <a:lnTo>
                  <a:pt x="58981" y="65742"/>
                </a:lnTo>
                <a:lnTo>
                  <a:pt x="58981" y="60785"/>
                </a:lnTo>
                <a:close/>
              </a:path>
              <a:path w="502284" h="130175">
                <a:moveTo>
                  <a:pt x="75956" y="59269"/>
                </a:moveTo>
                <a:lnTo>
                  <a:pt x="58981" y="60785"/>
                </a:lnTo>
                <a:lnTo>
                  <a:pt x="58981" y="65742"/>
                </a:lnTo>
                <a:lnTo>
                  <a:pt x="76478" y="65742"/>
                </a:lnTo>
                <a:lnTo>
                  <a:pt x="75956" y="59269"/>
                </a:lnTo>
                <a:close/>
              </a:path>
              <a:path w="502284" h="130175">
                <a:moveTo>
                  <a:pt x="27908" y="17406"/>
                </a:moveTo>
                <a:lnTo>
                  <a:pt x="16399" y="17406"/>
                </a:lnTo>
                <a:lnTo>
                  <a:pt x="16399" y="62349"/>
                </a:lnTo>
                <a:lnTo>
                  <a:pt x="17431" y="62344"/>
                </a:lnTo>
                <a:lnTo>
                  <a:pt x="27908" y="62121"/>
                </a:lnTo>
                <a:lnTo>
                  <a:pt x="27908" y="17406"/>
                </a:lnTo>
                <a:close/>
              </a:path>
              <a:path w="502284" h="130175">
                <a:moveTo>
                  <a:pt x="58981" y="17406"/>
                </a:moveTo>
                <a:lnTo>
                  <a:pt x="47473" y="17406"/>
                </a:lnTo>
                <a:lnTo>
                  <a:pt x="47473" y="61423"/>
                </a:lnTo>
                <a:lnTo>
                  <a:pt x="56826" y="60977"/>
                </a:lnTo>
                <a:lnTo>
                  <a:pt x="58981" y="60785"/>
                </a:lnTo>
                <a:lnTo>
                  <a:pt x="58981" y="17406"/>
                </a:lnTo>
                <a:close/>
              </a:path>
              <a:path w="502284" h="130175">
                <a:moveTo>
                  <a:pt x="94658" y="46466"/>
                </a:moveTo>
                <a:lnTo>
                  <a:pt x="73367" y="46466"/>
                </a:lnTo>
                <a:lnTo>
                  <a:pt x="73367" y="56248"/>
                </a:lnTo>
                <a:lnTo>
                  <a:pt x="94658" y="56248"/>
                </a:lnTo>
                <a:lnTo>
                  <a:pt x="94658" y="46466"/>
                </a:lnTo>
                <a:close/>
              </a:path>
              <a:path w="502284" h="130175">
                <a:moveTo>
                  <a:pt x="106598" y="46466"/>
                </a:moveTo>
                <a:lnTo>
                  <a:pt x="101275" y="46466"/>
                </a:lnTo>
                <a:lnTo>
                  <a:pt x="101275" y="56248"/>
                </a:lnTo>
                <a:lnTo>
                  <a:pt x="106598" y="56248"/>
                </a:lnTo>
                <a:lnTo>
                  <a:pt x="106598" y="46466"/>
                </a:lnTo>
                <a:close/>
              </a:path>
              <a:path w="502284" h="130175">
                <a:moveTo>
                  <a:pt x="94658" y="23161"/>
                </a:moveTo>
                <a:lnTo>
                  <a:pt x="73367" y="23161"/>
                </a:lnTo>
                <a:lnTo>
                  <a:pt x="73367" y="32943"/>
                </a:lnTo>
                <a:lnTo>
                  <a:pt x="94658" y="32943"/>
                </a:lnTo>
                <a:lnTo>
                  <a:pt x="94658" y="23161"/>
                </a:lnTo>
                <a:close/>
              </a:path>
              <a:path w="502284" h="130175">
                <a:moveTo>
                  <a:pt x="106598" y="23161"/>
                </a:moveTo>
                <a:lnTo>
                  <a:pt x="101275" y="23161"/>
                </a:lnTo>
                <a:lnTo>
                  <a:pt x="101275" y="32943"/>
                </a:lnTo>
                <a:lnTo>
                  <a:pt x="106598" y="32943"/>
                </a:lnTo>
                <a:lnTo>
                  <a:pt x="106598" y="23161"/>
                </a:lnTo>
                <a:close/>
              </a:path>
              <a:path w="502284" h="130175">
                <a:moveTo>
                  <a:pt x="71928" y="9782"/>
                </a:moveTo>
                <a:lnTo>
                  <a:pt x="3452" y="9782"/>
                </a:lnTo>
                <a:lnTo>
                  <a:pt x="3452" y="19564"/>
                </a:lnTo>
                <a:lnTo>
                  <a:pt x="16399" y="19564"/>
                </a:lnTo>
                <a:lnTo>
                  <a:pt x="16399" y="17406"/>
                </a:lnTo>
                <a:lnTo>
                  <a:pt x="71928" y="17406"/>
                </a:lnTo>
                <a:lnTo>
                  <a:pt x="71928" y="9782"/>
                </a:lnTo>
                <a:close/>
              </a:path>
              <a:path w="502284" h="130175">
                <a:moveTo>
                  <a:pt x="47473" y="17406"/>
                </a:moveTo>
                <a:lnTo>
                  <a:pt x="27908" y="17406"/>
                </a:lnTo>
                <a:lnTo>
                  <a:pt x="27908" y="19564"/>
                </a:lnTo>
                <a:lnTo>
                  <a:pt x="47473" y="19564"/>
                </a:lnTo>
                <a:lnTo>
                  <a:pt x="47473" y="17406"/>
                </a:lnTo>
                <a:close/>
              </a:path>
              <a:path w="502284" h="130175">
                <a:moveTo>
                  <a:pt x="71928" y="17406"/>
                </a:moveTo>
                <a:lnTo>
                  <a:pt x="58981" y="17406"/>
                </a:lnTo>
                <a:lnTo>
                  <a:pt x="58981" y="19564"/>
                </a:lnTo>
                <a:lnTo>
                  <a:pt x="71928" y="19564"/>
                </a:lnTo>
                <a:lnTo>
                  <a:pt x="71928" y="17406"/>
                </a:lnTo>
                <a:close/>
              </a:path>
              <a:path w="502284" h="130175">
                <a:moveTo>
                  <a:pt x="63872" y="82861"/>
                </a:moveTo>
                <a:lnTo>
                  <a:pt x="45674" y="84421"/>
                </a:lnTo>
                <a:lnTo>
                  <a:pt x="32008" y="88975"/>
                </a:lnTo>
                <a:lnTo>
                  <a:pt x="23412" y="96335"/>
                </a:lnTo>
                <a:lnTo>
                  <a:pt x="20427" y="106310"/>
                </a:lnTo>
                <a:lnTo>
                  <a:pt x="23412" y="116286"/>
                </a:lnTo>
                <a:lnTo>
                  <a:pt x="32008" y="123645"/>
                </a:lnTo>
                <a:lnTo>
                  <a:pt x="45674" y="128199"/>
                </a:lnTo>
                <a:lnTo>
                  <a:pt x="63872" y="129759"/>
                </a:lnTo>
                <a:lnTo>
                  <a:pt x="81987" y="128199"/>
                </a:lnTo>
                <a:lnTo>
                  <a:pt x="95611" y="123645"/>
                </a:lnTo>
                <a:lnTo>
                  <a:pt x="99217" y="120552"/>
                </a:lnTo>
                <a:lnTo>
                  <a:pt x="63872" y="120552"/>
                </a:lnTo>
                <a:lnTo>
                  <a:pt x="50635" y="119581"/>
                </a:lnTo>
                <a:lnTo>
                  <a:pt x="40729" y="116776"/>
                </a:lnTo>
                <a:lnTo>
                  <a:pt x="34519" y="112298"/>
                </a:lnTo>
                <a:lnTo>
                  <a:pt x="32367" y="106310"/>
                </a:lnTo>
                <a:lnTo>
                  <a:pt x="34519" y="100345"/>
                </a:lnTo>
                <a:lnTo>
                  <a:pt x="40729" y="95917"/>
                </a:lnTo>
                <a:lnTo>
                  <a:pt x="50635" y="93161"/>
                </a:lnTo>
                <a:lnTo>
                  <a:pt x="63872" y="92212"/>
                </a:lnTo>
                <a:lnTo>
                  <a:pt x="99384" y="92212"/>
                </a:lnTo>
                <a:lnTo>
                  <a:pt x="95611" y="88975"/>
                </a:lnTo>
                <a:lnTo>
                  <a:pt x="81987" y="84421"/>
                </a:lnTo>
                <a:lnTo>
                  <a:pt x="63872" y="82861"/>
                </a:lnTo>
                <a:close/>
              </a:path>
              <a:path w="502284" h="130175">
                <a:moveTo>
                  <a:pt x="99384" y="92212"/>
                </a:moveTo>
                <a:lnTo>
                  <a:pt x="63872" y="92212"/>
                </a:lnTo>
                <a:lnTo>
                  <a:pt x="77109" y="93161"/>
                </a:lnTo>
                <a:lnTo>
                  <a:pt x="87015" y="95917"/>
                </a:lnTo>
                <a:lnTo>
                  <a:pt x="93226" y="100345"/>
                </a:lnTo>
                <a:lnTo>
                  <a:pt x="95377" y="106310"/>
                </a:lnTo>
                <a:lnTo>
                  <a:pt x="93226" y="112298"/>
                </a:lnTo>
                <a:lnTo>
                  <a:pt x="87015" y="116776"/>
                </a:lnTo>
                <a:lnTo>
                  <a:pt x="77109" y="119581"/>
                </a:lnTo>
                <a:lnTo>
                  <a:pt x="63872" y="120552"/>
                </a:lnTo>
                <a:lnTo>
                  <a:pt x="99217" y="120552"/>
                </a:lnTo>
                <a:lnTo>
                  <a:pt x="104191" y="116286"/>
                </a:lnTo>
                <a:lnTo>
                  <a:pt x="107173" y="106310"/>
                </a:lnTo>
                <a:lnTo>
                  <a:pt x="104191" y="96335"/>
                </a:lnTo>
                <a:lnTo>
                  <a:pt x="99384" y="92212"/>
                </a:lnTo>
                <a:close/>
              </a:path>
              <a:path w="502284" h="130175">
                <a:moveTo>
                  <a:pt x="238936" y="0"/>
                </a:moveTo>
                <a:lnTo>
                  <a:pt x="226996" y="0"/>
                </a:lnTo>
                <a:lnTo>
                  <a:pt x="226996" y="76100"/>
                </a:lnTo>
                <a:lnTo>
                  <a:pt x="238936" y="76100"/>
                </a:lnTo>
                <a:lnTo>
                  <a:pt x="238936" y="42437"/>
                </a:lnTo>
                <a:lnTo>
                  <a:pt x="230304" y="42437"/>
                </a:lnTo>
                <a:lnTo>
                  <a:pt x="230304" y="32511"/>
                </a:lnTo>
                <a:lnTo>
                  <a:pt x="238936" y="32511"/>
                </a:lnTo>
                <a:lnTo>
                  <a:pt x="238936" y="0"/>
                </a:lnTo>
                <a:close/>
              </a:path>
              <a:path w="502284" h="130175">
                <a:moveTo>
                  <a:pt x="167439" y="12371"/>
                </a:moveTo>
                <a:lnTo>
                  <a:pt x="165137" y="12371"/>
                </a:lnTo>
                <a:lnTo>
                  <a:pt x="165137" y="22873"/>
                </a:lnTo>
                <a:lnTo>
                  <a:pt x="162743" y="36324"/>
                </a:lnTo>
                <a:lnTo>
                  <a:pt x="156020" y="48480"/>
                </a:lnTo>
                <a:lnTo>
                  <a:pt x="145655" y="58478"/>
                </a:lnTo>
                <a:lnTo>
                  <a:pt x="132337" y="65455"/>
                </a:lnTo>
                <a:lnTo>
                  <a:pt x="138523" y="74949"/>
                </a:lnTo>
                <a:lnTo>
                  <a:pt x="153374" y="66752"/>
                </a:lnTo>
                <a:lnTo>
                  <a:pt x="164867" y="54791"/>
                </a:lnTo>
                <a:lnTo>
                  <a:pt x="171457" y="41558"/>
                </a:lnTo>
                <a:lnTo>
                  <a:pt x="169949" y="38569"/>
                </a:lnTo>
                <a:lnTo>
                  <a:pt x="167461" y="22873"/>
                </a:lnTo>
                <a:lnTo>
                  <a:pt x="167439" y="12371"/>
                </a:lnTo>
                <a:close/>
              </a:path>
              <a:path w="502284" h="130175">
                <a:moveTo>
                  <a:pt x="177077" y="12371"/>
                </a:moveTo>
                <a:lnTo>
                  <a:pt x="174919" y="12371"/>
                </a:lnTo>
                <a:lnTo>
                  <a:pt x="174919" y="22873"/>
                </a:lnTo>
                <a:lnTo>
                  <a:pt x="172287" y="39891"/>
                </a:lnTo>
                <a:lnTo>
                  <a:pt x="171457" y="41558"/>
                </a:lnTo>
                <a:lnTo>
                  <a:pt x="177059" y="52669"/>
                </a:lnTo>
                <a:lnTo>
                  <a:pt x="188134" y="64099"/>
                </a:lnTo>
                <a:lnTo>
                  <a:pt x="202540" y="71928"/>
                </a:lnTo>
                <a:lnTo>
                  <a:pt x="208582" y="62434"/>
                </a:lnTo>
                <a:lnTo>
                  <a:pt x="195709" y="55805"/>
                </a:lnTo>
                <a:lnTo>
                  <a:pt x="185762" y="46412"/>
                </a:lnTo>
                <a:lnTo>
                  <a:pt x="179349" y="35103"/>
                </a:lnTo>
                <a:lnTo>
                  <a:pt x="177103" y="22873"/>
                </a:lnTo>
                <a:lnTo>
                  <a:pt x="177077" y="12371"/>
                </a:lnTo>
                <a:close/>
              </a:path>
              <a:path w="502284" h="130175">
                <a:moveTo>
                  <a:pt x="226996" y="32511"/>
                </a:moveTo>
                <a:lnTo>
                  <a:pt x="201389" y="32511"/>
                </a:lnTo>
                <a:lnTo>
                  <a:pt x="201389" y="42437"/>
                </a:lnTo>
                <a:lnTo>
                  <a:pt x="226996" y="42437"/>
                </a:lnTo>
                <a:lnTo>
                  <a:pt x="226996" y="32511"/>
                </a:lnTo>
                <a:close/>
              </a:path>
              <a:path w="502284" h="130175">
                <a:moveTo>
                  <a:pt x="238936" y="32511"/>
                </a:moveTo>
                <a:lnTo>
                  <a:pt x="230304" y="32511"/>
                </a:lnTo>
                <a:lnTo>
                  <a:pt x="230304" y="42437"/>
                </a:lnTo>
                <a:lnTo>
                  <a:pt x="238936" y="42437"/>
                </a:lnTo>
                <a:lnTo>
                  <a:pt x="238936" y="32511"/>
                </a:lnTo>
                <a:close/>
              </a:path>
              <a:path w="502284" h="130175">
                <a:moveTo>
                  <a:pt x="174919" y="12371"/>
                </a:moveTo>
                <a:lnTo>
                  <a:pt x="167439" y="12371"/>
                </a:lnTo>
                <a:lnTo>
                  <a:pt x="167461" y="22873"/>
                </a:lnTo>
                <a:lnTo>
                  <a:pt x="169949" y="38569"/>
                </a:lnTo>
                <a:lnTo>
                  <a:pt x="171457" y="41558"/>
                </a:lnTo>
                <a:lnTo>
                  <a:pt x="172287" y="39891"/>
                </a:lnTo>
                <a:lnTo>
                  <a:pt x="174919" y="22873"/>
                </a:lnTo>
                <a:lnTo>
                  <a:pt x="174919" y="12371"/>
                </a:lnTo>
                <a:close/>
              </a:path>
              <a:path w="502284" h="130175">
                <a:moveTo>
                  <a:pt x="205561" y="8343"/>
                </a:moveTo>
                <a:lnTo>
                  <a:pt x="136078" y="8343"/>
                </a:lnTo>
                <a:lnTo>
                  <a:pt x="136078" y="17982"/>
                </a:lnTo>
                <a:lnTo>
                  <a:pt x="165137" y="17982"/>
                </a:lnTo>
                <a:lnTo>
                  <a:pt x="165137" y="12371"/>
                </a:lnTo>
                <a:lnTo>
                  <a:pt x="205561" y="12371"/>
                </a:lnTo>
                <a:lnTo>
                  <a:pt x="205561" y="8343"/>
                </a:lnTo>
                <a:close/>
              </a:path>
              <a:path w="502284" h="130175">
                <a:moveTo>
                  <a:pt x="205561" y="12371"/>
                </a:moveTo>
                <a:lnTo>
                  <a:pt x="177077" y="12371"/>
                </a:lnTo>
                <a:lnTo>
                  <a:pt x="177077" y="17982"/>
                </a:lnTo>
                <a:lnTo>
                  <a:pt x="205561" y="17982"/>
                </a:lnTo>
                <a:lnTo>
                  <a:pt x="205561" y="12371"/>
                </a:lnTo>
                <a:close/>
              </a:path>
              <a:path w="502284" h="130175">
                <a:moveTo>
                  <a:pt x="238936" y="82430"/>
                </a:moveTo>
                <a:lnTo>
                  <a:pt x="154635" y="82430"/>
                </a:lnTo>
                <a:lnTo>
                  <a:pt x="154635" y="128320"/>
                </a:lnTo>
                <a:lnTo>
                  <a:pt x="238936" y="128320"/>
                </a:lnTo>
                <a:lnTo>
                  <a:pt x="238936" y="118682"/>
                </a:lnTo>
                <a:lnTo>
                  <a:pt x="166288" y="118682"/>
                </a:lnTo>
                <a:lnTo>
                  <a:pt x="166288" y="91925"/>
                </a:lnTo>
                <a:lnTo>
                  <a:pt x="238936" y="91925"/>
                </a:lnTo>
                <a:lnTo>
                  <a:pt x="238936" y="82430"/>
                </a:lnTo>
                <a:close/>
              </a:path>
              <a:path w="502284" h="130175">
                <a:moveTo>
                  <a:pt x="238936" y="91925"/>
                </a:moveTo>
                <a:lnTo>
                  <a:pt x="227283" y="91925"/>
                </a:lnTo>
                <a:lnTo>
                  <a:pt x="227283" y="118682"/>
                </a:lnTo>
                <a:lnTo>
                  <a:pt x="238936" y="118682"/>
                </a:lnTo>
                <a:lnTo>
                  <a:pt x="238936" y="91925"/>
                </a:lnTo>
                <a:close/>
              </a:path>
              <a:path w="502284" h="130175">
                <a:moveTo>
                  <a:pt x="348059" y="12772"/>
                </a:moveTo>
                <a:lnTo>
                  <a:pt x="335867" y="12772"/>
                </a:lnTo>
                <a:lnTo>
                  <a:pt x="330400" y="13981"/>
                </a:lnTo>
                <a:lnTo>
                  <a:pt x="320830" y="18817"/>
                </a:lnTo>
                <a:lnTo>
                  <a:pt x="317084" y="22120"/>
                </a:lnTo>
                <a:lnTo>
                  <a:pt x="311635" y="30499"/>
                </a:lnTo>
                <a:lnTo>
                  <a:pt x="310290" y="35250"/>
                </a:lnTo>
                <a:lnTo>
                  <a:pt x="310290" y="46114"/>
                </a:lnTo>
                <a:lnTo>
                  <a:pt x="311754" y="51069"/>
                </a:lnTo>
                <a:lnTo>
                  <a:pt x="317680" y="59754"/>
                </a:lnTo>
                <a:lnTo>
                  <a:pt x="321665" y="62563"/>
                </a:lnTo>
                <a:lnTo>
                  <a:pt x="326671" y="63858"/>
                </a:lnTo>
                <a:lnTo>
                  <a:pt x="326671" y="64471"/>
                </a:lnTo>
                <a:lnTo>
                  <a:pt x="306407" y="96689"/>
                </a:lnTo>
                <a:lnTo>
                  <a:pt x="307889" y="101729"/>
                </a:lnTo>
                <a:lnTo>
                  <a:pt x="313883" y="110550"/>
                </a:lnTo>
                <a:lnTo>
                  <a:pt x="318055" y="114007"/>
                </a:lnTo>
                <a:lnTo>
                  <a:pt x="328783" y="119013"/>
                </a:lnTo>
                <a:lnTo>
                  <a:pt x="334981" y="120256"/>
                </a:lnTo>
                <a:lnTo>
                  <a:pt x="348979" y="120256"/>
                </a:lnTo>
                <a:lnTo>
                  <a:pt x="355126" y="119013"/>
                </a:lnTo>
                <a:lnTo>
                  <a:pt x="365786" y="114007"/>
                </a:lnTo>
                <a:lnTo>
                  <a:pt x="369958" y="110550"/>
                </a:lnTo>
                <a:lnTo>
                  <a:pt x="371005" y="109017"/>
                </a:lnTo>
                <a:lnTo>
                  <a:pt x="337229" y="109017"/>
                </a:lnTo>
                <a:lnTo>
                  <a:pt x="333108" y="108251"/>
                </a:lnTo>
                <a:lnTo>
                  <a:pt x="318872" y="94168"/>
                </a:lnTo>
                <a:lnTo>
                  <a:pt x="318872" y="86472"/>
                </a:lnTo>
                <a:lnTo>
                  <a:pt x="337535" y="70192"/>
                </a:lnTo>
                <a:lnTo>
                  <a:pt x="368584" y="70192"/>
                </a:lnTo>
                <a:lnTo>
                  <a:pt x="364509" y="66769"/>
                </a:lnTo>
                <a:lnTo>
                  <a:pt x="361103" y="65152"/>
                </a:lnTo>
                <a:lnTo>
                  <a:pt x="357323" y="64471"/>
                </a:lnTo>
                <a:lnTo>
                  <a:pt x="357323" y="63858"/>
                </a:lnTo>
                <a:lnTo>
                  <a:pt x="362227" y="62563"/>
                </a:lnTo>
                <a:lnTo>
                  <a:pt x="366160" y="59754"/>
                </a:lnTo>
                <a:lnTo>
                  <a:pt x="366429" y="59362"/>
                </a:lnTo>
                <a:lnTo>
                  <a:pt x="338182" y="59362"/>
                </a:lnTo>
                <a:lnTo>
                  <a:pt x="334811" y="58613"/>
                </a:lnTo>
                <a:lnTo>
                  <a:pt x="322550" y="44990"/>
                </a:lnTo>
                <a:lnTo>
                  <a:pt x="322550" y="37838"/>
                </a:lnTo>
                <a:lnTo>
                  <a:pt x="323334" y="34756"/>
                </a:lnTo>
                <a:lnTo>
                  <a:pt x="326535" y="29477"/>
                </a:lnTo>
                <a:lnTo>
                  <a:pt x="328800" y="27433"/>
                </a:lnTo>
                <a:lnTo>
                  <a:pt x="331729" y="26003"/>
                </a:lnTo>
                <a:lnTo>
                  <a:pt x="334658" y="24539"/>
                </a:lnTo>
                <a:lnTo>
                  <a:pt x="338080" y="23806"/>
                </a:lnTo>
                <a:lnTo>
                  <a:pt x="367853" y="23806"/>
                </a:lnTo>
                <a:lnTo>
                  <a:pt x="366756" y="22120"/>
                </a:lnTo>
                <a:lnTo>
                  <a:pt x="363010" y="18817"/>
                </a:lnTo>
                <a:lnTo>
                  <a:pt x="353474" y="13981"/>
                </a:lnTo>
                <a:lnTo>
                  <a:pt x="348059" y="12772"/>
                </a:lnTo>
                <a:close/>
              </a:path>
              <a:path w="502284" h="130175">
                <a:moveTo>
                  <a:pt x="368584" y="70192"/>
                </a:moveTo>
                <a:lnTo>
                  <a:pt x="346424" y="70192"/>
                </a:lnTo>
                <a:lnTo>
                  <a:pt x="350358" y="71061"/>
                </a:lnTo>
                <a:lnTo>
                  <a:pt x="357272" y="74534"/>
                </a:lnTo>
                <a:lnTo>
                  <a:pt x="360013" y="76919"/>
                </a:lnTo>
                <a:lnTo>
                  <a:pt x="364032" y="82981"/>
                </a:lnTo>
                <a:lnTo>
                  <a:pt x="365054" y="86472"/>
                </a:lnTo>
                <a:lnTo>
                  <a:pt x="365054" y="94168"/>
                </a:lnTo>
                <a:lnTo>
                  <a:pt x="346731" y="109017"/>
                </a:lnTo>
                <a:lnTo>
                  <a:pt x="371005" y="109017"/>
                </a:lnTo>
                <a:lnTo>
                  <a:pt x="375986" y="101729"/>
                </a:lnTo>
                <a:lnTo>
                  <a:pt x="377519" y="96689"/>
                </a:lnTo>
                <a:lnTo>
                  <a:pt x="377488" y="86472"/>
                </a:lnTo>
                <a:lnTo>
                  <a:pt x="376599" y="82521"/>
                </a:lnTo>
                <a:lnTo>
                  <a:pt x="372989" y="74994"/>
                </a:lnTo>
                <a:lnTo>
                  <a:pt x="370571" y="71844"/>
                </a:lnTo>
                <a:lnTo>
                  <a:pt x="368584" y="70192"/>
                </a:lnTo>
                <a:close/>
              </a:path>
              <a:path w="502284" h="130175">
                <a:moveTo>
                  <a:pt x="367853" y="23806"/>
                </a:moveTo>
                <a:lnTo>
                  <a:pt x="345845" y="23806"/>
                </a:lnTo>
                <a:lnTo>
                  <a:pt x="349217" y="24539"/>
                </a:lnTo>
                <a:lnTo>
                  <a:pt x="352112" y="26003"/>
                </a:lnTo>
                <a:lnTo>
                  <a:pt x="355007" y="27433"/>
                </a:lnTo>
                <a:lnTo>
                  <a:pt x="357271" y="29477"/>
                </a:lnTo>
                <a:lnTo>
                  <a:pt x="360541" y="34756"/>
                </a:lnTo>
                <a:lnTo>
                  <a:pt x="361375" y="37838"/>
                </a:lnTo>
                <a:lnTo>
                  <a:pt x="361375" y="44990"/>
                </a:lnTo>
                <a:lnTo>
                  <a:pt x="345743" y="59362"/>
                </a:lnTo>
                <a:lnTo>
                  <a:pt x="366429" y="59362"/>
                </a:lnTo>
                <a:lnTo>
                  <a:pt x="372120" y="51069"/>
                </a:lnTo>
                <a:lnTo>
                  <a:pt x="373636" y="46114"/>
                </a:lnTo>
                <a:lnTo>
                  <a:pt x="373636" y="35250"/>
                </a:lnTo>
                <a:lnTo>
                  <a:pt x="372240" y="30499"/>
                </a:lnTo>
                <a:lnTo>
                  <a:pt x="367853" y="23806"/>
                </a:lnTo>
                <a:close/>
              </a:path>
              <a:path w="502284" h="130175">
                <a:moveTo>
                  <a:pt x="405411" y="101252"/>
                </a:moveTo>
                <a:lnTo>
                  <a:pt x="400371" y="101252"/>
                </a:lnTo>
                <a:lnTo>
                  <a:pt x="398208" y="102155"/>
                </a:lnTo>
                <a:lnTo>
                  <a:pt x="394598" y="105765"/>
                </a:lnTo>
                <a:lnTo>
                  <a:pt x="393696" y="107928"/>
                </a:lnTo>
                <a:lnTo>
                  <a:pt x="393696" y="112968"/>
                </a:lnTo>
                <a:lnTo>
                  <a:pt x="394598" y="115131"/>
                </a:lnTo>
                <a:lnTo>
                  <a:pt x="398208" y="118741"/>
                </a:lnTo>
                <a:lnTo>
                  <a:pt x="400371" y="119643"/>
                </a:lnTo>
                <a:lnTo>
                  <a:pt x="404594" y="119643"/>
                </a:lnTo>
                <a:lnTo>
                  <a:pt x="406127" y="119235"/>
                </a:lnTo>
                <a:lnTo>
                  <a:pt x="408885" y="117566"/>
                </a:lnTo>
                <a:lnTo>
                  <a:pt x="409992" y="116442"/>
                </a:lnTo>
                <a:lnTo>
                  <a:pt x="410809" y="115046"/>
                </a:lnTo>
                <a:lnTo>
                  <a:pt x="411661" y="113649"/>
                </a:lnTo>
                <a:lnTo>
                  <a:pt x="412087" y="112117"/>
                </a:lnTo>
                <a:lnTo>
                  <a:pt x="412087" y="107928"/>
                </a:lnTo>
                <a:lnTo>
                  <a:pt x="411184" y="105765"/>
                </a:lnTo>
                <a:lnTo>
                  <a:pt x="407574" y="102155"/>
                </a:lnTo>
                <a:lnTo>
                  <a:pt x="405411" y="101252"/>
                </a:lnTo>
                <a:close/>
              </a:path>
              <a:path w="502284" h="130175">
                <a:moveTo>
                  <a:pt x="444181" y="92466"/>
                </a:moveTo>
                <a:lnTo>
                  <a:pt x="431716" y="92466"/>
                </a:lnTo>
                <a:lnTo>
                  <a:pt x="432534" y="97983"/>
                </a:lnTo>
                <a:lnTo>
                  <a:pt x="458349" y="120256"/>
                </a:lnTo>
                <a:lnTo>
                  <a:pt x="470099" y="120256"/>
                </a:lnTo>
                <a:lnTo>
                  <a:pt x="475378" y="118979"/>
                </a:lnTo>
                <a:lnTo>
                  <a:pt x="484743" y="113871"/>
                </a:lnTo>
                <a:lnTo>
                  <a:pt x="488728" y="110124"/>
                </a:lnTo>
                <a:lnTo>
                  <a:pt x="489461" y="109017"/>
                </a:lnTo>
                <a:lnTo>
                  <a:pt x="458690" y="109017"/>
                </a:lnTo>
                <a:lnTo>
                  <a:pt x="454245" y="107468"/>
                </a:lnTo>
                <a:lnTo>
                  <a:pt x="450873" y="104369"/>
                </a:lnTo>
                <a:lnTo>
                  <a:pt x="447536" y="101235"/>
                </a:lnTo>
                <a:lnTo>
                  <a:pt x="445305" y="97268"/>
                </a:lnTo>
                <a:lnTo>
                  <a:pt x="444181" y="92466"/>
                </a:lnTo>
                <a:close/>
              </a:path>
              <a:path w="502284" h="130175">
                <a:moveTo>
                  <a:pt x="502215" y="68557"/>
                </a:moveTo>
                <a:lnTo>
                  <a:pt x="490363" y="68557"/>
                </a:lnTo>
                <a:lnTo>
                  <a:pt x="489922" y="77667"/>
                </a:lnTo>
                <a:lnTo>
                  <a:pt x="488600" y="85684"/>
                </a:lnTo>
                <a:lnTo>
                  <a:pt x="486397" y="92609"/>
                </a:lnTo>
                <a:lnTo>
                  <a:pt x="483313" y="98443"/>
                </a:lnTo>
                <a:lnTo>
                  <a:pt x="478647" y="105492"/>
                </a:lnTo>
                <a:lnTo>
                  <a:pt x="472278" y="109017"/>
                </a:lnTo>
                <a:lnTo>
                  <a:pt x="489461" y="109017"/>
                </a:lnTo>
                <a:lnTo>
                  <a:pt x="495301" y="100248"/>
                </a:lnTo>
                <a:lnTo>
                  <a:pt x="497821" y="94186"/>
                </a:lnTo>
                <a:lnTo>
                  <a:pt x="501329" y="79779"/>
                </a:lnTo>
                <a:lnTo>
                  <a:pt x="502215" y="71520"/>
                </a:lnTo>
                <a:lnTo>
                  <a:pt x="502215" y="68557"/>
                </a:lnTo>
                <a:close/>
              </a:path>
              <a:path w="502284" h="130175">
                <a:moveTo>
                  <a:pt x="458758" y="12670"/>
                </a:moveTo>
                <a:lnTo>
                  <a:pt x="430899" y="41312"/>
                </a:lnTo>
                <a:lnTo>
                  <a:pt x="430899" y="54458"/>
                </a:lnTo>
                <a:lnTo>
                  <a:pt x="457804" y="82453"/>
                </a:lnTo>
                <a:lnTo>
                  <a:pt x="467408" y="82453"/>
                </a:lnTo>
                <a:lnTo>
                  <a:pt x="487774" y="71214"/>
                </a:lnTo>
                <a:lnTo>
                  <a:pt x="461142" y="71214"/>
                </a:lnTo>
                <a:lnTo>
                  <a:pt x="457310" y="70175"/>
                </a:lnTo>
                <a:lnTo>
                  <a:pt x="443160" y="52074"/>
                </a:lnTo>
                <a:lnTo>
                  <a:pt x="443160" y="43355"/>
                </a:lnTo>
                <a:lnTo>
                  <a:pt x="461550" y="24011"/>
                </a:lnTo>
                <a:lnTo>
                  <a:pt x="491265" y="24011"/>
                </a:lnTo>
                <a:lnTo>
                  <a:pt x="486923" y="19481"/>
                </a:lnTo>
                <a:lnTo>
                  <a:pt x="483006" y="16825"/>
                </a:lnTo>
                <a:lnTo>
                  <a:pt x="474424" y="13623"/>
                </a:lnTo>
                <a:lnTo>
                  <a:pt x="470133" y="12806"/>
                </a:lnTo>
                <a:lnTo>
                  <a:pt x="458758" y="12670"/>
                </a:lnTo>
                <a:close/>
              </a:path>
              <a:path w="502284" h="130175">
                <a:moveTo>
                  <a:pt x="491265" y="24011"/>
                </a:moveTo>
                <a:lnTo>
                  <a:pt x="470201" y="24011"/>
                </a:lnTo>
                <a:lnTo>
                  <a:pt x="474083" y="25117"/>
                </a:lnTo>
                <a:lnTo>
                  <a:pt x="480929" y="29545"/>
                </a:lnTo>
                <a:lnTo>
                  <a:pt x="483619" y="32440"/>
                </a:lnTo>
                <a:lnTo>
                  <a:pt x="485561" y="36016"/>
                </a:lnTo>
                <a:lnTo>
                  <a:pt x="487536" y="39592"/>
                </a:lnTo>
                <a:lnTo>
                  <a:pt x="488506" y="43355"/>
                </a:lnTo>
                <a:lnTo>
                  <a:pt x="488524" y="50609"/>
                </a:lnTo>
                <a:lnTo>
                  <a:pt x="487928" y="53589"/>
                </a:lnTo>
                <a:lnTo>
                  <a:pt x="468668" y="71214"/>
                </a:lnTo>
                <a:lnTo>
                  <a:pt x="487774" y="71214"/>
                </a:lnTo>
                <a:lnTo>
                  <a:pt x="489545" y="68557"/>
                </a:lnTo>
                <a:lnTo>
                  <a:pt x="502215" y="68557"/>
                </a:lnTo>
                <a:lnTo>
                  <a:pt x="502141" y="52074"/>
                </a:lnTo>
                <a:lnTo>
                  <a:pt x="501142" y="44632"/>
                </a:lnTo>
                <a:lnTo>
                  <a:pt x="496851" y="31895"/>
                </a:lnTo>
                <a:lnTo>
                  <a:pt x="494007" y="26871"/>
                </a:lnTo>
                <a:lnTo>
                  <a:pt x="491265" y="24011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14" name="object 114"/>
          <p:cNvSpPr/>
          <p:nvPr/>
        </p:nvSpPr>
        <p:spPr>
          <a:xfrm>
            <a:off x="5129255" y="4906427"/>
            <a:ext cx="232860" cy="44839"/>
          </a:xfrm>
          <a:custGeom>
            <a:avLst/>
            <a:gdLst/>
            <a:ahLst/>
            <a:cxnLst/>
            <a:rect l="l" t="t" r="r" b="b"/>
            <a:pathLst>
              <a:path w="682625" h="131444">
                <a:moveTo>
                  <a:pt x="52651" y="15536"/>
                </a:moveTo>
                <a:lnTo>
                  <a:pt x="6042" y="15536"/>
                </a:lnTo>
                <a:lnTo>
                  <a:pt x="6042" y="25175"/>
                </a:lnTo>
                <a:lnTo>
                  <a:pt x="110626" y="25175"/>
                </a:lnTo>
                <a:lnTo>
                  <a:pt x="110626" y="22010"/>
                </a:lnTo>
                <a:lnTo>
                  <a:pt x="52651" y="22010"/>
                </a:lnTo>
                <a:lnTo>
                  <a:pt x="52651" y="15536"/>
                </a:lnTo>
                <a:close/>
              </a:path>
              <a:path w="682625" h="131444">
                <a:moveTo>
                  <a:pt x="64592" y="0"/>
                </a:moveTo>
                <a:lnTo>
                  <a:pt x="52651" y="0"/>
                </a:lnTo>
                <a:lnTo>
                  <a:pt x="52651" y="22010"/>
                </a:lnTo>
                <a:lnTo>
                  <a:pt x="64592" y="22010"/>
                </a:lnTo>
                <a:lnTo>
                  <a:pt x="64592" y="0"/>
                </a:lnTo>
                <a:close/>
              </a:path>
              <a:path w="682625" h="131444">
                <a:moveTo>
                  <a:pt x="110626" y="15536"/>
                </a:moveTo>
                <a:lnTo>
                  <a:pt x="64592" y="15536"/>
                </a:lnTo>
                <a:lnTo>
                  <a:pt x="64592" y="22010"/>
                </a:lnTo>
                <a:lnTo>
                  <a:pt x="110626" y="22010"/>
                </a:lnTo>
                <a:lnTo>
                  <a:pt x="110626" y="15536"/>
                </a:lnTo>
                <a:close/>
              </a:path>
              <a:path w="682625" h="131444">
                <a:moveTo>
                  <a:pt x="64592" y="92932"/>
                </a:moveTo>
                <a:lnTo>
                  <a:pt x="52651" y="92932"/>
                </a:lnTo>
                <a:lnTo>
                  <a:pt x="52651" y="130910"/>
                </a:lnTo>
                <a:lnTo>
                  <a:pt x="64592" y="130910"/>
                </a:lnTo>
                <a:lnTo>
                  <a:pt x="64592" y="92932"/>
                </a:lnTo>
                <a:close/>
              </a:path>
              <a:path w="682625" h="131444">
                <a:moveTo>
                  <a:pt x="117819" y="85019"/>
                </a:moveTo>
                <a:lnTo>
                  <a:pt x="0" y="85019"/>
                </a:lnTo>
                <a:lnTo>
                  <a:pt x="0" y="94802"/>
                </a:lnTo>
                <a:lnTo>
                  <a:pt x="52651" y="94802"/>
                </a:lnTo>
                <a:lnTo>
                  <a:pt x="52651" y="92932"/>
                </a:lnTo>
                <a:lnTo>
                  <a:pt x="117819" y="92932"/>
                </a:lnTo>
                <a:lnTo>
                  <a:pt x="117819" y="85019"/>
                </a:lnTo>
                <a:close/>
              </a:path>
              <a:path w="682625" h="131444">
                <a:moveTo>
                  <a:pt x="117819" y="92932"/>
                </a:moveTo>
                <a:lnTo>
                  <a:pt x="64592" y="92932"/>
                </a:lnTo>
                <a:lnTo>
                  <a:pt x="64592" y="94802"/>
                </a:lnTo>
                <a:lnTo>
                  <a:pt x="117819" y="94802"/>
                </a:lnTo>
                <a:lnTo>
                  <a:pt x="117819" y="92932"/>
                </a:lnTo>
                <a:close/>
              </a:path>
              <a:path w="682625" h="131444">
                <a:moveTo>
                  <a:pt x="58693" y="32655"/>
                </a:moveTo>
                <a:lnTo>
                  <a:pt x="40857" y="34087"/>
                </a:lnTo>
                <a:lnTo>
                  <a:pt x="27566" y="38284"/>
                </a:lnTo>
                <a:lnTo>
                  <a:pt x="19264" y="45099"/>
                </a:lnTo>
                <a:lnTo>
                  <a:pt x="16399" y="54378"/>
                </a:lnTo>
                <a:lnTo>
                  <a:pt x="19265" y="63598"/>
                </a:lnTo>
                <a:lnTo>
                  <a:pt x="27566" y="70418"/>
                </a:lnTo>
                <a:lnTo>
                  <a:pt x="40857" y="74648"/>
                </a:lnTo>
                <a:lnTo>
                  <a:pt x="58693" y="76100"/>
                </a:lnTo>
                <a:lnTo>
                  <a:pt x="76446" y="74648"/>
                </a:lnTo>
                <a:lnTo>
                  <a:pt x="89695" y="70418"/>
                </a:lnTo>
                <a:lnTo>
                  <a:pt x="93977" y="66893"/>
                </a:lnTo>
                <a:lnTo>
                  <a:pt x="58693" y="66893"/>
                </a:lnTo>
                <a:lnTo>
                  <a:pt x="46007" y="66071"/>
                </a:lnTo>
                <a:lnTo>
                  <a:pt x="36611" y="63656"/>
                </a:lnTo>
                <a:lnTo>
                  <a:pt x="30776" y="59732"/>
                </a:lnTo>
                <a:lnTo>
                  <a:pt x="28771" y="54378"/>
                </a:lnTo>
                <a:lnTo>
                  <a:pt x="30776" y="49023"/>
                </a:lnTo>
                <a:lnTo>
                  <a:pt x="36620" y="45097"/>
                </a:lnTo>
                <a:lnTo>
                  <a:pt x="46007" y="42685"/>
                </a:lnTo>
                <a:lnTo>
                  <a:pt x="58693" y="41862"/>
                </a:lnTo>
                <a:lnTo>
                  <a:pt x="94046" y="41862"/>
                </a:lnTo>
                <a:lnTo>
                  <a:pt x="89695" y="38284"/>
                </a:lnTo>
                <a:lnTo>
                  <a:pt x="76446" y="34087"/>
                </a:lnTo>
                <a:lnTo>
                  <a:pt x="58693" y="32655"/>
                </a:lnTo>
                <a:close/>
              </a:path>
              <a:path w="682625" h="131444">
                <a:moveTo>
                  <a:pt x="94046" y="41862"/>
                </a:moveTo>
                <a:lnTo>
                  <a:pt x="58693" y="41862"/>
                </a:lnTo>
                <a:lnTo>
                  <a:pt x="71380" y="42685"/>
                </a:lnTo>
                <a:lnTo>
                  <a:pt x="80776" y="45099"/>
                </a:lnTo>
                <a:lnTo>
                  <a:pt x="86611" y="49023"/>
                </a:lnTo>
                <a:lnTo>
                  <a:pt x="88616" y="54378"/>
                </a:lnTo>
                <a:lnTo>
                  <a:pt x="86611" y="59732"/>
                </a:lnTo>
                <a:lnTo>
                  <a:pt x="80776" y="63656"/>
                </a:lnTo>
                <a:lnTo>
                  <a:pt x="71380" y="66071"/>
                </a:lnTo>
                <a:lnTo>
                  <a:pt x="58693" y="66893"/>
                </a:lnTo>
                <a:lnTo>
                  <a:pt x="93977" y="66893"/>
                </a:lnTo>
                <a:lnTo>
                  <a:pt x="97980" y="63598"/>
                </a:lnTo>
                <a:lnTo>
                  <a:pt x="100844" y="54378"/>
                </a:lnTo>
                <a:lnTo>
                  <a:pt x="97980" y="45097"/>
                </a:lnTo>
                <a:lnTo>
                  <a:pt x="94046" y="41862"/>
                </a:lnTo>
                <a:close/>
              </a:path>
              <a:path w="682625" h="131444">
                <a:moveTo>
                  <a:pt x="238936" y="719"/>
                </a:moveTo>
                <a:lnTo>
                  <a:pt x="226996" y="719"/>
                </a:lnTo>
                <a:lnTo>
                  <a:pt x="226996" y="130766"/>
                </a:lnTo>
                <a:lnTo>
                  <a:pt x="238936" y="130766"/>
                </a:lnTo>
                <a:lnTo>
                  <a:pt x="238936" y="719"/>
                </a:lnTo>
                <a:close/>
              </a:path>
              <a:path w="682625" h="131444">
                <a:moveTo>
                  <a:pt x="194052" y="14673"/>
                </a:moveTo>
                <a:lnTo>
                  <a:pt x="188873" y="14673"/>
                </a:lnTo>
                <a:lnTo>
                  <a:pt x="188873" y="16687"/>
                </a:lnTo>
                <a:lnTo>
                  <a:pt x="185567" y="41246"/>
                </a:lnTo>
                <a:lnTo>
                  <a:pt x="175477" y="62973"/>
                </a:lnTo>
                <a:lnTo>
                  <a:pt x="158346" y="81625"/>
                </a:lnTo>
                <a:lnTo>
                  <a:pt x="133920" y="96960"/>
                </a:lnTo>
                <a:lnTo>
                  <a:pt x="140249" y="106598"/>
                </a:lnTo>
                <a:lnTo>
                  <a:pt x="168018" y="88553"/>
                </a:lnTo>
                <a:lnTo>
                  <a:pt x="186751" y="66785"/>
                </a:lnTo>
                <a:lnTo>
                  <a:pt x="197338" y="41943"/>
                </a:lnTo>
                <a:lnTo>
                  <a:pt x="199475" y="24455"/>
                </a:lnTo>
                <a:lnTo>
                  <a:pt x="194052" y="24455"/>
                </a:lnTo>
                <a:lnTo>
                  <a:pt x="194052" y="14673"/>
                </a:lnTo>
                <a:close/>
              </a:path>
              <a:path w="682625" h="131444">
                <a:moveTo>
                  <a:pt x="188873" y="14673"/>
                </a:moveTo>
                <a:lnTo>
                  <a:pt x="139818" y="14673"/>
                </a:lnTo>
                <a:lnTo>
                  <a:pt x="139818" y="24455"/>
                </a:lnTo>
                <a:lnTo>
                  <a:pt x="187827" y="24455"/>
                </a:lnTo>
                <a:lnTo>
                  <a:pt x="188873" y="16687"/>
                </a:lnTo>
                <a:lnTo>
                  <a:pt x="188873" y="14673"/>
                </a:lnTo>
                <a:close/>
              </a:path>
              <a:path w="682625" h="131444">
                <a:moveTo>
                  <a:pt x="200670" y="14673"/>
                </a:moveTo>
                <a:lnTo>
                  <a:pt x="194052" y="14673"/>
                </a:lnTo>
                <a:lnTo>
                  <a:pt x="194052" y="24455"/>
                </a:lnTo>
                <a:lnTo>
                  <a:pt x="199475" y="24455"/>
                </a:lnTo>
                <a:lnTo>
                  <a:pt x="200670" y="14673"/>
                </a:lnTo>
                <a:close/>
              </a:path>
              <a:path w="682625" h="131444">
                <a:moveTo>
                  <a:pt x="366867" y="24526"/>
                </a:moveTo>
                <a:lnTo>
                  <a:pt x="344839" y="24526"/>
                </a:lnTo>
                <a:lnTo>
                  <a:pt x="348245" y="25258"/>
                </a:lnTo>
                <a:lnTo>
                  <a:pt x="354307" y="28187"/>
                </a:lnTo>
                <a:lnTo>
                  <a:pt x="356691" y="30264"/>
                </a:lnTo>
                <a:lnTo>
                  <a:pt x="358428" y="32955"/>
                </a:lnTo>
                <a:lnTo>
                  <a:pt x="360199" y="35645"/>
                </a:lnTo>
                <a:lnTo>
                  <a:pt x="361084" y="38830"/>
                </a:lnTo>
                <a:lnTo>
                  <a:pt x="361084" y="45709"/>
                </a:lnTo>
                <a:lnTo>
                  <a:pt x="308772" y="110350"/>
                </a:lnTo>
                <a:lnTo>
                  <a:pt x="308772" y="119545"/>
                </a:lnTo>
                <a:lnTo>
                  <a:pt x="374775" y="119545"/>
                </a:lnTo>
                <a:lnTo>
                  <a:pt x="374775" y="108306"/>
                </a:lnTo>
                <a:lnTo>
                  <a:pt x="326141" y="108306"/>
                </a:lnTo>
                <a:lnTo>
                  <a:pt x="326141" y="107489"/>
                </a:lnTo>
                <a:lnTo>
                  <a:pt x="355635" y="75918"/>
                </a:lnTo>
                <a:lnTo>
                  <a:pt x="372936" y="46356"/>
                </a:lnTo>
                <a:lnTo>
                  <a:pt x="372870" y="36888"/>
                </a:lnTo>
                <a:lnTo>
                  <a:pt x="371591" y="32240"/>
                </a:lnTo>
                <a:lnTo>
                  <a:pt x="366867" y="24526"/>
                </a:lnTo>
                <a:close/>
              </a:path>
              <a:path w="682625" h="131444">
                <a:moveTo>
                  <a:pt x="347598" y="13491"/>
                </a:moveTo>
                <a:lnTo>
                  <a:pt x="335371" y="13491"/>
                </a:lnTo>
                <a:lnTo>
                  <a:pt x="329871" y="14785"/>
                </a:lnTo>
                <a:lnTo>
                  <a:pt x="320096" y="19962"/>
                </a:lnTo>
                <a:lnTo>
                  <a:pt x="316248" y="23572"/>
                </a:lnTo>
                <a:lnTo>
                  <a:pt x="310594" y="32836"/>
                </a:lnTo>
                <a:lnTo>
                  <a:pt x="309181" y="38217"/>
                </a:lnTo>
                <a:lnTo>
                  <a:pt x="309181" y="44347"/>
                </a:lnTo>
                <a:lnTo>
                  <a:pt x="321237" y="44347"/>
                </a:lnTo>
                <a:lnTo>
                  <a:pt x="321237" y="40362"/>
                </a:lnTo>
                <a:lnTo>
                  <a:pt x="322038" y="36888"/>
                </a:lnTo>
                <a:lnTo>
                  <a:pt x="325273" y="30962"/>
                </a:lnTo>
                <a:lnTo>
                  <a:pt x="327572" y="28664"/>
                </a:lnTo>
                <a:lnTo>
                  <a:pt x="333532" y="25360"/>
                </a:lnTo>
                <a:lnTo>
                  <a:pt x="337040" y="24526"/>
                </a:lnTo>
                <a:lnTo>
                  <a:pt x="366867" y="24526"/>
                </a:lnTo>
                <a:lnTo>
                  <a:pt x="366210" y="23453"/>
                </a:lnTo>
                <a:lnTo>
                  <a:pt x="362498" y="19962"/>
                </a:lnTo>
                <a:lnTo>
                  <a:pt x="353030" y="14785"/>
                </a:lnTo>
                <a:lnTo>
                  <a:pt x="347598" y="13491"/>
                </a:lnTo>
                <a:close/>
              </a:path>
              <a:path w="682625" h="131444">
                <a:moveTo>
                  <a:pt x="408339" y="93389"/>
                </a:moveTo>
                <a:lnTo>
                  <a:pt x="396078" y="93389"/>
                </a:lnTo>
                <a:lnTo>
                  <a:pt x="396321" y="98123"/>
                </a:lnTo>
                <a:lnTo>
                  <a:pt x="422574" y="120976"/>
                </a:lnTo>
                <a:lnTo>
                  <a:pt x="435210" y="120976"/>
                </a:lnTo>
                <a:lnTo>
                  <a:pt x="441136" y="119477"/>
                </a:lnTo>
                <a:lnTo>
                  <a:pt x="451557" y="113449"/>
                </a:lnTo>
                <a:lnTo>
                  <a:pt x="455239" y="109737"/>
                </a:lnTo>
                <a:lnTo>
                  <a:pt x="423222" y="109737"/>
                </a:lnTo>
                <a:lnTo>
                  <a:pt x="418624" y="108204"/>
                </a:lnTo>
                <a:lnTo>
                  <a:pt x="414775" y="105139"/>
                </a:lnTo>
                <a:lnTo>
                  <a:pt x="410961" y="102040"/>
                </a:lnTo>
                <a:lnTo>
                  <a:pt x="408815" y="98123"/>
                </a:lnTo>
                <a:lnTo>
                  <a:pt x="408339" y="93389"/>
                </a:lnTo>
                <a:close/>
              </a:path>
              <a:path w="682625" h="131444">
                <a:moveTo>
                  <a:pt x="455543" y="62499"/>
                </a:moveTo>
                <a:lnTo>
                  <a:pt x="424550" y="62499"/>
                </a:lnTo>
                <a:lnTo>
                  <a:pt x="432213" y="62567"/>
                </a:lnTo>
                <a:lnTo>
                  <a:pt x="436180" y="63623"/>
                </a:lnTo>
                <a:lnTo>
                  <a:pt x="443128" y="67778"/>
                </a:lnTo>
                <a:lnTo>
                  <a:pt x="445853" y="70622"/>
                </a:lnTo>
                <a:lnTo>
                  <a:pt x="447828" y="74232"/>
                </a:lnTo>
                <a:lnTo>
                  <a:pt x="449837" y="77808"/>
                </a:lnTo>
                <a:lnTo>
                  <a:pt x="450842" y="81878"/>
                </a:lnTo>
                <a:lnTo>
                  <a:pt x="450842" y="90903"/>
                </a:lnTo>
                <a:lnTo>
                  <a:pt x="432860" y="109737"/>
                </a:lnTo>
                <a:lnTo>
                  <a:pt x="455239" y="109737"/>
                </a:lnTo>
                <a:lnTo>
                  <a:pt x="455644" y="109328"/>
                </a:lnTo>
                <a:lnTo>
                  <a:pt x="461604" y="98872"/>
                </a:lnTo>
                <a:lnTo>
                  <a:pt x="462983" y="93389"/>
                </a:lnTo>
                <a:lnTo>
                  <a:pt x="463102" y="79460"/>
                </a:lnTo>
                <a:lnTo>
                  <a:pt x="461655" y="73432"/>
                </a:lnTo>
                <a:lnTo>
                  <a:pt x="455899" y="62874"/>
                </a:lnTo>
                <a:lnTo>
                  <a:pt x="455543" y="62499"/>
                </a:lnTo>
                <a:close/>
              </a:path>
              <a:path w="682625" h="131444">
                <a:moveTo>
                  <a:pt x="458403" y="14921"/>
                </a:moveTo>
                <a:lnTo>
                  <a:pt x="404047" y="14921"/>
                </a:lnTo>
                <a:lnTo>
                  <a:pt x="397713" y="66416"/>
                </a:lnTo>
                <a:lnTo>
                  <a:pt x="409565" y="67846"/>
                </a:lnTo>
                <a:lnTo>
                  <a:pt x="411744" y="66280"/>
                </a:lnTo>
                <a:lnTo>
                  <a:pt x="414520" y="65003"/>
                </a:lnTo>
                <a:lnTo>
                  <a:pt x="417892" y="64015"/>
                </a:lnTo>
                <a:lnTo>
                  <a:pt x="421263" y="62993"/>
                </a:lnTo>
                <a:lnTo>
                  <a:pt x="424550" y="62499"/>
                </a:lnTo>
                <a:lnTo>
                  <a:pt x="455543" y="62499"/>
                </a:lnTo>
                <a:lnTo>
                  <a:pt x="451949" y="58719"/>
                </a:lnTo>
                <a:lnTo>
                  <a:pt x="449117" y="57016"/>
                </a:lnTo>
                <a:lnTo>
                  <a:pt x="410995" y="57016"/>
                </a:lnTo>
                <a:lnTo>
                  <a:pt x="414673" y="26160"/>
                </a:lnTo>
                <a:lnTo>
                  <a:pt x="458403" y="26160"/>
                </a:lnTo>
                <a:lnTo>
                  <a:pt x="458403" y="14921"/>
                </a:lnTo>
                <a:close/>
              </a:path>
              <a:path w="682625" h="131444">
                <a:moveTo>
                  <a:pt x="436197" y="51090"/>
                </a:moveTo>
                <a:lnTo>
                  <a:pt x="426287" y="51090"/>
                </a:lnTo>
                <a:lnTo>
                  <a:pt x="422915" y="51652"/>
                </a:lnTo>
                <a:lnTo>
                  <a:pt x="416444" y="53900"/>
                </a:lnTo>
                <a:lnTo>
                  <a:pt x="413754" y="55313"/>
                </a:lnTo>
                <a:lnTo>
                  <a:pt x="411608" y="57016"/>
                </a:lnTo>
                <a:lnTo>
                  <a:pt x="449117" y="57016"/>
                </a:lnTo>
                <a:lnTo>
                  <a:pt x="446908" y="55688"/>
                </a:lnTo>
                <a:lnTo>
                  <a:pt x="441902" y="52623"/>
                </a:lnTo>
                <a:lnTo>
                  <a:pt x="436197" y="51090"/>
                </a:lnTo>
                <a:close/>
              </a:path>
              <a:path w="682625" h="131444">
                <a:moveTo>
                  <a:pt x="534482" y="14921"/>
                </a:moveTo>
                <a:lnTo>
                  <a:pt x="530191" y="14921"/>
                </a:lnTo>
                <a:lnTo>
                  <a:pt x="530191" y="119545"/>
                </a:lnTo>
                <a:lnTo>
                  <a:pt x="542247" y="119545"/>
                </a:lnTo>
                <a:lnTo>
                  <a:pt x="542247" y="31065"/>
                </a:lnTo>
                <a:lnTo>
                  <a:pt x="534482" y="31065"/>
                </a:lnTo>
                <a:lnTo>
                  <a:pt x="534482" y="14921"/>
                </a:lnTo>
                <a:close/>
              </a:path>
              <a:path w="682625" h="131444">
                <a:moveTo>
                  <a:pt x="530191" y="14921"/>
                </a:moveTo>
                <a:lnTo>
                  <a:pt x="526921" y="14921"/>
                </a:lnTo>
                <a:lnTo>
                  <a:pt x="480944" y="87668"/>
                </a:lnTo>
                <a:lnTo>
                  <a:pt x="480944" y="98089"/>
                </a:lnTo>
                <a:lnTo>
                  <a:pt x="530191" y="98089"/>
                </a:lnTo>
                <a:lnTo>
                  <a:pt x="530191" y="86850"/>
                </a:lnTo>
                <a:lnTo>
                  <a:pt x="494635" y="86850"/>
                </a:lnTo>
                <a:lnTo>
                  <a:pt x="494635" y="86033"/>
                </a:lnTo>
                <a:lnTo>
                  <a:pt x="529374" y="31065"/>
                </a:lnTo>
                <a:lnTo>
                  <a:pt x="530191" y="31065"/>
                </a:lnTo>
                <a:lnTo>
                  <a:pt x="530191" y="14921"/>
                </a:lnTo>
                <a:close/>
              </a:path>
              <a:path w="682625" h="131444">
                <a:moveTo>
                  <a:pt x="556551" y="86850"/>
                </a:moveTo>
                <a:lnTo>
                  <a:pt x="542247" y="86850"/>
                </a:lnTo>
                <a:lnTo>
                  <a:pt x="542247" y="98089"/>
                </a:lnTo>
                <a:lnTo>
                  <a:pt x="556551" y="98089"/>
                </a:lnTo>
                <a:lnTo>
                  <a:pt x="556551" y="86850"/>
                </a:lnTo>
                <a:close/>
              </a:path>
              <a:path w="682625" h="131444">
                <a:moveTo>
                  <a:pt x="542247" y="14921"/>
                </a:moveTo>
                <a:lnTo>
                  <a:pt x="534482" y="14921"/>
                </a:lnTo>
                <a:lnTo>
                  <a:pt x="534482" y="31065"/>
                </a:lnTo>
                <a:lnTo>
                  <a:pt x="542247" y="31065"/>
                </a:lnTo>
                <a:lnTo>
                  <a:pt x="542247" y="14921"/>
                </a:lnTo>
                <a:close/>
              </a:path>
              <a:path w="682625" h="131444">
                <a:moveTo>
                  <a:pt x="682253" y="719"/>
                </a:moveTo>
                <a:lnTo>
                  <a:pt x="670745" y="719"/>
                </a:lnTo>
                <a:lnTo>
                  <a:pt x="670745" y="130766"/>
                </a:lnTo>
                <a:lnTo>
                  <a:pt x="682253" y="130766"/>
                </a:lnTo>
                <a:lnTo>
                  <a:pt x="682253" y="62721"/>
                </a:lnTo>
                <a:lnTo>
                  <a:pt x="674629" y="62721"/>
                </a:lnTo>
                <a:lnTo>
                  <a:pt x="674629" y="52939"/>
                </a:lnTo>
                <a:lnTo>
                  <a:pt x="682253" y="52939"/>
                </a:lnTo>
                <a:lnTo>
                  <a:pt x="682253" y="719"/>
                </a:lnTo>
                <a:close/>
              </a:path>
              <a:path w="682625" h="131444">
                <a:moveTo>
                  <a:pt x="653194" y="4171"/>
                </a:moveTo>
                <a:lnTo>
                  <a:pt x="641829" y="4171"/>
                </a:lnTo>
                <a:lnTo>
                  <a:pt x="641829" y="124436"/>
                </a:lnTo>
                <a:lnTo>
                  <a:pt x="653194" y="124436"/>
                </a:lnTo>
                <a:lnTo>
                  <a:pt x="653194" y="62721"/>
                </a:lnTo>
                <a:lnTo>
                  <a:pt x="649741" y="62721"/>
                </a:lnTo>
                <a:lnTo>
                  <a:pt x="649741" y="52939"/>
                </a:lnTo>
                <a:lnTo>
                  <a:pt x="653194" y="52939"/>
                </a:lnTo>
                <a:lnTo>
                  <a:pt x="653194" y="4171"/>
                </a:lnTo>
                <a:close/>
              </a:path>
              <a:path w="682625" h="131444">
                <a:moveTo>
                  <a:pt x="653194" y="52939"/>
                </a:moveTo>
                <a:lnTo>
                  <a:pt x="649741" y="52939"/>
                </a:lnTo>
                <a:lnTo>
                  <a:pt x="649741" y="62721"/>
                </a:lnTo>
                <a:lnTo>
                  <a:pt x="653194" y="62721"/>
                </a:lnTo>
                <a:lnTo>
                  <a:pt x="653194" y="52939"/>
                </a:lnTo>
                <a:close/>
              </a:path>
              <a:path w="682625" h="131444">
                <a:moveTo>
                  <a:pt x="670745" y="52939"/>
                </a:moveTo>
                <a:lnTo>
                  <a:pt x="653194" y="52939"/>
                </a:lnTo>
                <a:lnTo>
                  <a:pt x="653194" y="62721"/>
                </a:lnTo>
                <a:lnTo>
                  <a:pt x="670745" y="62721"/>
                </a:lnTo>
                <a:lnTo>
                  <a:pt x="670745" y="52939"/>
                </a:lnTo>
                <a:close/>
              </a:path>
              <a:path w="682625" h="131444">
                <a:moveTo>
                  <a:pt x="682253" y="52939"/>
                </a:moveTo>
                <a:lnTo>
                  <a:pt x="674629" y="52939"/>
                </a:lnTo>
                <a:lnTo>
                  <a:pt x="674629" y="62721"/>
                </a:lnTo>
                <a:lnTo>
                  <a:pt x="682253" y="62721"/>
                </a:lnTo>
                <a:lnTo>
                  <a:pt x="682253" y="52939"/>
                </a:lnTo>
                <a:close/>
              </a:path>
              <a:path w="682625" h="131444">
                <a:moveTo>
                  <a:pt x="620107" y="17406"/>
                </a:moveTo>
                <a:lnTo>
                  <a:pt x="616079" y="17406"/>
                </a:lnTo>
                <a:lnTo>
                  <a:pt x="616079" y="19708"/>
                </a:lnTo>
                <a:lnTo>
                  <a:pt x="613770" y="41489"/>
                </a:lnTo>
                <a:lnTo>
                  <a:pt x="606242" y="61463"/>
                </a:lnTo>
                <a:lnTo>
                  <a:pt x="592592" y="79225"/>
                </a:lnTo>
                <a:lnTo>
                  <a:pt x="571914" y="94370"/>
                </a:lnTo>
                <a:lnTo>
                  <a:pt x="578963" y="102858"/>
                </a:lnTo>
                <a:lnTo>
                  <a:pt x="602219" y="85419"/>
                </a:lnTo>
                <a:lnTo>
                  <a:pt x="617194" y="64879"/>
                </a:lnTo>
                <a:lnTo>
                  <a:pt x="625209" y="41965"/>
                </a:lnTo>
                <a:lnTo>
                  <a:pt x="626626" y="27332"/>
                </a:lnTo>
                <a:lnTo>
                  <a:pt x="620107" y="27332"/>
                </a:lnTo>
                <a:lnTo>
                  <a:pt x="620107" y="17406"/>
                </a:lnTo>
                <a:close/>
              </a:path>
              <a:path w="682625" h="131444">
                <a:moveTo>
                  <a:pt x="616079" y="17406"/>
                </a:moveTo>
                <a:lnTo>
                  <a:pt x="576949" y="17406"/>
                </a:lnTo>
                <a:lnTo>
                  <a:pt x="576949" y="27332"/>
                </a:lnTo>
                <a:lnTo>
                  <a:pt x="615271" y="27332"/>
                </a:lnTo>
                <a:lnTo>
                  <a:pt x="616079" y="19708"/>
                </a:lnTo>
                <a:lnTo>
                  <a:pt x="616079" y="17406"/>
                </a:lnTo>
                <a:close/>
              </a:path>
              <a:path w="682625" h="131444">
                <a:moveTo>
                  <a:pt x="627587" y="17406"/>
                </a:moveTo>
                <a:lnTo>
                  <a:pt x="620107" y="17406"/>
                </a:lnTo>
                <a:lnTo>
                  <a:pt x="620107" y="27332"/>
                </a:lnTo>
                <a:lnTo>
                  <a:pt x="626626" y="27332"/>
                </a:lnTo>
                <a:lnTo>
                  <a:pt x="627587" y="17406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15" name="object 115"/>
          <p:cNvSpPr/>
          <p:nvPr/>
        </p:nvSpPr>
        <p:spPr>
          <a:xfrm>
            <a:off x="5515806" y="4906672"/>
            <a:ext cx="171341" cy="44406"/>
          </a:xfrm>
          <a:custGeom>
            <a:avLst/>
            <a:gdLst/>
            <a:ahLst/>
            <a:cxnLst/>
            <a:rect l="l" t="t" r="r" b="b"/>
            <a:pathLst>
              <a:path w="502284" h="130175">
                <a:moveTo>
                  <a:pt x="106598" y="0"/>
                </a:moveTo>
                <a:lnTo>
                  <a:pt x="94658" y="0"/>
                </a:lnTo>
                <a:lnTo>
                  <a:pt x="94658" y="80272"/>
                </a:lnTo>
                <a:lnTo>
                  <a:pt x="106598" y="80272"/>
                </a:lnTo>
                <a:lnTo>
                  <a:pt x="106598" y="56248"/>
                </a:lnTo>
                <a:lnTo>
                  <a:pt x="101275" y="56248"/>
                </a:lnTo>
                <a:lnTo>
                  <a:pt x="101275" y="46466"/>
                </a:lnTo>
                <a:lnTo>
                  <a:pt x="106598" y="46466"/>
                </a:lnTo>
                <a:lnTo>
                  <a:pt x="106598" y="32943"/>
                </a:lnTo>
                <a:lnTo>
                  <a:pt x="101275" y="32943"/>
                </a:lnTo>
                <a:lnTo>
                  <a:pt x="101275" y="23161"/>
                </a:lnTo>
                <a:lnTo>
                  <a:pt x="106598" y="23161"/>
                </a:lnTo>
                <a:lnTo>
                  <a:pt x="106598" y="0"/>
                </a:lnTo>
                <a:close/>
              </a:path>
              <a:path w="502284" h="130175">
                <a:moveTo>
                  <a:pt x="16399" y="62349"/>
                </a:moveTo>
                <a:lnTo>
                  <a:pt x="0" y="62434"/>
                </a:lnTo>
                <a:lnTo>
                  <a:pt x="1294" y="72504"/>
                </a:lnTo>
                <a:lnTo>
                  <a:pt x="18474" y="72396"/>
                </a:lnTo>
                <a:lnTo>
                  <a:pt x="37528" y="71856"/>
                </a:lnTo>
                <a:lnTo>
                  <a:pt x="57311" y="70562"/>
                </a:lnTo>
                <a:lnTo>
                  <a:pt x="76676" y="68188"/>
                </a:lnTo>
                <a:lnTo>
                  <a:pt x="76478" y="65742"/>
                </a:lnTo>
                <a:lnTo>
                  <a:pt x="16399" y="65742"/>
                </a:lnTo>
                <a:lnTo>
                  <a:pt x="16399" y="62349"/>
                </a:lnTo>
                <a:close/>
              </a:path>
              <a:path w="502284" h="130175">
                <a:moveTo>
                  <a:pt x="27908" y="62121"/>
                </a:moveTo>
                <a:lnTo>
                  <a:pt x="17431" y="62344"/>
                </a:lnTo>
                <a:lnTo>
                  <a:pt x="16399" y="62349"/>
                </a:lnTo>
                <a:lnTo>
                  <a:pt x="16399" y="65742"/>
                </a:lnTo>
                <a:lnTo>
                  <a:pt x="27908" y="65742"/>
                </a:lnTo>
                <a:lnTo>
                  <a:pt x="27908" y="62121"/>
                </a:lnTo>
                <a:close/>
              </a:path>
              <a:path w="502284" h="130175">
                <a:moveTo>
                  <a:pt x="47473" y="61423"/>
                </a:moveTo>
                <a:lnTo>
                  <a:pt x="36845" y="61930"/>
                </a:lnTo>
                <a:lnTo>
                  <a:pt x="27908" y="62121"/>
                </a:lnTo>
                <a:lnTo>
                  <a:pt x="27908" y="65742"/>
                </a:lnTo>
                <a:lnTo>
                  <a:pt x="47473" y="65742"/>
                </a:lnTo>
                <a:lnTo>
                  <a:pt x="47473" y="61423"/>
                </a:lnTo>
                <a:close/>
              </a:path>
              <a:path w="502284" h="130175">
                <a:moveTo>
                  <a:pt x="58981" y="60785"/>
                </a:moveTo>
                <a:lnTo>
                  <a:pt x="56826" y="60977"/>
                </a:lnTo>
                <a:lnTo>
                  <a:pt x="47473" y="61423"/>
                </a:lnTo>
                <a:lnTo>
                  <a:pt x="47473" y="65742"/>
                </a:lnTo>
                <a:lnTo>
                  <a:pt x="58981" y="65742"/>
                </a:lnTo>
                <a:lnTo>
                  <a:pt x="58981" y="60785"/>
                </a:lnTo>
                <a:close/>
              </a:path>
              <a:path w="502284" h="130175">
                <a:moveTo>
                  <a:pt x="75956" y="59269"/>
                </a:moveTo>
                <a:lnTo>
                  <a:pt x="58981" y="60785"/>
                </a:lnTo>
                <a:lnTo>
                  <a:pt x="58981" y="65742"/>
                </a:lnTo>
                <a:lnTo>
                  <a:pt x="76478" y="65742"/>
                </a:lnTo>
                <a:lnTo>
                  <a:pt x="75956" y="59269"/>
                </a:lnTo>
                <a:close/>
              </a:path>
              <a:path w="502284" h="130175">
                <a:moveTo>
                  <a:pt x="27908" y="17406"/>
                </a:moveTo>
                <a:lnTo>
                  <a:pt x="16399" y="17406"/>
                </a:lnTo>
                <a:lnTo>
                  <a:pt x="16399" y="62349"/>
                </a:lnTo>
                <a:lnTo>
                  <a:pt x="17431" y="62344"/>
                </a:lnTo>
                <a:lnTo>
                  <a:pt x="27908" y="62121"/>
                </a:lnTo>
                <a:lnTo>
                  <a:pt x="27908" y="17406"/>
                </a:lnTo>
                <a:close/>
              </a:path>
              <a:path w="502284" h="130175">
                <a:moveTo>
                  <a:pt x="58981" y="17406"/>
                </a:moveTo>
                <a:lnTo>
                  <a:pt x="47473" y="17406"/>
                </a:lnTo>
                <a:lnTo>
                  <a:pt x="47473" y="61423"/>
                </a:lnTo>
                <a:lnTo>
                  <a:pt x="56826" y="60977"/>
                </a:lnTo>
                <a:lnTo>
                  <a:pt x="58981" y="60785"/>
                </a:lnTo>
                <a:lnTo>
                  <a:pt x="58981" y="17406"/>
                </a:lnTo>
                <a:close/>
              </a:path>
              <a:path w="502284" h="130175">
                <a:moveTo>
                  <a:pt x="94658" y="46466"/>
                </a:moveTo>
                <a:lnTo>
                  <a:pt x="73367" y="46466"/>
                </a:lnTo>
                <a:lnTo>
                  <a:pt x="73367" y="56248"/>
                </a:lnTo>
                <a:lnTo>
                  <a:pt x="94658" y="56248"/>
                </a:lnTo>
                <a:lnTo>
                  <a:pt x="94658" y="46466"/>
                </a:lnTo>
                <a:close/>
              </a:path>
              <a:path w="502284" h="130175">
                <a:moveTo>
                  <a:pt x="106598" y="46466"/>
                </a:moveTo>
                <a:lnTo>
                  <a:pt x="101275" y="46466"/>
                </a:lnTo>
                <a:lnTo>
                  <a:pt x="101275" y="56248"/>
                </a:lnTo>
                <a:lnTo>
                  <a:pt x="106598" y="56248"/>
                </a:lnTo>
                <a:lnTo>
                  <a:pt x="106598" y="46466"/>
                </a:lnTo>
                <a:close/>
              </a:path>
              <a:path w="502284" h="130175">
                <a:moveTo>
                  <a:pt x="94658" y="23161"/>
                </a:moveTo>
                <a:lnTo>
                  <a:pt x="73367" y="23161"/>
                </a:lnTo>
                <a:lnTo>
                  <a:pt x="73367" y="32943"/>
                </a:lnTo>
                <a:lnTo>
                  <a:pt x="94658" y="32943"/>
                </a:lnTo>
                <a:lnTo>
                  <a:pt x="94658" y="23161"/>
                </a:lnTo>
                <a:close/>
              </a:path>
              <a:path w="502284" h="130175">
                <a:moveTo>
                  <a:pt x="106598" y="23161"/>
                </a:moveTo>
                <a:lnTo>
                  <a:pt x="101275" y="23161"/>
                </a:lnTo>
                <a:lnTo>
                  <a:pt x="101275" y="32943"/>
                </a:lnTo>
                <a:lnTo>
                  <a:pt x="106598" y="32943"/>
                </a:lnTo>
                <a:lnTo>
                  <a:pt x="106598" y="23161"/>
                </a:lnTo>
                <a:close/>
              </a:path>
              <a:path w="502284" h="130175">
                <a:moveTo>
                  <a:pt x="71928" y="9782"/>
                </a:moveTo>
                <a:lnTo>
                  <a:pt x="3452" y="9782"/>
                </a:lnTo>
                <a:lnTo>
                  <a:pt x="3452" y="19564"/>
                </a:lnTo>
                <a:lnTo>
                  <a:pt x="16399" y="19564"/>
                </a:lnTo>
                <a:lnTo>
                  <a:pt x="16399" y="17406"/>
                </a:lnTo>
                <a:lnTo>
                  <a:pt x="71928" y="17406"/>
                </a:lnTo>
                <a:lnTo>
                  <a:pt x="71928" y="9782"/>
                </a:lnTo>
                <a:close/>
              </a:path>
              <a:path w="502284" h="130175">
                <a:moveTo>
                  <a:pt x="47473" y="17406"/>
                </a:moveTo>
                <a:lnTo>
                  <a:pt x="27908" y="17406"/>
                </a:lnTo>
                <a:lnTo>
                  <a:pt x="27908" y="19564"/>
                </a:lnTo>
                <a:lnTo>
                  <a:pt x="47473" y="19564"/>
                </a:lnTo>
                <a:lnTo>
                  <a:pt x="47473" y="17406"/>
                </a:lnTo>
                <a:close/>
              </a:path>
              <a:path w="502284" h="130175">
                <a:moveTo>
                  <a:pt x="71928" y="17406"/>
                </a:moveTo>
                <a:lnTo>
                  <a:pt x="58981" y="17406"/>
                </a:lnTo>
                <a:lnTo>
                  <a:pt x="58981" y="19564"/>
                </a:lnTo>
                <a:lnTo>
                  <a:pt x="71928" y="19564"/>
                </a:lnTo>
                <a:lnTo>
                  <a:pt x="71928" y="17406"/>
                </a:lnTo>
                <a:close/>
              </a:path>
              <a:path w="502284" h="130175">
                <a:moveTo>
                  <a:pt x="63872" y="82861"/>
                </a:moveTo>
                <a:lnTo>
                  <a:pt x="45674" y="84421"/>
                </a:lnTo>
                <a:lnTo>
                  <a:pt x="32008" y="88975"/>
                </a:lnTo>
                <a:lnTo>
                  <a:pt x="23412" y="96335"/>
                </a:lnTo>
                <a:lnTo>
                  <a:pt x="20427" y="106310"/>
                </a:lnTo>
                <a:lnTo>
                  <a:pt x="23412" y="116286"/>
                </a:lnTo>
                <a:lnTo>
                  <a:pt x="32008" y="123645"/>
                </a:lnTo>
                <a:lnTo>
                  <a:pt x="45674" y="128199"/>
                </a:lnTo>
                <a:lnTo>
                  <a:pt x="63872" y="129759"/>
                </a:lnTo>
                <a:lnTo>
                  <a:pt x="81987" y="128199"/>
                </a:lnTo>
                <a:lnTo>
                  <a:pt x="95611" y="123645"/>
                </a:lnTo>
                <a:lnTo>
                  <a:pt x="99217" y="120552"/>
                </a:lnTo>
                <a:lnTo>
                  <a:pt x="63872" y="120552"/>
                </a:lnTo>
                <a:lnTo>
                  <a:pt x="50635" y="119581"/>
                </a:lnTo>
                <a:lnTo>
                  <a:pt x="40729" y="116776"/>
                </a:lnTo>
                <a:lnTo>
                  <a:pt x="34519" y="112298"/>
                </a:lnTo>
                <a:lnTo>
                  <a:pt x="32367" y="106310"/>
                </a:lnTo>
                <a:lnTo>
                  <a:pt x="34519" y="100345"/>
                </a:lnTo>
                <a:lnTo>
                  <a:pt x="40729" y="95917"/>
                </a:lnTo>
                <a:lnTo>
                  <a:pt x="50635" y="93161"/>
                </a:lnTo>
                <a:lnTo>
                  <a:pt x="63872" y="92212"/>
                </a:lnTo>
                <a:lnTo>
                  <a:pt x="99384" y="92212"/>
                </a:lnTo>
                <a:lnTo>
                  <a:pt x="95611" y="88975"/>
                </a:lnTo>
                <a:lnTo>
                  <a:pt x="81987" y="84421"/>
                </a:lnTo>
                <a:lnTo>
                  <a:pt x="63872" y="82861"/>
                </a:lnTo>
                <a:close/>
              </a:path>
              <a:path w="502284" h="130175">
                <a:moveTo>
                  <a:pt x="99384" y="92212"/>
                </a:moveTo>
                <a:lnTo>
                  <a:pt x="63872" y="92212"/>
                </a:lnTo>
                <a:lnTo>
                  <a:pt x="77109" y="93161"/>
                </a:lnTo>
                <a:lnTo>
                  <a:pt x="87015" y="95917"/>
                </a:lnTo>
                <a:lnTo>
                  <a:pt x="93226" y="100345"/>
                </a:lnTo>
                <a:lnTo>
                  <a:pt x="95377" y="106310"/>
                </a:lnTo>
                <a:lnTo>
                  <a:pt x="93226" y="112298"/>
                </a:lnTo>
                <a:lnTo>
                  <a:pt x="87015" y="116776"/>
                </a:lnTo>
                <a:lnTo>
                  <a:pt x="77109" y="119581"/>
                </a:lnTo>
                <a:lnTo>
                  <a:pt x="63872" y="120552"/>
                </a:lnTo>
                <a:lnTo>
                  <a:pt x="99217" y="120552"/>
                </a:lnTo>
                <a:lnTo>
                  <a:pt x="104191" y="116286"/>
                </a:lnTo>
                <a:lnTo>
                  <a:pt x="107173" y="106310"/>
                </a:lnTo>
                <a:lnTo>
                  <a:pt x="104191" y="96335"/>
                </a:lnTo>
                <a:lnTo>
                  <a:pt x="99384" y="92212"/>
                </a:lnTo>
                <a:close/>
              </a:path>
              <a:path w="502284" h="130175">
                <a:moveTo>
                  <a:pt x="238936" y="0"/>
                </a:moveTo>
                <a:lnTo>
                  <a:pt x="226996" y="0"/>
                </a:lnTo>
                <a:lnTo>
                  <a:pt x="226996" y="76100"/>
                </a:lnTo>
                <a:lnTo>
                  <a:pt x="238936" y="76100"/>
                </a:lnTo>
                <a:lnTo>
                  <a:pt x="238936" y="42437"/>
                </a:lnTo>
                <a:lnTo>
                  <a:pt x="230304" y="42437"/>
                </a:lnTo>
                <a:lnTo>
                  <a:pt x="230304" y="32511"/>
                </a:lnTo>
                <a:lnTo>
                  <a:pt x="238936" y="32511"/>
                </a:lnTo>
                <a:lnTo>
                  <a:pt x="238936" y="0"/>
                </a:lnTo>
                <a:close/>
              </a:path>
              <a:path w="502284" h="130175">
                <a:moveTo>
                  <a:pt x="167439" y="12371"/>
                </a:moveTo>
                <a:lnTo>
                  <a:pt x="165137" y="12371"/>
                </a:lnTo>
                <a:lnTo>
                  <a:pt x="165137" y="22873"/>
                </a:lnTo>
                <a:lnTo>
                  <a:pt x="162743" y="36324"/>
                </a:lnTo>
                <a:lnTo>
                  <a:pt x="156020" y="48480"/>
                </a:lnTo>
                <a:lnTo>
                  <a:pt x="145655" y="58478"/>
                </a:lnTo>
                <a:lnTo>
                  <a:pt x="132337" y="65455"/>
                </a:lnTo>
                <a:lnTo>
                  <a:pt x="138523" y="74949"/>
                </a:lnTo>
                <a:lnTo>
                  <a:pt x="153374" y="66752"/>
                </a:lnTo>
                <a:lnTo>
                  <a:pt x="164867" y="54791"/>
                </a:lnTo>
                <a:lnTo>
                  <a:pt x="171457" y="41558"/>
                </a:lnTo>
                <a:lnTo>
                  <a:pt x="169949" y="38569"/>
                </a:lnTo>
                <a:lnTo>
                  <a:pt x="167461" y="22873"/>
                </a:lnTo>
                <a:lnTo>
                  <a:pt x="167439" y="12371"/>
                </a:lnTo>
                <a:close/>
              </a:path>
              <a:path w="502284" h="130175">
                <a:moveTo>
                  <a:pt x="177077" y="12371"/>
                </a:moveTo>
                <a:lnTo>
                  <a:pt x="174919" y="12371"/>
                </a:lnTo>
                <a:lnTo>
                  <a:pt x="174919" y="22873"/>
                </a:lnTo>
                <a:lnTo>
                  <a:pt x="172287" y="39891"/>
                </a:lnTo>
                <a:lnTo>
                  <a:pt x="171457" y="41558"/>
                </a:lnTo>
                <a:lnTo>
                  <a:pt x="177059" y="52669"/>
                </a:lnTo>
                <a:lnTo>
                  <a:pt x="188134" y="64099"/>
                </a:lnTo>
                <a:lnTo>
                  <a:pt x="202540" y="71928"/>
                </a:lnTo>
                <a:lnTo>
                  <a:pt x="208582" y="62434"/>
                </a:lnTo>
                <a:lnTo>
                  <a:pt x="195709" y="55805"/>
                </a:lnTo>
                <a:lnTo>
                  <a:pt x="185762" y="46412"/>
                </a:lnTo>
                <a:lnTo>
                  <a:pt x="179349" y="35103"/>
                </a:lnTo>
                <a:lnTo>
                  <a:pt x="177103" y="22873"/>
                </a:lnTo>
                <a:lnTo>
                  <a:pt x="177077" y="12371"/>
                </a:lnTo>
                <a:close/>
              </a:path>
              <a:path w="502284" h="130175">
                <a:moveTo>
                  <a:pt x="226996" y="32511"/>
                </a:moveTo>
                <a:lnTo>
                  <a:pt x="201389" y="32511"/>
                </a:lnTo>
                <a:lnTo>
                  <a:pt x="201389" y="42437"/>
                </a:lnTo>
                <a:lnTo>
                  <a:pt x="226996" y="42437"/>
                </a:lnTo>
                <a:lnTo>
                  <a:pt x="226996" y="32511"/>
                </a:lnTo>
                <a:close/>
              </a:path>
              <a:path w="502284" h="130175">
                <a:moveTo>
                  <a:pt x="238936" y="32511"/>
                </a:moveTo>
                <a:lnTo>
                  <a:pt x="230304" y="32511"/>
                </a:lnTo>
                <a:lnTo>
                  <a:pt x="230304" y="42437"/>
                </a:lnTo>
                <a:lnTo>
                  <a:pt x="238936" y="42437"/>
                </a:lnTo>
                <a:lnTo>
                  <a:pt x="238936" y="32511"/>
                </a:lnTo>
                <a:close/>
              </a:path>
              <a:path w="502284" h="130175">
                <a:moveTo>
                  <a:pt x="174919" y="12371"/>
                </a:moveTo>
                <a:lnTo>
                  <a:pt x="167439" y="12371"/>
                </a:lnTo>
                <a:lnTo>
                  <a:pt x="167461" y="22873"/>
                </a:lnTo>
                <a:lnTo>
                  <a:pt x="169949" y="38569"/>
                </a:lnTo>
                <a:lnTo>
                  <a:pt x="171457" y="41558"/>
                </a:lnTo>
                <a:lnTo>
                  <a:pt x="172287" y="39891"/>
                </a:lnTo>
                <a:lnTo>
                  <a:pt x="174919" y="22873"/>
                </a:lnTo>
                <a:lnTo>
                  <a:pt x="174919" y="12371"/>
                </a:lnTo>
                <a:close/>
              </a:path>
              <a:path w="502284" h="130175">
                <a:moveTo>
                  <a:pt x="205561" y="8343"/>
                </a:moveTo>
                <a:lnTo>
                  <a:pt x="136078" y="8343"/>
                </a:lnTo>
                <a:lnTo>
                  <a:pt x="136078" y="17982"/>
                </a:lnTo>
                <a:lnTo>
                  <a:pt x="165137" y="17982"/>
                </a:lnTo>
                <a:lnTo>
                  <a:pt x="165137" y="12371"/>
                </a:lnTo>
                <a:lnTo>
                  <a:pt x="205561" y="12371"/>
                </a:lnTo>
                <a:lnTo>
                  <a:pt x="205561" y="8343"/>
                </a:lnTo>
                <a:close/>
              </a:path>
              <a:path w="502284" h="130175">
                <a:moveTo>
                  <a:pt x="205561" y="12371"/>
                </a:moveTo>
                <a:lnTo>
                  <a:pt x="177077" y="12371"/>
                </a:lnTo>
                <a:lnTo>
                  <a:pt x="177077" y="17982"/>
                </a:lnTo>
                <a:lnTo>
                  <a:pt x="205561" y="17982"/>
                </a:lnTo>
                <a:lnTo>
                  <a:pt x="205561" y="12371"/>
                </a:lnTo>
                <a:close/>
              </a:path>
              <a:path w="502284" h="130175">
                <a:moveTo>
                  <a:pt x="238936" y="82430"/>
                </a:moveTo>
                <a:lnTo>
                  <a:pt x="154635" y="82430"/>
                </a:lnTo>
                <a:lnTo>
                  <a:pt x="154635" y="128320"/>
                </a:lnTo>
                <a:lnTo>
                  <a:pt x="238936" y="128320"/>
                </a:lnTo>
                <a:lnTo>
                  <a:pt x="238936" y="118682"/>
                </a:lnTo>
                <a:lnTo>
                  <a:pt x="166288" y="118682"/>
                </a:lnTo>
                <a:lnTo>
                  <a:pt x="166288" y="91925"/>
                </a:lnTo>
                <a:lnTo>
                  <a:pt x="238936" y="91925"/>
                </a:lnTo>
                <a:lnTo>
                  <a:pt x="238936" y="82430"/>
                </a:lnTo>
                <a:close/>
              </a:path>
              <a:path w="502284" h="130175">
                <a:moveTo>
                  <a:pt x="238936" y="91925"/>
                </a:moveTo>
                <a:lnTo>
                  <a:pt x="227283" y="91925"/>
                </a:lnTo>
                <a:lnTo>
                  <a:pt x="227283" y="118682"/>
                </a:lnTo>
                <a:lnTo>
                  <a:pt x="238936" y="118682"/>
                </a:lnTo>
                <a:lnTo>
                  <a:pt x="238936" y="91925"/>
                </a:lnTo>
                <a:close/>
              </a:path>
              <a:path w="502284" h="130175">
                <a:moveTo>
                  <a:pt x="348059" y="12772"/>
                </a:moveTo>
                <a:lnTo>
                  <a:pt x="335867" y="12772"/>
                </a:lnTo>
                <a:lnTo>
                  <a:pt x="330400" y="13981"/>
                </a:lnTo>
                <a:lnTo>
                  <a:pt x="320830" y="18817"/>
                </a:lnTo>
                <a:lnTo>
                  <a:pt x="317084" y="22120"/>
                </a:lnTo>
                <a:lnTo>
                  <a:pt x="311635" y="30499"/>
                </a:lnTo>
                <a:lnTo>
                  <a:pt x="310290" y="35250"/>
                </a:lnTo>
                <a:lnTo>
                  <a:pt x="310290" y="46114"/>
                </a:lnTo>
                <a:lnTo>
                  <a:pt x="311754" y="51069"/>
                </a:lnTo>
                <a:lnTo>
                  <a:pt x="317680" y="59754"/>
                </a:lnTo>
                <a:lnTo>
                  <a:pt x="321665" y="62563"/>
                </a:lnTo>
                <a:lnTo>
                  <a:pt x="326671" y="63858"/>
                </a:lnTo>
                <a:lnTo>
                  <a:pt x="326671" y="64471"/>
                </a:lnTo>
                <a:lnTo>
                  <a:pt x="306407" y="96689"/>
                </a:lnTo>
                <a:lnTo>
                  <a:pt x="307889" y="101729"/>
                </a:lnTo>
                <a:lnTo>
                  <a:pt x="313883" y="110550"/>
                </a:lnTo>
                <a:lnTo>
                  <a:pt x="318055" y="114007"/>
                </a:lnTo>
                <a:lnTo>
                  <a:pt x="328783" y="119013"/>
                </a:lnTo>
                <a:lnTo>
                  <a:pt x="334981" y="120256"/>
                </a:lnTo>
                <a:lnTo>
                  <a:pt x="348979" y="120256"/>
                </a:lnTo>
                <a:lnTo>
                  <a:pt x="355126" y="119013"/>
                </a:lnTo>
                <a:lnTo>
                  <a:pt x="365786" y="114007"/>
                </a:lnTo>
                <a:lnTo>
                  <a:pt x="369958" y="110550"/>
                </a:lnTo>
                <a:lnTo>
                  <a:pt x="371005" y="109017"/>
                </a:lnTo>
                <a:lnTo>
                  <a:pt x="337229" y="109017"/>
                </a:lnTo>
                <a:lnTo>
                  <a:pt x="333108" y="108251"/>
                </a:lnTo>
                <a:lnTo>
                  <a:pt x="318872" y="94168"/>
                </a:lnTo>
                <a:lnTo>
                  <a:pt x="318872" y="86472"/>
                </a:lnTo>
                <a:lnTo>
                  <a:pt x="337535" y="70192"/>
                </a:lnTo>
                <a:lnTo>
                  <a:pt x="368584" y="70192"/>
                </a:lnTo>
                <a:lnTo>
                  <a:pt x="364509" y="66769"/>
                </a:lnTo>
                <a:lnTo>
                  <a:pt x="361103" y="65152"/>
                </a:lnTo>
                <a:lnTo>
                  <a:pt x="357323" y="64471"/>
                </a:lnTo>
                <a:lnTo>
                  <a:pt x="357323" y="63858"/>
                </a:lnTo>
                <a:lnTo>
                  <a:pt x="362227" y="62563"/>
                </a:lnTo>
                <a:lnTo>
                  <a:pt x="366160" y="59754"/>
                </a:lnTo>
                <a:lnTo>
                  <a:pt x="366429" y="59362"/>
                </a:lnTo>
                <a:lnTo>
                  <a:pt x="338182" y="59362"/>
                </a:lnTo>
                <a:lnTo>
                  <a:pt x="334811" y="58613"/>
                </a:lnTo>
                <a:lnTo>
                  <a:pt x="322550" y="44990"/>
                </a:lnTo>
                <a:lnTo>
                  <a:pt x="322550" y="37838"/>
                </a:lnTo>
                <a:lnTo>
                  <a:pt x="323334" y="34756"/>
                </a:lnTo>
                <a:lnTo>
                  <a:pt x="326535" y="29477"/>
                </a:lnTo>
                <a:lnTo>
                  <a:pt x="328800" y="27433"/>
                </a:lnTo>
                <a:lnTo>
                  <a:pt x="331729" y="26003"/>
                </a:lnTo>
                <a:lnTo>
                  <a:pt x="334658" y="24539"/>
                </a:lnTo>
                <a:lnTo>
                  <a:pt x="338080" y="23806"/>
                </a:lnTo>
                <a:lnTo>
                  <a:pt x="367853" y="23806"/>
                </a:lnTo>
                <a:lnTo>
                  <a:pt x="366756" y="22120"/>
                </a:lnTo>
                <a:lnTo>
                  <a:pt x="363010" y="18817"/>
                </a:lnTo>
                <a:lnTo>
                  <a:pt x="353474" y="13981"/>
                </a:lnTo>
                <a:lnTo>
                  <a:pt x="348059" y="12772"/>
                </a:lnTo>
                <a:close/>
              </a:path>
              <a:path w="502284" h="130175">
                <a:moveTo>
                  <a:pt x="368584" y="70192"/>
                </a:moveTo>
                <a:lnTo>
                  <a:pt x="346424" y="70192"/>
                </a:lnTo>
                <a:lnTo>
                  <a:pt x="350358" y="71061"/>
                </a:lnTo>
                <a:lnTo>
                  <a:pt x="357272" y="74534"/>
                </a:lnTo>
                <a:lnTo>
                  <a:pt x="360013" y="76919"/>
                </a:lnTo>
                <a:lnTo>
                  <a:pt x="364032" y="82981"/>
                </a:lnTo>
                <a:lnTo>
                  <a:pt x="365054" y="86472"/>
                </a:lnTo>
                <a:lnTo>
                  <a:pt x="365054" y="94168"/>
                </a:lnTo>
                <a:lnTo>
                  <a:pt x="346731" y="109017"/>
                </a:lnTo>
                <a:lnTo>
                  <a:pt x="371005" y="109017"/>
                </a:lnTo>
                <a:lnTo>
                  <a:pt x="375986" y="101729"/>
                </a:lnTo>
                <a:lnTo>
                  <a:pt x="377519" y="96689"/>
                </a:lnTo>
                <a:lnTo>
                  <a:pt x="377488" y="86472"/>
                </a:lnTo>
                <a:lnTo>
                  <a:pt x="376599" y="82521"/>
                </a:lnTo>
                <a:lnTo>
                  <a:pt x="372989" y="74994"/>
                </a:lnTo>
                <a:lnTo>
                  <a:pt x="370571" y="71844"/>
                </a:lnTo>
                <a:lnTo>
                  <a:pt x="368584" y="70192"/>
                </a:lnTo>
                <a:close/>
              </a:path>
              <a:path w="502284" h="130175">
                <a:moveTo>
                  <a:pt x="367853" y="23806"/>
                </a:moveTo>
                <a:lnTo>
                  <a:pt x="345845" y="23806"/>
                </a:lnTo>
                <a:lnTo>
                  <a:pt x="349217" y="24539"/>
                </a:lnTo>
                <a:lnTo>
                  <a:pt x="352112" y="26003"/>
                </a:lnTo>
                <a:lnTo>
                  <a:pt x="355007" y="27433"/>
                </a:lnTo>
                <a:lnTo>
                  <a:pt x="357271" y="29477"/>
                </a:lnTo>
                <a:lnTo>
                  <a:pt x="360541" y="34756"/>
                </a:lnTo>
                <a:lnTo>
                  <a:pt x="361375" y="37838"/>
                </a:lnTo>
                <a:lnTo>
                  <a:pt x="361375" y="44990"/>
                </a:lnTo>
                <a:lnTo>
                  <a:pt x="345743" y="59362"/>
                </a:lnTo>
                <a:lnTo>
                  <a:pt x="366429" y="59362"/>
                </a:lnTo>
                <a:lnTo>
                  <a:pt x="372120" y="51069"/>
                </a:lnTo>
                <a:lnTo>
                  <a:pt x="373636" y="46114"/>
                </a:lnTo>
                <a:lnTo>
                  <a:pt x="373636" y="35250"/>
                </a:lnTo>
                <a:lnTo>
                  <a:pt x="372240" y="30499"/>
                </a:lnTo>
                <a:lnTo>
                  <a:pt x="367853" y="23806"/>
                </a:lnTo>
                <a:close/>
              </a:path>
              <a:path w="502284" h="130175">
                <a:moveTo>
                  <a:pt x="405411" y="101252"/>
                </a:moveTo>
                <a:lnTo>
                  <a:pt x="400371" y="101252"/>
                </a:lnTo>
                <a:lnTo>
                  <a:pt x="398208" y="102155"/>
                </a:lnTo>
                <a:lnTo>
                  <a:pt x="394598" y="105765"/>
                </a:lnTo>
                <a:lnTo>
                  <a:pt x="393696" y="107928"/>
                </a:lnTo>
                <a:lnTo>
                  <a:pt x="393696" y="112968"/>
                </a:lnTo>
                <a:lnTo>
                  <a:pt x="394598" y="115131"/>
                </a:lnTo>
                <a:lnTo>
                  <a:pt x="398208" y="118741"/>
                </a:lnTo>
                <a:lnTo>
                  <a:pt x="400371" y="119643"/>
                </a:lnTo>
                <a:lnTo>
                  <a:pt x="404594" y="119643"/>
                </a:lnTo>
                <a:lnTo>
                  <a:pt x="406127" y="119235"/>
                </a:lnTo>
                <a:lnTo>
                  <a:pt x="408885" y="117566"/>
                </a:lnTo>
                <a:lnTo>
                  <a:pt x="409992" y="116442"/>
                </a:lnTo>
                <a:lnTo>
                  <a:pt x="410809" y="115046"/>
                </a:lnTo>
                <a:lnTo>
                  <a:pt x="411661" y="113649"/>
                </a:lnTo>
                <a:lnTo>
                  <a:pt x="412087" y="112117"/>
                </a:lnTo>
                <a:lnTo>
                  <a:pt x="412087" y="107928"/>
                </a:lnTo>
                <a:lnTo>
                  <a:pt x="411184" y="105765"/>
                </a:lnTo>
                <a:lnTo>
                  <a:pt x="407574" y="102155"/>
                </a:lnTo>
                <a:lnTo>
                  <a:pt x="405411" y="101252"/>
                </a:lnTo>
                <a:close/>
              </a:path>
              <a:path w="502284" h="130175">
                <a:moveTo>
                  <a:pt x="444181" y="92466"/>
                </a:moveTo>
                <a:lnTo>
                  <a:pt x="431716" y="92466"/>
                </a:lnTo>
                <a:lnTo>
                  <a:pt x="432534" y="97983"/>
                </a:lnTo>
                <a:lnTo>
                  <a:pt x="458349" y="120256"/>
                </a:lnTo>
                <a:lnTo>
                  <a:pt x="470099" y="120256"/>
                </a:lnTo>
                <a:lnTo>
                  <a:pt x="475378" y="118979"/>
                </a:lnTo>
                <a:lnTo>
                  <a:pt x="484743" y="113871"/>
                </a:lnTo>
                <a:lnTo>
                  <a:pt x="488728" y="110124"/>
                </a:lnTo>
                <a:lnTo>
                  <a:pt x="489461" y="109017"/>
                </a:lnTo>
                <a:lnTo>
                  <a:pt x="458690" y="109017"/>
                </a:lnTo>
                <a:lnTo>
                  <a:pt x="454245" y="107468"/>
                </a:lnTo>
                <a:lnTo>
                  <a:pt x="450873" y="104369"/>
                </a:lnTo>
                <a:lnTo>
                  <a:pt x="447536" y="101235"/>
                </a:lnTo>
                <a:lnTo>
                  <a:pt x="445305" y="97268"/>
                </a:lnTo>
                <a:lnTo>
                  <a:pt x="444181" y="92466"/>
                </a:lnTo>
                <a:close/>
              </a:path>
              <a:path w="502284" h="130175">
                <a:moveTo>
                  <a:pt x="502215" y="68557"/>
                </a:moveTo>
                <a:lnTo>
                  <a:pt x="490363" y="68557"/>
                </a:lnTo>
                <a:lnTo>
                  <a:pt x="489922" y="77667"/>
                </a:lnTo>
                <a:lnTo>
                  <a:pt x="488600" y="85684"/>
                </a:lnTo>
                <a:lnTo>
                  <a:pt x="486397" y="92609"/>
                </a:lnTo>
                <a:lnTo>
                  <a:pt x="483313" y="98443"/>
                </a:lnTo>
                <a:lnTo>
                  <a:pt x="478647" y="105492"/>
                </a:lnTo>
                <a:lnTo>
                  <a:pt x="472278" y="109017"/>
                </a:lnTo>
                <a:lnTo>
                  <a:pt x="489461" y="109017"/>
                </a:lnTo>
                <a:lnTo>
                  <a:pt x="495301" y="100248"/>
                </a:lnTo>
                <a:lnTo>
                  <a:pt x="497821" y="94186"/>
                </a:lnTo>
                <a:lnTo>
                  <a:pt x="501329" y="79779"/>
                </a:lnTo>
                <a:lnTo>
                  <a:pt x="502215" y="71520"/>
                </a:lnTo>
                <a:lnTo>
                  <a:pt x="502215" y="68557"/>
                </a:lnTo>
                <a:close/>
              </a:path>
              <a:path w="502284" h="130175">
                <a:moveTo>
                  <a:pt x="458758" y="12670"/>
                </a:moveTo>
                <a:lnTo>
                  <a:pt x="430899" y="41312"/>
                </a:lnTo>
                <a:lnTo>
                  <a:pt x="430899" y="54458"/>
                </a:lnTo>
                <a:lnTo>
                  <a:pt x="457804" y="82453"/>
                </a:lnTo>
                <a:lnTo>
                  <a:pt x="467408" y="82453"/>
                </a:lnTo>
                <a:lnTo>
                  <a:pt x="487774" y="71214"/>
                </a:lnTo>
                <a:lnTo>
                  <a:pt x="461142" y="71214"/>
                </a:lnTo>
                <a:lnTo>
                  <a:pt x="457310" y="70175"/>
                </a:lnTo>
                <a:lnTo>
                  <a:pt x="443160" y="52074"/>
                </a:lnTo>
                <a:lnTo>
                  <a:pt x="443160" y="43355"/>
                </a:lnTo>
                <a:lnTo>
                  <a:pt x="461550" y="24011"/>
                </a:lnTo>
                <a:lnTo>
                  <a:pt x="491265" y="24011"/>
                </a:lnTo>
                <a:lnTo>
                  <a:pt x="486923" y="19481"/>
                </a:lnTo>
                <a:lnTo>
                  <a:pt x="483006" y="16825"/>
                </a:lnTo>
                <a:lnTo>
                  <a:pt x="474424" y="13623"/>
                </a:lnTo>
                <a:lnTo>
                  <a:pt x="470133" y="12806"/>
                </a:lnTo>
                <a:lnTo>
                  <a:pt x="458758" y="12670"/>
                </a:lnTo>
                <a:close/>
              </a:path>
              <a:path w="502284" h="130175">
                <a:moveTo>
                  <a:pt x="491265" y="24011"/>
                </a:moveTo>
                <a:lnTo>
                  <a:pt x="470201" y="24011"/>
                </a:lnTo>
                <a:lnTo>
                  <a:pt x="474083" y="25117"/>
                </a:lnTo>
                <a:lnTo>
                  <a:pt x="480929" y="29545"/>
                </a:lnTo>
                <a:lnTo>
                  <a:pt x="483619" y="32440"/>
                </a:lnTo>
                <a:lnTo>
                  <a:pt x="485561" y="36016"/>
                </a:lnTo>
                <a:lnTo>
                  <a:pt x="487536" y="39592"/>
                </a:lnTo>
                <a:lnTo>
                  <a:pt x="488506" y="43355"/>
                </a:lnTo>
                <a:lnTo>
                  <a:pt x="488524" y="50609"/>
                </a:lnTo>
                <a:lnTo>
                  <a:pt x="487928" y="53589"/>
                </a:lnTo>
                <a:lnTo>
                  <a:pt x="468668" y="71214"/>
                </a:lnTo>
                <a:lnTo>
                  <a:pt x="487774" y="71214"/>
                </a:lnTo>
                <a:lnTo>
                  <a:pt x="489545" y="68557"/>
                </a:lnTo>
                <a:lnTo>
                  <a:pt x="502215" y="68557"/>
                </a:lnTo>
                <a:lnTo>
                  <a:pt x="502141" y="52074"/>
                </a:lnTo>
                <a:lnTo>
                  <a:pt x="501142" y="44632"/>
                </a:lnTo>
                <a:lnTo>
                  <a:pt x="496851" y="31895"/>
                </a:lnTo>
                <a:lnTo>
                  <a:pt x="494007" y="26871"/>
                </a:lnTo>
                <a:lnTo>
                  <a:pt x="491265" y="24011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16" name="object 116"/>
          <p:cNvSpPr/>
          <p:nvPr/>
        </p:nvSpPr>
        <p:spPr>
          <a:xfrm>
            <a:off x="4281881" y="25273"/>
            <a:ext cx="101159" cy="101159"/>
          </a:xfrm>
          <a:custGeom>
            <a:avLst/>
            <a:gdLst/>
            <a:ahLst/>
            <a:cxnLst/>
            <a:rect l="l" t="t" r="r" b="b"/>
            <a:pathLst>
              <a:path w="296545" h="296545">
                <a:moveTo>
                  <a:pt x="148173" y="0"/>
                </a:moveTo>
                <a:lnTo>
                  <a:pt x="104341" y="6473"/>
                </a:lnTo>
                <a:lnTo>
                  <a:pt x="65275" y="25265"/>
                </a:lnTo>
                <a:lnTo>
                  <a:pt x="33626" y="54171"/>
                </a:lnTo>
                <a:lnTo>
                  <a:pt x="11508" y="90989"/>
                </a:lnTo>
                <a:lnTo>
                  <a:pt x="719" y="133135"/>
                </a:lnTo>
                <a:lnTo>
                  <a:pt x="0" y="148173"/>
                </a:lnTo>
                <a:lnTo>
                  <a:pt x="719" y="163233"/>
                </a:lnTo>
                <a:lnTo>
                  <a:pt x="11508" y="205716"/>
                </a:lnTo>
                <a:lnTo>
                  <a:pt x="33626" y="242534"/>
                </a:lnTo>
                <a:lnTo>
                  <a:pt x="65275" y="271171"/>
                </a:lnTo>
                <a:lnTo>
                  <a:pt x="104341" y="289873"/>
                </a:lnTo>
                <a:lnTo>
                  <a:pt x="148173" y="296346"/>
                </a:lnTo>
                <a:lnTo>
                  <a:pt x="163368" y="295627"/>
                </a:lnTo>
                <a:lnTo>
                  <a:pt x="205716" y="284838"/>
                </a:lnTo>
                <a:lnTo>
                  <a:pt x="242332" y="262719"/>
                </a:lnTo>
                <a:lnTo>
                  <a:pt x="265305" y="238803"/>
                </a:lnTo>
                <a:lnTo>
                  <a:pt x="99981" y="238803"/>
                </a:lnTo>
                <a:lnTo>
                  <a:pt x="99981" y="225856"/>
                </a:lnTo>
                <a:lnTo>
                  <a:pt x="109811" y="225856"/>
                </a:lnTo>
                <a:lnTo>
                  <a:pt x="117483" y="225376"/>
                </a:lnTo>
                <a:lnTo>
                  <a:pt x="122998" y="224417"/>
                </a:lnTo>
                <a:lnTo>
                  <a:pt x="128512" y="223219"/>
                </a:lnTo>
                <a:lnTo>
                  <a:pt x="132349" y="221061"/>
                </a:lnTo>
                <a:lnTo>
                  <a:pt x="134506" y="217944"/>
                </a:lnTo>
                <a:lnTo>
                  <a:pt x="136904" y="214827"/>
                </a:lnTo>
                <a:lnTo>
                  <a:pt x="138103" y="210271"/>
                </a:lnTo>
                <a:lnTo>
                  <a:pt x="138103" y="85954"/>
                </a:lnTo>
                <a:lnTo>
                  <a:pt x="103577" y="85954"/>
                </a:lnTo>
                <a:lnTo>
                  <a:pt x="103577" y="74086"/>
                </a:lnTo>
                <a:lnTo>
                  <a:pt x="144936" y="56823"/>
                </a:lnTo>
                <a:lnTo>
                  <a:pt x="264499" y="56823"/>
                </a:lnTo>
                <a:lnTo>
                  <a:pt x="230981" y="25265"/>
                </a:lnTo>
                <a:lnTo>
                  <a:pt x="192139" y="6473"/>
                </a:lnTo>
                <a:lnTo>
                  <a:pt x="163368" y="719"/>
                </a:lnTo>
                <a:lnTo>
                  <a:pt x="148173" y="0"/>
                </a:lnTo>
                <a:close/>
              </a:path>
              <a:path w="296545" h="296545">
                <a:moveTo>
                  <a:pt x="264499" y="56823"/>
                </a:moveTo>
                <a:lnTo>
                  <a:pt x="163278" y="56823"/>
                </a:lnTo>
                <a:lnTo>
                  <a:pt x="163278" y="213149"/>
                </a:lnTo>
                <a:lnTo>
                  <a:pt x="201041" y="225856"/>
                </a:lnTo>
                <a:lnTo>
                  <a:pt x="201041" y="238803"/>
                </a:lnTo>
                <a:lnTo>
                  <a:pt x="265305" y="238803"/>
                </a:lnTo>
                <a:lnTo>
                  <a:pt x="271081" y="231071"/>
                </a:lnTo>
                <a:lnTo>
                  <a:pt x="289873" y="192004"/>
                </a:lnTo>
                <a:lnTo>
                  <a:pt x="296346" y="148173"/>
                </a:lnTo>
                <a:lnTo>
                  <a:pt x="295627" y="133135"/>
                </a:lnTo>
                <a:lnTo>
                  <a:pt x="284838" y="90989"/>
                </a:lnTo>
                <a:lnTo>
                  <a:pt x="271081" y="65635"/>
                </a:lnTo>
                <a:lnTo>
                  <a:pt x="264499" y="56823"/>
                </a:lnTo>
                <a:close/>
              </a:path>
            </a:pathLst>
          </a:custGeom>
          <a:solidFill>
            <a:srgbClr val="FF0303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17" name="object 117"/>
          <p:cNvSpPr/>
          <p:nvPr/>
        </p:nvSpPr>
        <p:spPr>
          <a:xfrm>
            <a:off x="3760494" y="258371"/>
            <a:ext cx="101159" cy="101159"/>
          </a:xfrm>
          <a:custGeom>
            <a:avLst/>
            <a:gdLst/>
            <a:ahLst/>
            <a:cxnLst/>
            <a:rect l="l" t="t" r="r" b="b"/>
            <a:pathLst>
              <a:path w="296545" h="296544">
                <a:moveTo>
                  <a:pt x="148121" y="0"/>
                </a:moveTo>
                <a:lnTo>
                  <a:pt x="104290" y="6473"/>
                </a:lnTo>
                <a:lnTo>
                  <a:pt x="65223" y="25265"/>
                </a:lnTo>
                <a:lnTo>
                  <a:pt x="33595" y="54148"/>
                </a:lnTo>
                <a:lnTo>
                  <a:pt x="11457" y="90989"/>
                </a:lnTo>
                <a:lnTo>
                  <a:pt x="667" y="133135"/>
                </a:lnTo>
                <a:lnTo>
                  <a:pt x="0" y="149252"/>
                </a:lnTo>
                <a:lnTo>
                  <a:pt x="667" y="163233"/>
                </a:lnTo>
                <a:lnTo>
                  <a:pt x="11457" y="205716"/>
                </a:lnTo>
                <a:lnTo>
                  <a:pt x="33575" y="242534"/>
                </a:lnTo>
                <a:lnTo>
                  <a:pt x="65223" y="271171"/>
                </a:lnTo>
                <a:lnTo>
                  <a:pt x="104290" y="289873"/>
                </a:lnTo>
                <a:lnTo>
                  <a:pt x="148121" y="296346"/>
                </a:lnTo>
                <a:lnTo>
                  <a:pt x="163316" y="295627"/>
                </a:lnTo>
                <a:lnTo>
                  <a:pt x="205664" y="284838"/>
                </a:lnTo>
                <a:lnTo>
                  <a:pt x="242281" y="262719"/>
                </a:lnTo>
                <a:lnTo>
                  <a:pt x="265253" y="238803"/>
                </a:lnTo>
                <a:lnTo>
                  <a:pt x="84824" y="238803"/>
                </a:lnTo>
                <a:lnTo>
                  <a:pt x="84824" y="217225"/>
                </a:lnTo>
                <a:lnTo>
                  <a:pt x="113416" y="189172"/>
                </a:lnTo>
                <a:lnTo>
                  <a:pt x="124744" y="179102"/>
                </a:lnTo>
                <a:lnTo>
                  <a:pt x="134477" y="170358"/>
                </a:lnTo>
                <a:lnTo>
                  <a:pt x="163159" y="140238"/>
                </a:lnTo>
                <a:lnTo>
                  <a:pt x="176239" y="119042"/>
                </a:lnTo>
                <a:lnTo>
                  <a:pt x="100528" y="119042"/>
                </a:lnTo>
                <a:lnTo>
                  <a:pt x="95613" y="117004"/>
                </a:lnTo>
                <a:lnTo>
                  <a:pt x="92017" y="112928"/>
                </a:lnTo>
                <a:lnTo>
                  <a:pt x="88420" y="108612"/>
                </a:lnTo>
                <a:lnTo>
                  <a:pt x="86622" y="102978"/>
                </a:lnTo>
                <a:lnTo>
                  <a:pt x="86622" y="87873"/>
                </a:lnTo>
                <a:lnTo>
                  <a:pt x="115034" y="59341"/>
                </a:lnTo>
                <a:lnTo>
                  <a:pt x="146683" y="53946"/>
                </a:lnTo>
                <a:lnTo>
                  <a:pt x="262261" y="53946"/>
                </a:lnTo>
                <a:lnTo>
                  <a:pt x="252778" y="43516"/>
                </a:lnTo>
                <a:lnTo>
                  <a:pt x="218724" y="17824"/>
                </a:lnTo>
                <a:lnTo>
                  <a:pt x="177972" y="2877"/>
                </a:lnTo>
                <a:lnTo>
                  <a:pt x="163316" y="719"/>
                </a:lnTo>
                <a:lnTo>
                  <a:pt x="148121" y="0"/>
                </a:lnTo>
                <a:close/>
              </a:path>
              <a:path w="296545" h="296544">
                <a:moveTo>
                  <a:pt x="291728" y="184497"/>
                </a:moveTo>
                <a:lnTo>
                  <a:pt x="209980" y="184497"/>
                </a:lnTo>
                <a:lnTo>
                  <a:pt x="209261" y="188333"/>
                </a:lnTo>
                <a:lnTo>
                  <a:pt x="208661" y="195046"/>
                </a:lnTo>
                <a:lnTo>
                  <a:pt x="208182" y="204637"/>
                </a:lnTo>
                <a:lnTo>
                  <a:pt x="207732" y="220371"/>
                </a:lnTo>
                <a:lnTo>
                  <a:pt x="207103" y="238803"/>
                </a:lnTo>
                <a:lnTo>
                  <a:pt x="265253" y="238803"/>
                </a:lnTo>
                <a:lnTo>
                  <a:pt x="271030" y="231071"/>
                </a:lnTo>
                <a:lnTo>
                  <a:pt x="278470" y="218798"/>
                </a:lnTo>
                <a:lnTo>
                  <a:pt x="284786" y="205716"/>
                </a:lnTo>
                <a:lnTo>
                  <a:pt x="289821" y="192004"/>
                </a:lnTo>
                <a:lnTo>
                  <a:pt x="291728" y="184497"/>
                </a:lnTo>
                <a:close/>
              </a:path>
              <a:path w="296545" h="296544">
                <a:moveTo>
                  <a:pt x="262261" y="53946"/>
                </a:moveTo>
                <a:lnTo>
                  <a:pt x="146683" y="53946"/>
                </a:lnTo>
                <a:lnTo>
                  <a:pt x="153673" y="54148"/>
                </a:lnTo>
                <a:lnTo>
                  <a:pt x="160259" y="54755"/>
                </a:lnTo>
                <a:lnTo>
                  <a:pt x="191279" y="66534"/>
                </a:lnTo>
                <a:lnTo>
                  <a:pt x="196553" y="70610"/>
                </a:lnTo>
                <a:lnTo>
                  <a:pt x="200509" y="75645"/>
                </a:lnTo>
                <a:lnTo>
                  <a:pt x="203147" y="81639"/>
                </a:lnTo>
                <a:lnTo>
                  <a:pt x="206024" y="87393"/>
                </a:lnTo>
                <a:lnTo>
                  <a:pt x="207463" y="93986"/>
                </a:lnTo>
                <a:lnTo>
                  <a:pt x="207463" y="109331"/>
                </a:lnTo>
                <a:lnTo>
                  <a:pt x="185165" y="149252"/>
                </a:lnTo>
                <a:lnTo>
                  <a:pt x="153516" y="177664"/>
                </a:lnTo>
                <a:lnTo>
                  <a:pt x="120668" y="203438"/>
                </a:lnTo>
                <a:lnTo>
                  <a:pt x="114674" y="208833"/>
                </a:lnTo>
                <a:lnTo>
                  <a:pt x="110359" y="213628"/>
                </a:lnTo>
                <a:lnTo>
                  <a:pt x="177612" y="213628"/>
                </a:lnTo>
                <a:lnTo>
                  <a:pt x="183007" y="213029"/>
                </a:lnTo>
                <a:lnTo>
                  <a:pt x="186603" y="211830"/>
                </a:lnTo>
                <a:lnTo>
                  <a:pt x="190439" y="210631"/>
                </a:lnTo>
                <a:lnTo>
                  <a:pt x="192957" y="208114"/>
                </a:lnTo>
                <a:lnTo>
                  <a:pt x="194156" y="204277"/>
                </a:lnTo>
                <a:lnTo>
                  <a:pt x="195594" y="200441"/>
                </a:lnTo>
                <a:lnTo>
                  <a:pt x="196269" y="195046"/>
                </a:lnTo>
                <a:lnTo>
                  <a:pt x="196314" y="184497"/>
                </a:lnTo>
                <a:lnTo>
                  <a:pt x="291728" y="184497"/>
                </a:lnTo>
                <a:lnTo>
                  <a:pt x="293418" y="177843"/>
                </a:lnTo>
                <a:lnTo>
                  <a:pt x="295575" y="163233"/>
                </a:lnTo>
                <a:lnTo>
                  <a:pt x="296243" y="149252"/>
                </a:lnTo>
                <a:lnTo>
                  <a:pt x="296243" y="147094"/>
                </a:lnTo>
                <a:lnTo>
                  <a:pt x="289821" y="104544"/>
                </a:lnTo>
                <a:lnTo>
                  <a:pt x="271030" y="65635"/>
                </a:lnTo>
                <a:lnTo>
                  <a:pt x="262445" y="54148"/>
                </a:lnTo>
                <a:lnTo>
                  <a:pt x="262261" y="53946"/>
                </a:lnTo>
                <a:close/>
              </a:path>
              <a:path w="296545" h="296544">
                <a:moveTo>
                  <a:pt x="145963" y="67253"/>
                </a:moveTo>
                <a:lnTo>
                  <a:pt x="139010" y="67253"/>
                </a:lnTo>
                <a:lnTo>
                  <a:pt x="133256" y="68692"/>
                </a:lnTo>
                <a:lnTo>
                  <a:pt x="128701" y="71569"/>
                </a:lnTo>
                <a:lnTo>
                  <a:pt x="124385" y="74206"/>
                </a:lnTo>
                <a:lnTo>
                  <a:pt x="121268" y="76963"/>
                </a:lnTo>
                <a:lnTo>
                  <a:pt x="119350" y="79840"/>
                </a:lnTo>
                <a:lnTo>
                  <a:pt x="124385" y="85115"/>
                </a:lnTo>
                <a:lnTo>
                  <a:pt x="126804" y="90989"/>
                </a:lnTo>
                <a:lnTo>
                  <a:pt x="112996" y="119042"/>
                </a:lnTo>
                <a:lnTo>
                  <a:pt x="176239" y="119042"/>
                </a:lnTo>
                <a:lnTo>
                  <a:pt x="178691" y="113647"/>
                </a:lnTo>
                <a:lnTo>
                  <a:pt x="180489" y="106334"/>
                </a:lnTo>
                <a:lnTo>
                  <a:pt x="180489" y="99621"/>
                </a:lnTo>
                <a:lnTo>
                  <a:pt x="153021" y="67792"/>
                </a:lnTo>
                <a:lnTo>
                  <a:pt x="145963" y="67253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18" name="object 118"/>
          <p:cNvSpPr/>
          <p:nvPr/>
        </p:nvSpPr>
        <p:spPr>
          <a:xfrm>
            <a:off x="6766254" y="16071"/>
            <a:ext cx="101159" cy="101159"/>
          </a:xfrm>
          <a:custGeom>
            <a:avLst/>
            <a:gdLst/>
            <a:ahLst/>
            <a:cxnLst/>
            <a:rect l="l" t="t" r="r" b="b"/>
            <a:pathLst>
              <a:path w="296545" h="296545">
                <a:moveTo>
                  <a:pt x="148070" y="0"/>
                </a:moveTo>
                <a:lnTo>
                  <a:pt x="104238" y="6473"/>
                </a:lnTo>
                <a:lnTo>
                  <a:pt x="65172" y="25265"/>
                </a:lnTo>
                <a:lnTo>
                  <a:pt x="33523" y="54171"/>
                </a:lnTo>
                <a:lnTo>
                  <a:pt x="11405" y="90989"/>
                </a:lnTo>
                <a:lnTo>
                  <a:pt x="626" y="133068"/>
                </a:lnTo>
                <a:lnTo>
                  <a:pt x="0" y="150331"/>
                </a:lnTo>
                <a:lnTo>
                  <a:pt x="616" y="163233"/>
                </a:lnTo>
                <a:lnTo>
                  <a:pt x="11405" y="205716"/>
                </a:lnTo>
                <a:lnTo>
                  <a:pt x="33523" y="242534"/>
                </a:lnTo>
                <a:lnTo>
                  <a:pt x="65172" y="271171"/>
                </a:lnTo>
                <a:lnTo>
                  <a:pt x="104238" y="289873"/>
                </a:lnTo>
                <a:lnTo>
                  <a:pt x="148070" y="296346"/>
                </a:lnTo>
                <a:lnTo>
                  <a:pt x="163265" y="295627"/>
                </a:lnTo>
                <a:lnTo>
                  <a:pt x="205613" y="284838"/>
                </a:lnTo>
                <a:lnTo>
                  <a:pt x="242229" y="262719"/>
                </a:lnTo>
                <a:lnTo>
                  <a:pt x="262515" y="242400"/>
                </a:lnTo>
                <a:lnTo>
                  <a:pt x="144114" y="242400"/>
                </a:lnTo>
                <a:lnTo>
                  <a:pt x="130987" y="241793"/>
                </a:lnTo>
                <a:lnTo>
                  <a:pt x="93314" y="227384"/>
                </a:lnTo>
                <a:lnTo>
                  <a:pt x="84413" y="206076"/>
                </a:lnTo>
                <a:lnTo>
                  <a:pt x="84413" y="199842"/>
                </a:lnTo>
                <a:lnTo>
                  <a:pt x="86091" y="194807"/>
                </a:lnTo>
                <a:lnTo>
                  <a:pt x="93044" y="186895"/>
                </a:lnTo>
                <a:lnTo>
                  <a:pt x="97959" y="184857"/>
                </a:lnTo>
                <a:lnTo>
                  <a:pt x="187990" y="184857"/>
                </a:lnTo>
                <a:lnTo>
                  <a:pt x="187920" y="176607"/>
                </a:lnTo>
                <a:lnTo>
                  <a:pt x="185593" y="169392"/>
                </a:lnTo>
                <a:lnTo>
                  <a:pt x="180797" y="163638"/>
                </a:lnTo>
                <a:lnTo>
                  <a:pt x="176242" y="157643"/>
                </a:lnTo>
                <a:lnTo>
                  <a:pt x="138404" y="145543"/>
                </a:lnTo>
                <a:lnTo>
                  <a:pt x="129728" y="144936"/>
                </a:lnTo>
                <a:lnTo>
                  <a:pt x="129728" y="133068"/>
                </a:lnTo>
                <a:lnTo>
                  <a:pt x="171109" y="116569"/>
                </a:lnTo>
                <a:lnTo>
                  <a:pt x="177881" y="103577"/>
                </a:lnTo>
                <a:lnTo>
                  <a:pt x="103114" y="103577"/>
                </a:lnTo>
                <a:lnTo>
                  <a:pt x="98679" y="101899"/>
                </a:lnTo>
                <a:lnTo>
                  <a:pt x="92445" y="95185"/>
                </a:lnTo>
                <a:lnTo>
                  <a:pt x="90971" y="90989"/>
                </a:lnTo>
                <a:lnTo>
                  <a:pt x="90953" y="84741"/>
                </a:lnTo>
                <a:lnTo>
                  <a:pt x="91830" y="78267"/>
                </a:lnTo>
                <a:lnTo>
                  <a:pt x="124153" y="56014"/>
                </a:lnTo>
                <a:lnTo>
                  <a:pt x="147710" y="53946"/>
                </a:lnTo>
                <a:lnTo>
                  <a:pt x="262210" y="53946"/>
                </a:lnTo>
                <a:lnTo>
                  <a:pt x="252726" y="43516"/>
                </a:lnTo>
                <a:lnTo>
                  <a:pt x="218672" y="17824"/>
                </a:lnTo>
                <a:lnTo>
                  <a:pt x="177920" y="2877"/>
                </a:lnTo>
                <a:lnTo>
                  <a:pt x="163265" y="719"/>
                </a:lnTo>
                <a:lnTo>
                  <a:pt x="148070" y="0"/>
                </a:lnTo>
                <a:close/>
              </a:path>
              <a:path w="296545" h="296545">
                <a:moveTo>
                  <a:pt x="262210" y="53946"/>
                </a:moveTo>
                <a:lnTo>
                  <a:pt x="147710" y="53946"/>
                </a:lnTo>
                <a:lnTo>
                  <a:pt x="161062" y="54598"/>
                </a:lnTo>
                <a:lnTo>
                  <a:pt x="172705" y="56554"/>
                </a:lnTo>
                <a:lnTo>
                  <a:pt x="205028" y="84741"/>
                </a:lnTo>
                <a:lnTo>
                  <a:pt x="205857" y="95185"/>
                </a:lnTo>
                <a:lnTo>
                  <a:pt x="205298" y="101599"/>
                </a:lnTo>
                <a:lnTo>
                  <a:pt x="172526" y="133899"/>
                </a:lnTo>
                <a:lnTo>
                  <a:pt x="162096" y="137384"/>
                </a:lnTo>
                <a:lnTo>
                  <a:pt x="174122" y="139586"/>
                </a:lnTo>
                <a:lnTo>
                  <a:pt x="207434" y="159884"/>
                </a:lnTo>
                <a:lnTo>
                  <a:pt x="215299" y="186895"/>
                </a:lnTo>
                <a:lnTo>
                  <a:pt x="214132" y="198478"/>
                </a:lnTo>
                <a:lnTo>
                  <a:pt x="185855" y="233701"/>
                </a:lnTo>
                <a:lnTo>
                  <a:pt x="144114" y="242400"/>
                </a:lnTo>
                <a:lnTo>
                  <a:pt x="262515" y="242400"/>
                </a:lnTo>
                <a:lnTo>
                  <a:pt x="284735" y="205716"/>
                </a:lnTo>
                <a:lnTo>
                  <a:pt x="295524" y="163233"/>
                </a:lnTo>
                <a:lnTo>
                  <a:pt x="296140" y="150331"/>
                </a:lnTo>
                <a:lnTo>
                  <a:pt x="296088" y="144936"/>
                </a:lnTo>
                <a:lnTo>
                  <a:pt x="289770" y="104544"/>
                </a:lnTo>
                <a:lnTo>
                  <a:pt x="270978" y="65635"/>
                </a:lnTo>
                <a:lnTo>
                  <a:pt x="262414" y="54171"/>
                </a:lnTo>
                <a:lnTo>
                  <a:pt x="262210" y="53946"/>
                </a:lnTo>
                <a:close/>
              </a:path>
              <a:path w="296545" h="296545">
                <a:moveTo>
                  <a:pt x="187990" y="184857"/>
                </a:moveTo>
                <a:lnTo>
                  <a:pt x="109948" y="184857"/>
                </a:lnTo>
                <a:lnTo>
                  <a:pt x="114383" y="186535"/>
                </a:lnTo>
                <a:lnTo>
                  <a:pt x="117500" y="189892"/>
                </a:lnTo>
                <a:lnTo>
                  <a:pt x="120617" y="193008"/>
                </a:lnTo>
                <a:lnTo>
                  <a:pt x="122175" y="197324"/>
                </a:lnTo>
                <a:lnTo>
                  <a:pt x="122175" y="209792"/>
                </a:lnTo>
                <a:lnTo>
                  <a:pt x="120257" y="215546"/>
                </a:lnTo>
                <a:lnTo>
                  <a:pt x="116421" y="220102"/>
                </a:lnTo>
                <a:lnTo>
                  <a:pt x="118339" y="222499"/>
                </a:lnTo>
                <a:lnTo>
                  <a:pt x="121816" y="224537"/>
                </a:lnTo>
                <a:lnTo>
                  <a:pt x="131886" y="227894"/>
                </a:lnTo>
                <a:lnTo>
                  <a:pt x="137760" y="228733"/>
                </a:lnTo>
                <a:lnTo>
                  <a:pt x="144473" y="228733"/>
                </a:lnTo>
                <a:lnTo>
                  <a:pt x="181314" y="210953"/>
                </a:lnTo>
                <a:lnTo>
                  <a:pt x="187914" y="186895"/>
                </a:lnTo>
                <a:lnTo>
                  <a:pt x="187990" y="184857"/>
                </a:lnTo>
                <a:close/>
              </a:path>
              <a:path w="296545" h="296545">
                <a:moveTo>
                  <a:pt x="145193" y="67253"/>
                </a:moveTo>
                <a:lnTo>
                  <a:pt x="141117" y="67253"/>
                </a:lnTo>
                <a:lnTo>
                  <a:pt x="136801" y="67613"/>
                </a:lnTo>
                <a:lnTo>
                  <a:pt x="132245" y="68332"/>
                </a:lnTo>
                <a:lnTo>
                  <a:pt x="127690" y="68811"/>
                </a:lnTo>
                <a:lnTo>
                  <a:pt x="124094" y="70010"/>
                </a:lnTo>
                <a:lnTo>
                  <a:pt x="121456" y="71928"/>
                </a:lnTo>
                <a:lnTo>
                  <a:pt x="123374" y="73607"/>
                </a:lnTo>
                <a:lnTo>
                  <a:pt x="124693" y="75765"/>
                </a:lnTo>
                <a:lnTo>
                  <a:pt x="125412" y="78402"/>
                </a:lnTo>
                <a:lnTo>
                  <a:pt x="126371" y="80800"/>
                </a:lnTo>
                <a:lnTo>
                  <a:pt x="126851" y="83437"/>
                </a:lnTo>
                <a:lnTo>
                  <a:pt x="126851" y="92068"/>
                </a:lnTo>
                <a:lnTo>
                  <a:pt x="125172" y="96384"/>
                </a:lnTo>
                <a:lnTo>
                  <a:pt x="121816" y="99261"/>
                </a:lnTo>
                <a:lnTo>
                  <a:pt x="118699" y="102138"/>
                </a:lnTo>
                <a:lnTo>
                  <a:pt x="114383" y="103577"/>
                </a:lnTo>
                <a:lnTo>
                  <a:pt x="177881" y="103577"/>
                </a:lnTo>
                <a:lnTo>
                  <a:pt x="178123" y="102903"/>
                </a:lnTo>
                <a:lnTo>
                  <a:pt x="178936" y="95185"/>
                </a:lnTo>
                <a:lnTo>
                  <a:pt x="178999" y="85715"/>
                </a:lnTo>
                <a:lnTo>
                  <a:pt x="176122" y="79001"/>
                </a:lnTo>
                <a:lnTo>
                  <a:pt x="170368" y="74446"/>
                </a:lnTo>
                <a:lnTo>
                  <a:pt x="165692" y="71299"/>
                </a:lnTo>
                <a:lnTo>
                  <a:pt x="159938" y="69051"/>
                </a:lnTo>
                <a:lnTo>
                  <a:pt x="153105" y="67702"/>
                </a:lnTo>
                <a:lnTo>
                  <a:pt x="145193" y="67253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19" name="object 119"/>
          <p:cNvSpPr/>
          <p:nvPr/>
        </p:nvSpPr>
        <p:spPr>
          <a:xfrm>
            <a:off x="2889302" y="377987"/>
            <a:ext cx="101159" cy="101159"/>
          </a:xfrm>
          <a:custGeom>
            <a:avLst/>
            <a:gdLst/>
            <a:ahLst/>
            <a:cxnLst/>
            <a:rect l="l" t="t" r="r" b="b"/>
            <a:pathLst>
              <a:path w="296544" h="296544">
                <a:moveTo>
                  <a:pt x="148173" y="0"/>
                </a:moveTo>
                <a:lnTo>
                  <a:pt x="104341" y="6473"/>
                </a:lnTo>
                <a:lnTo>
                  <a:pt x="65275" y="25265"/>
                </a:lnTo>
                <a:lnTo>
                  <a:pt x="33626" y="54171"/>
                </a:lnTo>
                <a:lnTo>
                  <a:pt x="11508" y="90989"/>
                </a:lnTo>
                <a:lnTo>
                  <a:pt x="719" y="133135"/>
                </a:lnTo>
                <a:lnTo>
                  <a:pt x="0" y="148173"/>
                </a:lnTo>
                <a:lnTo>
                  <a:pt x="719" y="163233"/>
                </a:lnTo>
                <a:lnTo>
                  <a:pt x="11508" y="205716"/>
                </a:lnTo>
                <a:lnTo>
                  <a:pt x="33626" y="242534"/>
                </a:lnTo>
                <a:lnTo>
                  <a:pt x="65275" y="271171"/>
                </a:lnTo>
                <a:lnTo>
                  <a:pt x="104341" y="289873"/>
                </a:lnTo>
                <a:lnTo>
                  <a:pt x="148173" y="296346"/>
                </a:lnTo>
                <a:lnTo>
                  <a:pt x="163368" y="295627"/>
                </a:lnTo>
                <a:lnTo>
                  <a:pt x="205716" y="284838"/>
                </a:lnTo>
                <a:lnTo>
                  <a:pt x="242332" y="262719"/>
                </a:lnTo>
                <a:lnTo>
                  <a:pt x="265305" y="238803"/>
                </a:lnTo>
                <a:lnTo>
                  <a:pt x="119761" y="238803"/>
                </a:lnTo>
                <a:lnTo>
                  <a:pt x="119761" y="225856"/>
                </a:lnTo>
                <a:lnTo>
                  <a:pt x="127913" y="225856"/>
                </a:lnTo>
                <a:lnTo>
                  <a:pt x="134386" y="225137"/>
                </a:lnTo>
                <a:lnTo>
                  <a:pt x="139182" y="223698"/>
                </a:lnTo>
                <a:lnTo>
                  <a:pt x="143977" y="222020"/>
                </a:lnTo>
                <a:lnTo>
                  <a:pt x="147454" y="219502"/>
                </a:lnTo>
                <a:lnTo>
                  <a:pt x="149611" y="216146"/>
                </a:lnTo>
                <a:lnTo>
                  <a:pt x="152009" y="212789"/>
                </a:lnTo>
                <a:lnTo>
                  <a:pt x="153208" y="208593"/>
                </a:lnTo>
                <a:lnTo>
                  <a:pt x="153208" y="186295"/>
                </a:lnTo>
                <a:lnTo>
                  <a:pt x="71928" y="186295"/>
                </a:lnTo>
                <a:lnTo>
                  <a:pt x="71928" y="165795"/>
                </a:lnTo>
                <a:lnTo>
                  <a:pt x="156085" y="56823"/>
                </a:lnTo>
                <a:lnTo>
                  <a:pt x="264499" y="56823"/>
                </a:lnTo>
                <a:lnTo>
                  <a:pt x="262517" y="54171"/>
                </a:lnTo>
                <a:lnTo>
                  <a:pt x="230981" y="25265"/>
                </a:lnTo>
                <a:lnTo>
                  <a:pt x="192139" y="6473"/>
                </a:lnTo>
                <a:lnTo>
                  <a:pt x="163368" y="719"/>
                </a:lnTo>
                <a:lnTo>
                  <a:pt x="148173" y="0"/>
                </a:lnTo>
                <a:close/>
              </a:path>
              <a:path w="296544" h="296544">
                <a:moveTo>
                  <a:pt x="264499" y="56823"/>
                </a:moveTo>
                <a:lnTo>
                  <a:pt x="178383" y="56823"/>
                </a:lnTo>
                <a:lnTo>
                  <a:pt x="178383" y="169751"/>
                </a:lnTo>
                <a:lnTo>
                  <a:pt x="212189" y="169751"/>
                </a:lnTo>
                <a:lnTo>
                  <a:pt x="212189" y="186295"/>
                </a:lnTo>
                <a:lnTo>
                  <a:pt x="178383" y="186295"/>
                </a:lnTo>
                <a:lnTo>
                  <a:pt x="178383" y="207994"/>
                </a:lnTo>
                <a:lnTo>
                  <a:pt x="202239" y="225856"/>
                </a:lnTo>
                <a:lnTo>
                  <a:pt x="208953" y="225856"/>
                </a:lnTo>
                <a:lnTo>
                  <a:pt x="208953" y="238803"/>
                </a:lnTo>
                <a:lnTo>
                  <a:pt x="265305" y="238803"/>
                </a:lnTo>
                <a:lnTo>
                  <a:pt x="271081" y="231071"/>
                </a:lnTo>
                <a:lnTo>
                  <a:pt x="289873" y="192004"/>
                </a:lnTo>
                <a:lnTo>
                  <a:pt x="296346" y="148173"/>
                </a:lnTo>
                <a:lnTo>
                  <a:pt x="295627" y="133135"/>
                </a:lnTo>
                <a:lnTo>
                  <a:pt x="284838" y="90989"/>
                </a:lnTo>
                <a:lnTo>
                  <a:pt x="271081" y="65635"/>
                </a:lnTo>
                <a:lnTo>
                  <a:pt x="264499" y="56823"/>
                </a:lnTo>
                <a:close/>
              </a:path>
              <a:path w="296544" h="296544">
                <a:moveTo>
                  <a:pt x="153208" y="81639"/>
                </a:moveTo>
                <a:lnTo>
                  <a:pt x="84516" y="169751"/>
                </a:lnTo>
                <a:lnTo>
                  <a:pt x="153208" y="169751"/>
                </a:lnTo>
                <a:lnTo>
                  <a:pt x="153208" y="81639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20" name="object 120"/>
          <p:cNvSpPr/>
          <p:nvPr/>
        </p:nvSpPr>
        <p:spPr>
          <a:xfrm>
            <a:off x="2702374" y="847251"/>
            <a:ext cx="101159" cy="101159"/>
          </a:xfrm>
          <a:custGeom>
            <a:avLst/>
            <a:gdLst/>
            <a:ahLst/>
            <a:cxnLst/>
            <a:rect l="l" t="t" r="r" b="b"/>
            <a:pathLst>
              <a:path w="296545" h="296544">
                <a:moveTo>
                  <a:pt x="148053" y="0"/>
                </a:moveTo>
                <a:lnTo>
                  <a:pt x="104221" y="6473"/>
                </a:lnTo>
                <a:lnTo>
                  <a:pt x="65155" y="25265"/>
                </a:lnTo>
                <a:lnTo>
                  <a:pt x="33506" y="54171"/>
                </a:lnTo>
                <a:lnTo>
                  <a:pt x="11388" y="90989"/>
                </a:lnTo>
                <a:lnTo>
                  <a:pt x="599" y="133135"/>
                </a:lnTo>
                <a:lnTo>
                  <a:pt x="0" y="150690"/>
                </a:lnTo>
                <a:lnTo>
                  <a:pt x="599" y="163233"/>
                </a:lnTo>
                <a:lnTo>
                  <a:pt x="11388" y="205716"/>
                </a:lnTo>
                <a:lnTo>
                  <a:pt x="33506" y="242534"/>
                </a:lnTo>
                <a:lnTo>
                  <a:pt x="65155" y="271171"/>
                </a:lnTo>
                <a:lnTo>
                  <a:pt x="104221" y="289873"/>
                </a:lnTo>
                <a:lnTo>
                  <a:pt x="148053" y="296346"/>
                </a:lnTo>
                <a:lnTo>
                  <a:pt x="163248" y="295627"/>
                </a:lnTo>
                <a:lnTo>
                  <a:pt x="205596" y="284838"/>
                </a:lnTo>
                <a:lnTo>
                  <a:pt x="242212" y="262719"/>
                </a:lnTo>
                <a:lnTo>
                  <a:pt x="262498" y="242400"/>
                </a:lnTo>
                <a:lnTo>
                  <a:pt x="140500" y="242400"/>
                </a:lnTo>
                <a:lnTo>
                  <a:pt x="132678" y="242152"/>
                </a:lnTo>
                <a:lnTo>
                  <a:pt x="94466" y="227295"/>
                </a:lnTo>
                <a:lnTo>
                  <a:pt x="88352" y="216385"/>
                </a:lnTo>
                <a:lnTo>
                  <a:pt x="88352" y="203438"/>
                </a:lnTo>
                <a:lnTo>
                  <a:pt x="90150" y="198643"/>
                </a:lnTo>
                <a:lnTo>
                  <a:pt x="93746" y="195286"/>
                </a:lnTo>
                <a:lnTo>
                  <a:pt x="97343" y="191690"/>
                </a:lnTo>
                <a:lnTo>
                  <a:pt x="101778" y="189892"/>
                </a:lnTo>
                <a:lnTo>
                  <a:pt x="182276" y="189892"/>
                </a:lnTo>
                <a:lnTo>
                  <a:pt x="182578" y="185935"/>
                </a:lnTo>
                <a:lnTo>
                  <a:pt x="181904" y="176899"/>
                </a:lnTo>
                <a:lnTo>
                  <a:pt x="179881" y="168852"/>
                </a:lnTo>
                <a:lnTo>
                  <a:pt x="176509" y="161794"/>
                </a:lnTo>
                <a:lnTo>
                  <a:pt x="172349" y="156445"/>
                </a:lnTo>
                <a:lnTo>
                  <a:pt x="102378" y="156445"/>
                </a:lnTo>
                <a:lnTo>
                  <a:pt x="94825" y="152848"/>
                </a:lnTo>
                <a:lnTo>
                  <a:pt x="100220" y="56823"/>
                </a:lnTo>
                <a:lnTo>
                  <a:pt x="177064" y="56823"/>
                </a:lnTo>
                <a:lnTo>
                  <a:pt x="179581" y="56344"/>
                </a:lnTo>
                <a:lnTo>
                  <a:pt x="181500" y="55385"/>
                </a:lnTo>
                <a:lnTo>
                  <a:pt x="183657" y="54426"/>
                </a:lnTo>
                <a:lnTo>
                  <a:pt x="184976" y="52627"/>
                </a:lnTo>
                <a:lnTo>
                  <a:pt x="185456" y="49990"/>
                </a:lnTo>
                <a:lnTo>
                  <a:pt x="186894" y="43516"/>
                </a:lnTo>
                <a:lnTo>
                  <a:pt x="252709" y="43516"/>
                </a:lnTo>
                <a:lnTo>
                  <a:pt x="242212" y="33829"/>
                </a:lnTo>
                <a:lnTo>
                  <a:pt x="205596" y="11508"/>
                </a:lnTo>
                <a:lnTo>
                  <a:pt x="163248" y="719"/>
                </a:lnTo>
                <a:lnTo>
                  <a:pt x="148053" y="0"/>
                </a:lnTo>
                <a:close/>
              </a:path>
              <a:path w="296545" h="296544">
                <a:moveTo>
                  <a:pt x="294376" y="125515"/>
                </a:moveTo>
                <a:lnTo>
                  <a:pt x="153447" y="125515"/>
                </a:lnTo>
                <a:lnTo>
                  <a:pt x="165136" y="126482"/>
                </a:lnTo>
                <a:lnTo>
                  <a:pt x="175745" y="129381"/>
                </a:lnTo>
                <a:lnTo>
                  <a:pt x="205865" y="159142"/>
                </a:lnTo>
                <a:lnTo>
                  <a:pt x="209911" y="182699"/>
                </a:lnTo>
                <a:lnTo>
                  <a:pt x="208765" y="195668"/>
                </a:lnTo>
                <a:lnTo>
                  <a:pt x="181500" y="233296"/>
                </a:lnTo>
                <a:lnTo>
                  <a:pt x="140500" y="242400"/>
                </a:lnTo>
                <a:lnTo>
                  <a:pt x="262498" y="242400"/>
                </a:lnTo>
                <a:lnTo>
                  <a:pt x="284717" y="205716"/>
                </a:lnTo>
                <a:lnTo>
                  <a:pt x="295507" y="163233"/>
                </a:lnTo>
                <a:lnTo>
                  <a:pt x="296106" y="150690"/>
                </a:lnTo>
                <a:lnTo>
                  <a:pt x="296037" y="144217"/>
                </a:lnTo>
                <a:lnTo>
                  <a:pt x="295507" y="133135"/>
                </a:lnTo>
                <a:lnTo>
                  <a:pt x="294376" y="125515"/>
                </a:lnTo>
                <a:close/>
              </a:path>
              <a:path w="296545" h="296544">
                <a:moveTo>
                  <a:pt x="182276" y="189892"/>
                </a:moveTo>
                <a:lnTo>
                  <a:pt x="112808" y="189892"/>
                </a:lnTo>
                <a:lnTo>
                  <a:pt x="117003" y="191570"/>
                </a:lnTo>
                <a:lnTo>
                  <a:pt x="122278" y="198283"/>
                </a:lnTo>
                <a:lnTo>
                  <a:pt x="123597" y="202000"/>
                </a:lnTo>
                <a:lnTo>
                  <a:pt x="123597" y="209192"/>
                </a:lnTo>
                <a:lnTo>
                  <a:pt x="122878" y="212189"/>
                </a:lnTo>
                <a:lnTo>
                  <a:pt x="121439" y="215067"/>
                </a:lnTo>
                <a:lnTo>
                  <a:pt x="120240" y="217704"/>
                </a:lnTo>
                <a:lnTo>
                  <a:pt x="118682" y="219862"/>
                </a:lnTo>
                <a:lnTo>
                  <a:pt x="116764" y="221540"/>
                </a:lnTo>
                <a:lnTo>
                  <a:pt x="119401" y="224657"/>
                </a:lnTo>
                <a:lnTo>
                  <a:pt x="122758" y="226815"/>
                </a:lnTo>
                <a:lnTo>
                  <a:pt x="126834" y="228014"/>
                </a:lnTo>
                <a:lnTo>
                  <a:pt x="130910" y="228973"/>
                </a:lnTo>
                <a:lnTo>
                  <a:pt x="135105" y="229452"/>
                </a:lnTo>
                <a:lnTo>
                  <a:pt x="139421" y="229452"/>
                </a:lnTo>
                <a:lnTo>
                  <a:pt x="175903" y="211628"/>
                </a:lnTo>
                <a:lnTo>
                  <a:pt x="181825" y="195668"/>
                </a:lnTo>
                <a:lnTo>
                  <a:pt x="182276" y="189892"/>
                </a:lnTo>
                <a:close/>
              </a:path>
              <a:path w="296545" h="296544">
                <a:moveTo>
                  <a:pt x="141939" y="144217"/>
                </a:moveTo>
                <a:lnTo>
                  <a:pt x="135945" y="144217"/>
                </a:lnTo>
                <a:lnTo>
                  <a:pt x="129351" y="145176"/>
                </a:lnTo>
                <a:lnTo>
                  <a:pt x="122158" y="147094"/>
                </a:lnTo>
                <a:lnTo>
                  <a:pt x="115205" y="149012"/>
                </a:lnTo>
                <a:lnTo>
                  <a:pt x="108612" y="152129"/>
                </a:lnTo>
                <a:lnTo>
                  <a:pt x="102378" y="156445"/>
                </a:lnTo>
                <a:lnTo>
                  <a:pt x="172349" y="156445"/>
                </a:lnTo>
                <a:lnTo>
                  <a:pt x="141939" y="144217"/>
                </a:lnTo>
                <a:close/>
              </a:path>
              <a:path w="296545" h="296544">
                <a:moveTo>
                  <a:pt x="252709" y="43516"/>
                </a:moveTo>
                <a:lnTo>
                  <a:pt x="198043" y="43516"/>
                </a:lnTo>
                <a:lnTo>
                  <a:pt x="194806" y="81998"/>
                </a:lnTo>
                <a:lnTo>
                  <a:pt x="111729" y="81998"/>
                </a:lnTo>
                <a:lnTo>
                  <a:pt x="108851" y="137384"/>
                </a:lnTo>
                <a:lnTo>
                  <a:pt x="115805" y="133308"/>
                </a:lnTo>
                <a:lnTo>
                  <a:pt x="123237" y="130311"/>
                </a:lnTo>
                <a:lnTo>
                  <a:pt x="139061" y="126474"/>
                </a:lnTo>
                <a:lnTo>
                  <a:pt x="146494" y="125515"/>
                </a:lnTo>
                <a:lnTo>
                  <a:pt x="294376" y="125515"/>
                </a:lnTo>
                <a:lnTo>
                  <a:pt x="293349" y="118592"/>
                </a:lnTo>
                <a:lnTo>
                  <a:pt x="278401" y="77907"/>
                </a:lnTo>
                <a:lnTo>
                  <a:pt x="262397" y="54171"/>
                </a:lnTo>
                <a:lnTo>
                  <a:pt x="252709" y="43516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21" name="object 121"/>
          <p:cNvSpPr/>
          <p:nvPr/>
        </p:nvSpPr>
        <p:spPr>
          <a:xfrm>
            <a:off x="2708508" y="1157027"/>
            <a:ext cx="101159" cy="101159"/>
          </a:xfrm>
          <a:custGeom>
            <a:avLst/>
            <a:gdLst/>
            <a:ahLst/>
            <a:cxnLst/>
            <a:rect l="l" t="t" r="r" b="b"/>
            <a:pathLst>
              <a:path w="296545" h="296545">
                <a:moveTo>
                  <a:pt x="148053" y="0"/>
                </a:moveTo>
                <a:lnTo>
                  <a:pt x="104221" y="6473"/>
                </a:lnTo>
                <a:lnTo>
                  <a:pt x="65155" y="25265"/>
                </a:lnTo>
                <a:lnTo>
                  <a:pt x="33506" y="54171"/>
                </a:lnTo>
                <a:lnTo>
                  <a:pt x="11388" y="90989"/>
                </a:lnTo>
                <a:lnTo>
                  <a:pt x="609" y="133068"/>
                </a:lnTo>
                <a:lnTo>
                  <a:pt x="0" y="150690"/>
                </a:lnTo>
                <a:lnTo>
                  <a:pt x="599" y="163233"/>
                </a:lnTo>
                <a:lnTo>
                  <a:pt x="11388" y="205716"/>
                </a:lnTo>
                <a:lnTo>
                  <a:pt x="33506" y="242534"/>
                </a:lnTo>
                <a:lnTo>
                  <a:pt x="65155" y="271171"/>
                </a:lnTo>
                <a:lnTo>
                  <a:pt x="104221" y="289873"/>
                </a:lnTo>
                <a:lnTo>
                  <a:pt x="148053" y="296346"/>
                </a:lnTo>
                <a:lnTo>
                  <a:pt x="163248" y="295627"/>
                </a:lnTo>
                <a:lnTo>
                  <a:pt x="205596" y="284838"/>
                </a:lnTo>
                <a:lnTo>
                  <a:pt x="242212" y="262719"/>
                </a:lnTo>
                <a:lnTo>
                  <a:pt x="262498" y="242400"/>
                </a:lnTo>
                <a:lnTo>
                  <a:pt x="148053" y="242400"/>
                </a:lnTo>
                <a:lnTo>
                  <a:pt x="138949" y="241770"/>
                </a:lnTo>
                <a:lnTo>
                  <a:pt x="101748" y="219832"/>
                </a:lnTo>
                <a:lnTo>
                  <a:pt x="85734" y="179822"/>
                </a:lnTo>
                <a:lnTo>
                  <a:pt x="83728" y="153927"/>
                </a:lnTo>
                <a:lnTo>
                  <a:pt x="83844" y="148173"/>
                </a:lnTo>
                <a:lnTo>
                  <a:pt x="93027" y="99261"/>
                </a:lnTo>
                <a:lnTo>
                  <a:pt x="118921" y="65455"/>
                </a:lnTo>
                <a:lnTo>
                  <a:pt x="157763" y="53946"/>
                </a:lnTo>
                <a:lnTo>
                  <a:pt x="262193" y="53946"/>
                </a:lnTo>
                <a:lnTo>
                  <a:pt x="252709" y="43516"/>
                </a:lnTo>
                <a:lnTo>
                  <a:pt x="218655" y="17824"/>
                </a:lnTo>
                <a:lnTo>
                  <a:pt x="177903" y="2877"/>
                </a:lnTo>
                <a:lnTo>
                  <a:pt x="163248" y="719"/>
                </a:lnTo>
                <a:lnTo>
                  <a:pt x="148053" y="0"/>
                </a:lnTo>
                <a:close/>
              </a:path>
              <a:path w="296545" h="296545">
                <a:moveTo>
                  <a:pt x="294590" y="126954"/>
                </a:moveTo>
                <a:lnTo>
                  <a:pt x="159202" y="126954"/>
                </a:lnTo>
                <a:lnTo>
                  <a:pt x="170396" y="127831"/>
                </a:lnTo>
                <a:lnTo>
                  <a:pt x="180241" y="130460"/>
                </a:lnTo>
                <a:lnTo>
                  <a:pt x="208023" y="167279"/>
                </a:lnTo>
                <a:lnTo>
                  <a:pt x="208793" y="177843"/>
                </a:lnTo>
                <a:lnTo>
                  <a:pt x="208750" y="179911"/>
                </a:lnTo>
                <a:lnTo>
                  <a:pt x="197122" y="217944"/>
                </a:lnTo>
                <a:lnTo>
                  <a:pt x="165226" y="240332"/>
                </a:lnTo>
                <a:lnTo>
                  <a:pt x="148053" y="242400"/>
                </a:lnTo>
                <a:lnTo>
                  <a:pt x="262498" y="242400"/>
                </a:lnTo>
                <a:lnTo>
                  <a:pt x="284717" y="205716"/>
                </a:lnTo>
                <a:lnTo>
                  <a:pt x="295507" y="163233"/>
                </a:lnTo>
                <a:lnTo>
                  <a:pt x="296106" y="150690"/>
                </a:lnTo>
                <a:lnTo>
                  <a:pt x="296002" y="143497"/>
                </a:lnTo>
                <a:lnTo>
                  <a:pt x="295497" y="133068"/>
                </a:lnTo>
                <a:lnTo>
                  <a:pt x="294590" y="126954"/>
                </a:lnTo>
                <a:close/>
              </a:path>
              <a:path w="296545" h="296545">
                <a:moveTo>
                  <a:pt x="149851" y="143497"/>
                </a:moveTo>
                <a:lnTo>
                  <a:pt x="143617" y="143497"/>
                </a:lnTo>
                <a:lnTo>
                  <a:pt x="137024" y="144936"/>
                </a:lnTo>
                <a:lnTo>
                  <a:pt x="130070" y="147813"/>
                </a:lnTo>
                <a:lnTo>
                  <a:pt x="123357" y="150690"/>
                </a:lnTo>
                <a:lnTo>
                  <a:pt x="117123" y="154527"/>
                </a:lnTo>
                <a:lnTo>
                  <a:pt x="111369" y="159322"/>
                </a:lnTo>
                <a:lnTo>
                  <a:pt x="111706" y="170111"/>
                </a:lnTo>
                <a:lnTo>
                  <a:pt x="119521" y="212070"/>
                </a:lnTo>
                <a:lnTo>
                  <a:pt x="143137" y="229452"/>
                </a:lnTo>
                <a:lnTo>
                  <a:pt x="147693" y="229452"/>
                </a:lnTo>
                <a:lnTo>
                  <a:pt x="179432" y="203378"/>
                </a:lnTo>
                <a:lnTo>
                  <a:pt x="181500" y="185216"/>
                </a:lnTo>
                <a:lnTo>
                  <a:pt x="180983" y="175438"/>
                </a:lnTo>
                <a:lnTo>
                  <a:pt x="157111" y="144149"/>
                </a:lnTo>
                <a:lnTo>
                  <a:pt x="149851" y="143497"/>
                </a:lnTo>
                <a:close/>
              </a:path>
              <a:path w="296545" h="296545">
                <a:moveTo>
                  <a:pt x="160041" y="66893"/>
                </a:moveTo>
                <a:lnTo>
                  <a:pt x="155965" y="66893"/>
                </a:lnTo>
                <a:lnTo>
                  <a:pt x="145647" y="67995"/>
                </a:lnTo>
                <a:lnTo>
                  <a:pt x="117640" y="94406"/>
                </a:lnTo>
                <a:lnTo>
                  <a:pt x="111439" y="137428"/>
                </a:lnTo>
                <a:lnTo>
                  <a:pt x="111369" y="143857"/>
                </a:lnTo>
                <a:lnTo>
                  <a:pt x="117483" y="139541"/>
                </a:lnTo>
                <a:lnTo>
                  <a:pt x="123597" y="135945"/>
                </a:lnTo>
                <a:lnTo>
                  <a:pt x="129711" y="133068"/>
                </a:lnTo>
                <a:lnTo>
                  <a:pt x="135825" y="130910"/>
                </a:lnTo>
                <a:lnTo>
                  <a:pt x="144216" y="128273"/>
                </a:lnTo>
                <a:lnTo>
                  <a:pt x="152009" y="126954"/>
                </a:lnTo>
                <a:lnTo>
                  <a:pt x="294590" y="126954"/>
                </a:lnTo>
                <a:lnTo>
                  <a:pt x="293349" y="118592"/>
                </a:lnTo>
                <a:lnTo>
                  <a:pt x="290057" y="105735"/>
                </a:lnTo>
                <a:lnTo>
                  <a:pt x="179102" y="105735"/>
                </a:lnTo>
                <a:lnTo>
                  <a:pt x="174786" y="104057"/>
                </a:lnTo>
                <a:lnTo>
                  <a:pt x="171429" y="100700"/>
                </a:lnTo>
                <a:lnTo>
                  <a:pt x="168313" y="97343"/>
                </a:lnTo>
                <a:lnTo>
                  <a:pt x="166754" y="93147"/>
                </a:lnTo>
                <a:lnTo>
                  <a:pt x="166809" y="84516"/>
                </a:lnTo>
                <a:lnTo>
                  <a:pt x="167473" y="81639"/>
                </a:lnTo>
                <a:lnTo>
                  <a:pt x="170351" y="75884"/>
                </a:lnTo>
                <a:lnTo>
                  <a:pt x="172029" y="73367"/>
                </a:lnTo>
                <a:lnTo>
                  <a:pt x="173947" y="71209"/>
                </a:lnTo>
                <a:lnTo>
                  <a:pt x="172269" y="70010"/>
                </a:lnTo>
                <a:lnTo>
                  <a:pt x="169871" y="69051"/>
                </a:lnTo>
                <a:lnTo>
                  <a:pt x="166754" y="68332"/>
                </a:lnTo>
                <a:lnTo>
                  <a:pt x="163637" y="67373"/>
                </a:lnTo>
                <a:lnTo>
                  <a:pt x="160041" y="66893"/>
                </a:lnTo>
                <a:close/>
              </a:path>
              <a:path w="296545" h="296545">
                <a:moveTo>
                  <a:pt x="262193" y="53946"/>
                </a:moveTo>
                <a:lnTo>
                  <a:pt x="166394" y="53946"/>
                </a:lnTo>
                <a:lnTo>
                  <a:pt x="174067" y="55265"/>
                </a:lnTo>
                <a:lnTo>
                  <a:pt x="187494" y="60540"/>
                </a:lnTo>
                <a:lnTo>
                  <a:pt x="192768" y="64256"/>
                </a:lnTo>
                <a:lnTo>
                  <a:pt x="200441" y="73846"/>
                </a:lnTo>
                <a:lnTo>
                  <a:pt x="202359" y="79481"/>
                </a:lnTo>
                <a:lnTo>
                  <a:pt x="202359" y="91229"/>
                </a:lnTo>
                <a:lnTo>
                  <a:pt x="200800" y="95905"/>
                </a:lnTo>
                <a:lnTo>
                  <a:pt x="197683" y="99981"/>
                </a:lnTo>
                <a:lnTo>
                  <a:pt x="194567" y="103817"/>
                </a:lnTo>
                <a:lnTo>
                  <a:pt x="190131" y="105735"/>
                </a:lnTo>
                <a:lnTo>
                  <a:pt x="290057" y="105735"/>
                </a:lnTo>
                <a:lnTo>
                  <a:pt x="270961" y="65635"/>
                </a:lnTo>
                <a:lnTo>
                  <a:pt x="262397" y="54171"/>
                </a:lnTo>
                <a:lnTo>
                  <a:pt x="262193" y="53946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22" name="object 122"/>
          <p:cNvSpPr/>
          <p:nvPr/>
        </p:nvSpPr>
        <p:spPr>
          <a:xfrm>
            <a:off x="2720735" y="1617089"/>
            <a:ext cx="101159" cy="101159"/>
          </a:xfrm>
          <a:custGeom>
            <a:avLst/>
            <a:gdLst/>
            <a:ahLst/>
            <a:cxnLst/>
            <a:rect l="l" t="t" r="r" b="b"/>
            <a:pathLst>
              <a:path w="296545" h="296545">
                <a:moveTo>
                  <a:pt x="148173" y="0"/>
                </a:moveTo>
                <a:lnTo>
                  <a:pt x="104341" y="6473"/>
                </a:lnTo>
                <a:lnTo>
                  <a:pt x="65275" y="25265"/>
                </a:lnTo>
                <a:lnTo>
                  <a:pt x="33626" y="54171"/>
                </a:lnTo>
                <a:lnTo>
                  <a:pt x="11508" y="90989"/>
                </a:lnTo>
                <a:lnTo>
                  <a:pt x="719" y="133135"/>
                </a:lnTo>
                <a:lnTo>
                  <a:pt x="0" y="148173"/>
                </a:lnTo>
                <a:lnTo>
                  <a:pt x="719" y="163233"/>
                </a:lnTo>
                <a:lnTo>
                  <a:pt x="11508" y="205716"/>
                </a:lnTo>
                <a:lnTo>
                  <a:pt x="33626" y="242534"/>
                </a:lnTo>
                <a:lnTo>
                  <a:pt x="65275" y="271171"/>
                </a:lnTo>
                <a:lnTo>
                  <a:pt x="104341" y="289873"/>
                </a:lnTo>
                <a:lnTo>
                  <a:pt x="148173" y="296346"/>
                </a:lnTo>
                <a:lnTo>
                  <a:pt x="163368" y="295627"/>
                </a:lnTo>
                <a:lnTo>
                  <a:pt x="205716" y="284838"/>
                </a:lnTo>
                <a:lnTo>
                  <a:pt x="242332" y="262719"/>
                </a:lnTo>
                <a:lnTo>
                  <a:pt x="262618" y="242400"/>
                </a:lnTo>
                <a:lnTo>
                  <a:pt x="131749" y="242400"/>
                </a:lnTo>
                <a:lnTo>
                  <a:pt x="127673" y="240721"/>
                </a:lnTo>
                <a:lnTo>
                  <a:pt x="124796" y="237365"/>
                </a:lnTo>
                <a:lnTo>
                  <a:pt x="122159" y="234008"/>
                </a:lnTo>
                <a:lnTo>
                  <a:pt x="120840" y="229333"/>
                </a:lnTo>
                <a:lnTo>
                  <a:pt x="120958" y="221181"/>
                </a:lnTo>
                <a:lnTo>
                  <a:pt x="132978" y="179192"/>
                </a:lnTo>
                <a:lnTo>
                  <a:pt x="152039" y="142419"/>
                </a:lnTo>
                <a:lnTo>
                  <a:pt x="175631" y="103217"/>
                </a:lnTo>
                <a:lnTo>
                  <a:pt x="96024" y="103217"/>
                </a:lnTo>
                <a:lnTo>
                  <a:pt x="97823" y="56823"/>
                </a:lnTo>
                <a:lnTo>
                  <a:pt x="103937" y="53946"/>
                </a:lnTo>
                <a:lnTo>
                  <a:pt x="262313" y="53946"/>
                </a:lnTo>
                <a:lnTo>
                  <a:pt x="252829" y="43516"/>
                </a:lnTo>
                <a:lnTo>
                  <a:pt x="218775" y="17824"/>
                </a:lnTo>
                <a:lnTo>
                  <a:pt x="178023" y="2877"/>
                </a:lnTo>
                <a:lnTo>
                  <a:pt x="163368" y="719"/>
                </a:lnTo>
                <a:lnTo>
                  <a:pt x="148173" y="0"/>
                </a:lnTo>
                <a:close/>
              </a:path>
              <a:path w="296545" h="296545">
                <a:moveTo>
                  <a:pt x="262313" y="53946"/>
                </a:moveTo>
                <a:lnTo>
                  <a:pt x="103937" y="53946"/>
                </a:lnTo>
                <a:lnTo>
                  <a:pt x="105855" y="54905"/>
                </a:lnTo>
                <a:lnTo>
                  <a:pt x="108013" y="55624"/>
                </a:lnTo>
                <a:lnTo>
                  <a:pt x="112808" y="56584"/>
                </a:lnTo>
                <a:lnTo>
                  <a:pt x="115925" y="56823"/>
                </a:lnTo>
                <a:lnTo>
                  <a:pt x="206795" y="56823"/>
                </a:lnTo>
                <a:lnTo>
                  <a:pt x="206795" y="75884"/>
                </a:lnTo>
                <a:lnTo>
                  <a:pt x="182721" y="116547"/>
                </a:lnTo>
                <a:lnTo>
                  <a:pt x="164739" y="158175"/>
                </a:lnTo>
                <a:lnTo>
                  <a:pt x="156434" y="203311"/>
                </a:lnTo>
                <a:lnTo>
                  <a:pt x="155546" y="212909"/>
                </a:lnTo>
                <a:lnTo>
                  <a:pt x="154287" y="221181"/>
                </a:lnTo>
                <a:lnTo>
                  <a:pt x="152668" y="228014"/>
                </a:lnTo>
                <a:lnTo>
                  <a:pt x="150690" y="233409"/>
                </a:lnTo>
                <a:lnTo>
                  <a:pt x="148053" y="239403"/>
                </a:lnTo>
                <a:lnTo>
                  <a:pt x="143497" y="242400"/>
                </a:lnTo>
                <a:lnTo>
                  <a:pt x="262618" y="242400"/>
                </a:lnTo>
                <a:lnTo>
                  <a:pt x="284838" y="205716"/>
                </a:lnTo>
                <a:lnTo>
                  <a:pt x="295627" y="163233"/>
                </a:lnTo>
                <a:lnTo>
                  <a:pt x="296346" y="148173"/>
                </a:lnTo>
                <a:lnTo>
                  <a:pt x="295627" y="133135"/>
                </a:lnTo>
                <a:lnTo>
                  <a:pt x="284838" y="90989"/>
                </a:lnTo>
                <a:lnTo>
                  <a:pt x="262517" y="54171"/>
                </a:lnTo>
                <a:lnTo>
                  <a:pt x="262313" y="53946"/>
                </a:lnTo>
                <a:close/>
              </a:path>
              <a:path w="296545" h="296545">
                <a:moveTo>
                  <a:pt x="189172" y="81998"/>
                </a:moveTo>
                <a:lnTo>
                  <a:pt x="124197" y="81998"/>
                </a:lnTo>
                <a:lnTo>
                  <a:pt x="119042" y="83557"/>
                </a:lnTo>
                <a:lnTo>
                  <a:pt x="115445" y="86674"/>
                </a:lnTo>
                <a:lnTo>
                  <a:pt x="111849" y="89551"/>
                </a:lnTo>
                <a:lnTo>
                  <a:pt x="109811" y="93387"/>
                </a:lnTo>
                <a:lnTo>
                  <a:pt x="109331" y="98182"/>
                </a:lnTo>
                <a:lnTo>
                  <a:pt x="108972" y="103217"/>
                </a:lnTo>
                <a:lnTo>
                  <a:pt x="175631" y="103217"/>
                </a:lnTo>
                <a:lnTo>
                  <a:pt x="182586" y="92226"/>
                </a:lnTo>
                <a:lnTo>
                  <a:pt x="189172" y="81998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23" name="object 123"/>
          <p:cNvSpPr/>
          <p:nvPr/>
        </p:nvSpPr>
        <p:spPr>
          <a:xfrm>
            <a:off x="2708487" y="2518812"/>
            <a:ext cx="101159" cy="101159"/>
          </a:xfrm>
          <a:custGeom>
            <a:avLst/>
            <a:gdLst/>
            <a:ahLst/>
            <a:cxnLst/>
            <a:rect l="l" t="t" r="r" b="b"/>
            <a:pathLst>
              <a:path w="296545" h="296545">
                <a:moveTo>
                  <a:pt x="148115" y="0"/>
                </a:moveTo>
                <a:lnTo>
                  <a:pt x="104283" y="6473"/>
                </a:lnTo>
                <a:lnTo>
                  <a:pt x="65217" y="25265"/>
                </a:lnTo>
                <a:lnTo>
                  <a:pt x="33568" y="54171"/>
                </a:lnTo>
                <a:lnTo>
                  <a:pt x="11450" y="90989"/>
                </a:lnTo>
                <a:lnTo>
                  <a:pt x="661" y="133135"/>
                </a:lnTo>
                <a:lnTo>
                  <a:pt x="0" y="149387"/>
                </a:lnTo>
                <a:lnTo>
                  <a:pt x="661" y="163233"/>
                </a:lnTo>
                <a:lnTo>
                  <a:pt x="11450" y="205716"/>
                </a:lnTo>
                <a:lnTo>
                  <a:pt x="33568" y="242534"/>
                </a:lnTo>
                <a:lnTo>
                  <a:pt x="65217" y="271171"/>
                </a:lnTo>
                <a:lnTo>
                  <a:pt x="104283" y="289873"/>
                </a:lnTo>
                <a:lnTo>
                  <a:pt x="148115" y="296346"/>
                </a:lnTo>
                <a:lnTo>
                  <a:pt x="163310" y="295627"/>
                </a:lnTo>
                <a:lnTo>
                  <a:pt x="205658" y="284838"/>
                </a:lnTo>
                <a:lnTo>
                  <a:pt x="242274" y="262719"/>
                </a:lnTo>
                <a:lnTo>
                  <a:pt x="262560" y="242400"/>
                </a:lnTo>
                <a:lnTo>
                  <a:pt x="146317" y="242400"/>
                </a:lnTo>
                <a:lnTo>
                  <a:pt x="133662" y="241590"/>
                </a:lnTo>
                <a:lnTo>
                  <a:pt x="96596" y="222394"/>
                </a:lnTo>
                <a:lnTo>
                  <a:pt x="87695" y="194207"/>
                </a:lnTo>
                <a:lnTo>
                  <a:pt x="88189" y="186947"/>
                </a:lnTo>
                <a:lnTo>
                  <a:pt x="113274" y="149387"/>
                </a:lnTo>
                <a:lnTo>
                  <a:pt x="121501" y="144936"/>
                </a:lnTo>
                <a:lnTo>
                  <a:pt x="115252" y="141115"/>
                </a:lnTo>
                <a:lnTo>
                  <a:pt x="94528" y="111609"/>
                </a:lnTo>
                <a:lnTo>
                  <a:pt x="94529" y="102476"/>
                </a:lnTo>
                <a:lnTo>
                  <a:pt x="110802" y="67163"/>
                </a:lnTo>
                <a:lnTo>
                  <a:pt x="148115" y="53946"/>
                </a:lnTo>
                <a:lnTo>
                  <a:pt x="262255" y="53946"/>
                </a:lnTo>
                <a:lnTo>
                  <a:pt x="252771" y="43516"/>
                </a:lnTo>
                <a:lnTo>
                  <a:pt x="218718" y="17824"/>
                </a:lnTo>
                <a:lnTo>
                  <a:pt x="177965" y="2877"/>
                </a:lnTo>
                <a:lnTo>
                  <a:pt x="163310" y="719"/>
                </a:lnTo>
                <a:lnTo>
                  <a:pt x="148115" y="0"/>
                </a:lnTo>
                <a:close/>
              </a:path>
              <a:path w="296545" h="296545">
                <a:moveTo>
                  <a:pt x="262255" y="53946"/>
                </a:moveTo>
                <a:lnTo>
                  <a:pt x="156507" y="53946"/>
                </a:lnTo>
                <a:lnTo>
                  <a:pt x="164299" y="55505"/>
                </a:lnTo>
                <a:lnTo>
                  <a:pt x="178685" y="61738"/>
                </a:lnTo>
                <a:lnTo>
                  <a:pt x="184439" y="66414"/>
                </a:lnTo>
                <a:lnTo>
                  <a:pt x="188755" y="72648"/>
                </a:lnTo>
                <a:lnTo>
                  <a:pt x="193310" y="78881"/>
                </a:lnTo>
                <a:lnTo>
                  <a:pt x="195588" y="86554"/>
                </a:lnTo>
                <a:lnTo>
                  <a:pt x="195488" y="97103"/>
                </a:lnTo>
                <a:lnTo>
                  <a:pt x="195111" y="102498"/>
                </a:lnTo>
                <a:lnTo>
                  <a:pt x="173200" y="135046"/>
                </a:lnTo>
                <a:lnTo>
                  <a:pt x="166457" y="139182"/>
                </a:lnTo>
                <a:lnTo>
                  <a:pt x="177269" y="144239"/>
                </a:lnTo>
                <a:lnTo>
                  <a:pt x="206197" y="175416"/>
                </a:lnTo>
                <a:lnTo>
                  <a:pt x="208535" y="190251"/>
                </a:lnTo>
                <a:lnTo>
                  <a:pt x="207411" y="202119"/>
                </a:lnTo>
                <a:lnTo>
                  <a:pt x="181180" y="234915"/>
                </a:lnTo>
                <a:lnTo>
                  <a:pt x="146317" y="242400"/>
                </a:lnTo>
                <a:lnTo>
                  <a:pt x="262560" y="242400"/>
                </a:lnTo>
                <a:lnTo>
                  <a:pt x="284780" y="205716"/>
                </a:lnTo>
                <a:lnTo>
                  <a:pt x="295569" y="163233"/>
                </a:lnTo>
                <a:lnTo>
                  <a:pt x="296288" y="148173"/>
                </a:lnTo>
                <a:lnTo>
                  <a:pt x="295569" y="133135"/>
                </a:lnTo>
                <a:lnTo>
                  <a:pt x="284780" y="90989"/>
                </a:lnTo>
                <a:lnTo>
                  <a:pt x="262459" y="54171"/>
                </a:lnTo>
                <a:lnTo>
                  <a:pt x="262255" y="53946"/>
                </a:lnTo>
                <a:close/>
              </a:path>
              <a:path w="296545" h="296545">
                <a:moveTo>
                  <a:pt x="131931" y="151050"/>
                </a:moveTo>
                <a:lnTo>
                  <a:pt x="104958" y="183178"/>
                </a:lnTo>
                <a:lnTo>
                  <a:pt x="104958" y="192049"/>
                </a:lnTo>
                <a:lnTo>
                  <a:pt x="130582" y="227025"/>
                </a:lnTo>
                <a:lnTo>
                  <a:pt x="147396" y="229452"/>
                </a:lnTo>
                <a:lnTo>
                  <a:pt x="155488" y="228913"/>
                </a:lnTo>
                <a:lnTo>
                  <a:pt x="186237" y="203625"/>
                </a:lnTo>
                <a:lnTo>
                  <a:pt x="186956" y="196006"/>
                </a:lnTo>
                <a:lnTo>
                  <a:pt x="186956" y="189052"/>
                </a:lnTo>
                <a:lnTo>
                  <a:pt x="185038" y="183298"/>
                </a:lnTo>
                <a:lnTo>
                  <a:pt x="181202" y="178743"/>
                </a:lnTo>
                <a:lnTo>
                  <a:pt x="177606" y="174187"/>
                </a:lnTo>
                <a:lnTo>
                  <a:pt x="171732" y="169871"/>
                </a:lnTo>
                <a:lnTo>
                  <a:pt x="163580" y="165795"/>
                </a:lnTo>
                <a:lnTo>
                  <a:pt x="157151" y="162446"/>
                </a:lnTo>
                <a:lnTo>
                  <a:pt x="149733" y="158872"/>
                </a:lnTo>
                <a:lnTo>
                  <a:pt x="141327" y="155074"/>
                </a:lnTo>
                <a:lnTo>
                  <a:pt x="131931" y="151050"/>
                </a:lnTo>
                <a:close/>
              </a:path>
              <a:path w="296545" h="296545">
                <a:moveTo>
                  <a:pt x="152191" y="66534"/>
                </a:moveTo>
                <a:lnTo>
                  <a:pt x="138764" y="66534"/>
                </a:lnTo>
                <a:lnTo>
                  <a:pt x="131451" y="69171"/>
                </a:lnTo>
                <a:lnTo>
                  <a:pt x="119463" y="79721"/>
                </a:lnTo>
                <a:lnTo>
                  <a:pt x="116466" y="86554"/>
                </a:lnTo>
                <a:lnTo>
                  <a:pt x="116466" y="103577"/>
                </a:lnTo>
                <a:lnTo>
                  <a:pt x="147193" y="130550"/>
                </a:lnTo>
                <a:lnTo>
                  <a:pt x="156027" y="134147"/>
                </a:lnTo>
                <a:lnTo>
                  <a:pt x="166097" y="126437"/>
                </a:lnTo>
                <a:lnTo>
                  <a:pt x="173290" y="117693"/>
                </a:lnTo>
                <a:lnTo>
                  <a:pt x="177606" y="107915"/>
                </a:lnTo>
                <a:lnTo>
                  <a:pt x="179044" y="97103"/>
                </a:lnTo>
                <a:lnTo>
                  <a:pt x="179044" y="89431"/>
                </a:lnTo>
                <a:lnTo>
                  <a:pt x="177366" y="83437"/>
                </a:lnTo>
                <a:lnTo>
                  <a:pt x="174009" y="79121"/>
                </a:lnTo>
                <a:lnTo>
                  <a:pt x="170653" y="74566"/>
                </a:lnTo>
                <a:lnTo>
                  <a:pt x="166577" y="71329"/>
                </a:lnTo>
                <a:lnTo>
                  <a:pt x="156986" y="67493"/>
                </a:lnTo>
                <a:lnTo>
                  <a:pt x="152191" y="66534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24" name="object 124"/>
          <p:cNvSpPr/>
          <p:nvPr/>
        </p:nvSpPr>
        <p:spPr>
          <a:xfrm>
            <a:off x="2696222" y="3021814"/>
            <a:ext cx="101159" cy="101159"/>
          </a:xfrm>
          <a:custGeom>
            <a:avLst/>
            <a:gdLst/>
            <a:ahLst/>
            <a:cxnLst/>
            <a:rect l="l" t="t" r="r" b="b"/>
            <a:pathLst>
              <a:path w="296545" h="296545">
                <a:moveTo>
                  <a:pt x="148104" y="0"/>
                </a:moveTo>
                <a:lnTo>
                  <a:pt x="104273" y="6473"/>
                </a:lnTo>
                <a:lnTo>
                  <a:pt x="65206" y="25265"/>
                </a:lnTo>
                <a:lnTo>
                  <a:pt x="33558" y="54171"/>
                </a:lnTo>
                <a:lnTo>
                  <a:pt x="11439" y="90989"/>
                </a:lnTo>
                <a:lnTo>
                  <a:pt x="650" y="133135"/>
                </a:lnTo>
                <a:lnTo>
                  <a:pt x="0" y="149611"/>
                </a:lnTo>
                <a:lnTo>
                  <a:pt x="650" y="163233"/>
                </a:lnTo>
                <a:lnTo>
                  <a:pt x="11439" y="205716"/>
                </a:lnTo>
                <a:lnTo>
                  <a:pt x="33558" y="242534"/>
                </a:lnTo>
                <a:lnTo>
                  <a:pt x="65206" y="271171"/>
                </a:lnTo>
                <a:lnTo>
                  <a:pt x="104273" y="289873"/>
                </a:lnTo>
                <a:lnTo>
                  <a:pt x="148104" y="296346"/>
                </a:lnTo>
                <a:lnTo>
                  <a:pt x="163299" y="295627"/>
                </a:lnTo>
                <a:lnTo>
                  <a:pt x="205647" y="284838"/>
                </a:lnTo>
                <a:lnTo>
                  <a:pt x="242263" y="262719"/>
                </a:lnTo>
                <a:lnTo>
                  <a:pt x="262549" y="242400"/>
                </a:lnTo>
                <a:lnTo>
                  <a:pt x="132759" y="242400"/>
                </a:lnTo>
                <a:lnTo>
                  <a:pt x="124847" y="241081"/>
                </a:lnTo>
                <a:lnTo>
                  <a:pt x="95236" y="216625"/>
                </a:lnTo>
                <a:lnTo>
                  <a:pt x="95236" y="204877"/>
                </a:lnTo>
                <a:lnTo>
                  <a:pt x="96795" y="200201"/>
                </a:lnTo>
                <a:lnTo>
                  <a:pt x="103029" y="192529"/>
                </a:lnTo>
                <a:lnTo>
                  <a:pt x="107464" y="190611"/>
                </a:lnTo>
                <a:lnTo>
                  <a:pt x="183908" y="190611"/>
                </a:lnTo>
                <a:lnTo>
                  <a:pt x="184248" y="189352"/>
                </a:lnTo>
                <a:lnTo>
                  <a:pt x="186271" y="174472"/>
                </a:lnTo>
                <a:lnTo>
                  <a:pt x="186497" y="168673"/>
                </a:lnTo>
                <a:lnTo>
                  <a:pt x="139113" y="168673"/>
                </a:lnTo>
                <a:lnTo>
                  <a:pt x="127919" y="167729"/>
                </a:lnTo>
                <a:lnTo>
                  <a:pt x="96765" y="145363"/>
                </a:lnTo>
                <a:lnTo>
                  <a:pt x="89482" y="115086"/>
                </a:lnTo>
                <a:lnTo>
                  <a:pt x="89954" y="106364"/>
                </a:lnTo>
                <a:lnTo>
                  <a:pt x="106116" y="71029"/>
                </a:lnTo>
                <a:lnTo>
                  <a:pt x="141181" y="54441"/>
                </a:lnTo>
                <a:lnTo>
                  <a:pt x="149902" y="53946"/>
                </a:lnTo>
                <a:lnTo>
                  <a:pt x="262244" y="53946"/>
                </a:lnTo>
                <a:lnTo>
                  <a:pt x="252761" y="43516"/>
                </a:lnTo>
                <a:lnTo>
                  <a:pt x="218707" y="17824"/>
                </a:lnTo>
                <a:lnTo>
                  <a:pt x="177955" y="2877"/>
                </a:lnTo>
                <a:lnTo>
                  <a:pt x="163299" y="719"/>
                </a:lnTo>
                <a:lnTo>
                  <a:pt x="148104" y="0"/>
                </a:lnTo>
                <a:close/>
              </a:path>
              <a:path w="296545" h="296545">
                <a:moveTo>
                  <a:pt x="262244" y="53946"/>
                </a:moveTo>
                <a:lnTo>
                  <a:pt x="149902" y="53946"/>
                </a:lnTo>
                <a:lnTo>
                  <a:pt x="163456" y="55362"/>
                </a:lnTo>
                <a:lnTo>
                  <a:pt x="175707" y="59611"/>
                </a:lnTo>
                <a:lnTo>
                  <a:pt x="204321" y="89169"/>
                </a:lnTo>
                <a:lnTo>
                  <a:pt x="214482" y="140980"/>
                </a:lnTo>
                <a:lnTo>
                  <a:pt x="214580" y="145363"/>
                </a:lnTo>
                <a:lnTo>
                  <a:pt x="214054" y="158917"/>
                </a:lnTo>
                <a:lnTo>
                  <a:pt x="205288" y="197084"/>
                </a:lnTo>
                <a:lnTo>
                  <a:pt x="179753" y="230891"/>
                </a:lnTo>
                <a:lnTo>
                  <a:pt x="141631" y="242400"/>
                </a:lnTo>
                <a:lnTo>
                  <a:pt x="262549" y="242400"/>
                </a:lnTo>
                <a:lnTo>
                  <a:pt x="284769" y="205716"/>
                </a:lnTo>
                <a:lnTo>
                  <a:pt x="295558" y="163233"/>
                </a:lnTo>
                <a:lnTo>
                  <a:pt x="296209" y="149611"/>
                </a:lnTo>
                <a:lnTo>
                  <a:pt x="296143" y="145363"/>
                </a:lnTo>
                <a:lnTo>
                  <a:pt x="289804" y="104544"/>
                </a:lnTo>
                <a:lnTo>
                  <a:pt x="271012" y="65635"/>
                </a:lnTo>
                <a:lnTo>
                  <a:pt x="262448" y="54171"/>
                </a:lnTo>
                <a:lnTo>
                  <a:pt x="262244" y="53946"/>
                </a:lnTo>
                <a:close/>
              </a:path>
              <a:path w="296545" h="296545">
                <a:moveTo>
                  <a:pt x="183908" y="190611"/>
                </a:moveTo>
                <a:lnTo>
                  <a:pt x="118493" y="190611"/>
                </a:lnTo>
                <a:lnTo>
                  <a:pt x="122689" y="192289"/>
                </a:lnTo>
                <a:lnTo>
                  <a:pt x="125806" y="195646"/>
                </a:lnTo>
                <a:lnTo>
                  <a:pt x="129163" y="199003"/>
                </a:lnTo>
                <a:lnTo>
                  <a:pt x="130841" y="203198"/>
                </a:lnTo>
                <a:lnTo>
                  <a:pt x="130786" y="211830"/>
                </a:lnTo>
                <a:lnTo>
                  <a:pt x="130122" y="214707"/>
                </a:lnTo>
                <a:lnTo>
                  <a:pt x="127245" y="220461"/>
                </a:lnTo>
                <a:lnTo>
                  <a:pt x="125566" y="222979"/>
                </a:lnTo>
                <a:lnTo>
                  <a:pt x="123648" y="225137"/>
                </a:lnTo>
                <a:lnTo>
                  <a:pt x="125566" y="226335"/>
                </a:lnTo>
                <a:lnTo>
                  <a:pt x="128204" y="227414"/>
                </a:lnTo>
                <a:lnTo>
                  <a:pt x="131561" y="228373"/>
                </a:lnTo>
                <a:lnTo>
                  <a:pt x="134917" y="229093"/>
                </a:lnTo>
                <a:lnTo>
                  <a:pt x="138873" y="229452"/>
                </a:lnTo>
                <a:lnTo>
                  <a:pt x="143429" y="229452"/>
                </a:lnTo>
                <a:lnTo>
                  <a:pt x="180877" y="201805"/>
                </a:lnTo>
                <a:lnTo>
                  <a:pt x="183908" y="190611"/>
                </a:lnTo>
                <a:close/>
              </a:path>
              <a:path w="296545" h="296545">
                <a:moveTo>
                  <a:pt x="186946" y="152489"/>
                </a:moveTo>
                <a:lnTo>
                  <a:pt x="146306" y="168673"/>
                </a:lnTo>
                <a:lnTo>
                  <a:pt x="186497" y="168673"/>
                </a:lnTo>
                <a:lnTo>
                  <a:pt x="186830" y="160131"/>
                </a:lnTo>
                <a:lnTo>
                  <a:pt x="186946" y="152489"/>
                </a:lnTo>
                <a:close/>
              </a:path>
              <a:path w="296545" h="296545">
                <a:moveTo>
                  <a:pt x="156855" y="66534"/>
                </a:moveTo>
                <a:lnTo>
                  <a:pt x="150622" y="66534"/>
                </a:lnTo>
                <a:lnTo>
                  <a:pt x="142979" y="67230"/>
                </a:lnTo>
                <a:lnTo>
                  <a:pt x="117351" y="100205"/>
                </a:lnTo>
                <a:lnTo>
                  <a:pt x="116815" y="110410"/>
                </a:lnTo>
                <a:lnTo>
                  <a:pt x="117310" y="119469"/>
                </a:lnTo>
                <a:lnTo>
                  <a:pt x="141383" y="151769"/>
                </a:lnTo>
                <a:lnTo>
                  <a:pt x="148823" y="152489"/>
                </a:lnTo>
                <a:lnTo>
                  <a:pt x="155057" y="152489"/>
                </a:lnTo>
                <a:lnTo>
                  <a:pt x="161531" y="151170"/>
                </a:lnTo>
                <a:lnTo>
                  <a:pt x="174958" y="145895"/>
                </a:lnTo>
                <a:lnTo>
                  <a:pt x="181191" y="142059"/>
                </a:lnTo>
                <a:lnTo>
                  <a:pt x="186946" y="137024"/>
                </a:lnTo>
                <a:lnTo>
                  <a:pt x="186445" y="122795"/>
                </a:lnTo>
                <a:lnTo>
                  <a:pt x="177835" y="81639"/>
                </a:lnTo>
                <a:lnTo>
                  <a:pt x="167885" y="71569"/>
                </a:lnTo>
                <a:lnTo>
                  <a:pt x="162610" y="68212"/>
                </a:lnTo>
                <a:lnTo>
                  <a:pt x="156855" y="66534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25" name="object 125"/>
          <p:cNvSpPr/>
          <p:nvPr/>
        </p:nvSpPr>
        <p:spPr>
          <a:xfrm>
            <a:off x="2717668" y="3552419"/>
            <a:ext cx="101159" cy="101159"/>
          </a:xfrm>
          <a:custGeom>
            <a:avLst/>
            <a:gdLst/>
            <a:ahLst/>
            <a:cxnLst/>
            <a:rect l="l" t="t" r="r" b="b"/>
            <a:pathLst>
              <a:path w="296545" h="296545">
                <a:moveTo>
                  <a:pt x="148173" y="0"/>
                </a:moveTo>
                <a:lnTo>
                  <a:pt x="104341" y="6473"/>
                </a:lnTo>
                <a:lnTo>
                  <a:pt x="65275" y="25265"/>
                </a:lnTo>
                <a:lnTo>
                  <a:pt x="33626" y="54171"/>
                </a:lnTo>
                <a:lnTo>
                  <a:pt x="11508" y="90989"/>
                </a:lnTo>
                <a:lnTo>
                  <a:pt x="719" y="133135"/>
                </a:lnTo>
                <a:lnTo>
                  <a:pt x="0" y="148173"/>
                </a:lnTo>
                <a:lnTo>
                  <a:pt x="719" y="163233"/>
                </a:lnTo>
                <a:lnTo>
                  <a:pt x="11508" y="205716"/>
                </a:lnTo>
                <a:lnTo>
                  <a:pt x="33626" y="242534"/>
                </a:lnTo>
                <a:lnTo>
                  <a:pt x="65275" y="271171"/>
                </a:lnTo>
                <a:lnTo>
                  <a:pt x="104341" y="289873"/>
                </a:lnTo>
                <a:lnTo>
                  <a:pt x="148173" y="296346"/>
                </a:lnTo>
                <a:lnTo>
                  <a:pt x="163368" y="295627"/>
                </a:lnTo>
                <a:lnTo>
                  <a:pt x="205716" y="284838"/>
                </a:lnTo>
                <a:lnTo>
                  <a:pt x="242332" y="262719"/>
                </a:lnTo>
                <a:lnTo>
                  <a:pt x="262618" y="242400"/>
                </a:lnTo>
                <a:lnTo>
                  <a:pt x="197804" y="242400"/>
                </a:lnTo>
                <a:lnTo>
                  <a:pt x="189397" y="241680"/>
                </a:lnTo>
                <a:lnTo>
                  <a:pt x="181440" y="239522"/>
                </a:lnTo>
                <a:lnTo>
                  <a:pt x="179938" y="238803"/>
                </a:lnTo>
                <a:lnTo>
                  <a:pt x="56823" y="238803"/>
                </a:lnTo>
                <a:lnTo>
                  <a:pt x="56823" y="225856"/>
                </a:lnTo>
                <a:lnTo>
                  <a:pt x="67373" y="225856"/>
                </a:lnTo>
                <a:lnTo>
                  <a:pt x="74566" y="224537"/>
                </a:lnTo>
                <a:lnTo>
                  <a:pt x="78402" y="221900"/>
                </a:lnTo>
                <a:lnTo>
                  <a:pt x="82238" y="219023"/>
                </a:lnTo>
                <a:lnTo>
                  <a:pt x="84156" y="213149"/>
                </a:lnTo>
                <a:lnTo>
                  <a:pt x="84156" y="85954"/>
                </a:lnTo>
                <a:lnTo>
                  <a:pt x="60420" y="85954"/>
                </a:lnTo>
                <a:lnTo>
                  <a:pt x="60420" y="74086"/>
                </a:lnTo>
                <a:lnTo>
                  <a:pt x="90989" y="56823"/>
                </a:lnTo>
                <a:lnTo>
                  <a:pt x="181440" y="56823"/>
                </a:lnTo>
                <a:lnTo>
                  <a:pt x="189397" y="54665"/>
                </a:lnTo>
                <a:lnTo>
                  <a:pt x="197804" y="53946"/>
                </a:lnTo>
                <a:lnTo>
                  <a:pt x="262313" y="53946"/>
                </a:lnTo>
                <a:lnTo>
                  <a:pt x="252829" y="43516"/>
                </a:lnTo>
                <a:lnTo>
                  <a:pt x="218775" y="17824"/>
                </a:lnTo>
                <a:lnTo>
                  <a:pt x="178023" y="2877"/>
                </a:lnTo>
                <a:lnTo>
                  <a:pt x="163368" y="719"/>
                </a:lnTo>
                <a:lnTo>
                  <a:pt x="148173" y="0"/>
                </a:lnTo>
                <a:close/>
              </a:path>
              <a:path w="296545" h="296545">
                <a:moveTo>
                  <a:pt x="262313" y="53946"/>
                </a:moveTo>
                <a:lnTo>
                  <a:pt x="197804" y="53946"/>
                </a:lnTo>
                <a:lnTo>
                  <a:pt x="206345" y="54665"/>
                </a:lnTo>
                <a:lnTo>
                  <a:pt x="214347" y="56823"/>
                </a:lnTo>
                <a:lnTo>
                  <a:pt x="245457" y="87843"/>
                </a:lnTo>
                <a:lnTo>
                  <a:pt x="257010" y="134102"/>
                </a:lnTo>
                <a:lnTo>
                  <a:pt x="257505" y="148173"/>
                </a:lnTo>
                <a:lnTo>
                  <a:pt x="257010" y="162244"/>
                </a:lnTo>
                <a:lnTo>
                  <a:pt x="245457" y="208368"/>
                </a:lnTo>
                <a:lnTo>
                  <a:pt x="214347" y="239522"/>
                </a:lnTo>
                <a:lnTo>
                  <a:pt x="197804" y="242400"/>
                </a:lnTo>
                <a:lnTo>
                  <a:pt x="262618" y="242400"/>
                </a:lnTo>
                <a:lnTo>
                  <a:pt x="284838" y="205716"/>
                </a:lnTo>
                <a:lnTo>
                  <a:pt x="295627" y="163233"/>
                </a:lnTo>
                <a:lnTo>
                  <a:pt x="296346" y="148173"/>
                </a:lnTo>
                <a:lnTo>
                  <a:pt x="295627" y="133135"/>
                </a:lnTo>
                <a:lnTo>
                  <a:pt x="284838" y="90989"/>
                </a:lnTo>
                <a:lnTo>
                  <a:pt x="262517" y="54171"/>
                </a:lnTo>
                <a:lnTo>
                  <a:pt x="262313" y="53946"/>
                </a:lnTo>
                <a:close/>
              </a:path>
              <a:path w="296545" h="296545">
                <a:moveTo>
                  <a:pt x="181440" y="56823"/>
                </a:moveTo>
                <a:lnTo>
                  <a:pt x="109331" y="56823"/>
                </a:lnTo>
                <a:lnTo>
                  <a:pt x="109331" y="213149"/>
                </a:lnTo>
                <a:lnTo>
                  <a:pt x="111130" y="219023"/>
                </a:lnTo>
                <a:lnTo>
                  <a:pt x="114726" y="221900"/>
                </a:lnTo>
                <a:lnTo>
                  <a:pt x="118562" y="224537"/>
                </a:lnTo>
                <a:lnTo>
                  <a:pt x="125755" y="225856"/>
                </a:lnTo>
                <a:lnTo>
                  <a:pt x="136305" y="225856"/>
                </a:lnTo>
                <a:lnTo>
                  <a:pt x="136305" y="238803"/>
                </a:lnTo>
                <a:lnTo>
                  <a:pt x="179938" y="238803"/>
                </a:lnTo>
                <a:lnTo>
                  <a:pt x="173932" y="235926"/>
                </a:lnTo>
                <a:lnTo>
                  <a:pt x="166874" y="230891"/>
                </a:lnTo>
                <a:lnTo>
                  <a:pt x="145655" y="198523"/>
                </a:lnTo>
                <a:lnTo>
                  <a:pt x="138103" y="148173"/>
                </a:lnTo>
                <a:lnTo>
                  <a:pt x="138575" y="134102"/>
                </a:lnTo>
                <a:lnTo>
                  <a:pt x="149949" y="87843"/>
                </a:lnTo>
                <a:lnTo>
                  <a:pt x="173932" y="60420"/>
                </a:lnTo>
                <a:lnTo>
                  <a:pt x="181440" y="56823"/>
                </a:lnTo>
                <a:close/>
              </a:path>
              <a:path w="296545" h="296545">
                <a:moveTo>
                  <a:pt x="204517" y="66893"/>
                </a:moveTo>
                <a:lnTo>
                  <a:pt x="191090" y="66893"/>
                </a:lnTo>
                <a:lnTo>
                  <a:pt x="185576" y="69171"/>
                </a:lnTo>
                <a:lnTo>
                  <a:pt x="181260" y="73727"/>
                </a:lnTo>
                <a:lnTo>
                  <a:pt x="176944" y="78042"/>
                </a:lnTo>
                <a:lnTo>
                  <a:pt x="166155" y="117603"/>
                </a:lnTo>
                <a:lnTo>
                  <a:pt x="164806" y="140193"/>
                </a:lnTo>
                <a:lnTo>
                  <a:pt x="164806" y="156175"/>
                </a:lnTo>
                <a:lnTo>
                  <a:pt x="169527" y="199062"/>
                </a:lnTo>
                <a:lnTo>
                  <a:pt x="191090" y="229452"/>
                </a:lnTo>
                <a:lnTo>
                  <a:pt x="204517" y="229452"/>
                </a:lnTo>
                <a:lnTo>
                  <a:pt x="227474" y="192769"/>
                </a:lnTo>
                <a:lnTo>
                  <a:pt x="230801" y="156175"/>
                </a:lnTo>
                <a:lnTo>
                  <a:pt x="230801" y="140193"/>
                </a:lnTo>
                <a:lnTo>
                  <a:pt x="226081" y="97508"/>
                </a:lnTo>
                <a:lnTo>
                  <a:pt x="214347" y="73727"/>
                </a:lnTo>
                <a:lnTo>
                  <a:pt x="210032" y="69171"/>
                </a:lnTo>
                <a:lnTo>
                  <a:pt x="204517" y="66893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26" name="object 126"/>
          <p:cNvSpPr/>
          <p:nvPr/>
        </p:nvSpPr>
        <p:spPr>
          <a:xfrm>
            <a:off x="2717668" y="4064622"/>
            <a:ext cx="101159" cy="101159"/>
          </a:xfrm>
          <a:custGeom>
            <a:avLst/>
            <a:gdLst/>
            <a:ahLst/>
            <a:cxnLst/>
            <a:rect l="l" t="t" r="r" b="b"/>
            <a:pathLst>
              <a:path w="296545" h="296545">
                <a:moveTo>
                  <a:pt x="148173" y="0"/>
                </a:moveTo>
                <a:lnTo>
                  <a:pt x="104341" y="6473"/>
                </a:lnTo>
                <a:lnTo>
                  <a:pt x="65275" y="25265"/>
                </a:lnTo>
                <a:lnTo>
                  <a:pt x="33626" y="54171"/>
                </a:lnTo>
                <a:lnTo>
                  <a:pt x="11508" y="90989"/>
                </a:lnTo>
                <a:lnTo>
                  <a:pt x="719" y="133135"/>
                </a:lnTo>
                <a:lnTo>
                  <a:pt x="0" y="148173"/>
                </a:lnTo>
                <a:lnTo>
                  <a:pt x="719" y="163233"/>
                </a:lnTo>
                <a:lnTo>
                  <a:pt x="11508" y="205716"/>
                </a:lnTo>
                <a:lnTo>
                  <a:pt x="33626" y="242534"/>
                </a:lnTo>
                <a:lnTo>
                  <a:pt x="65275" y="271171"/>
                </a:lnTo>
                <a:lnTo>
                  <a:pt x="104341" y="289873"/>
                </a:lnTo>
                <a:lnTo>
                  <a:pt x="148173" y="296346"/>
                </a:lnTo>
                <a:lnTo>
                  <a:pt x="163368" y="295627"/>
                </a:lnTo>
                <a:lnTo>
                  <a:pt x="205716" y="284838"/>
                </a:lnTo>
                <a:lnTo>
                  <a:pt x="242332" y="262719"/>
                </a:lnTo>
                <a:lnTo>
                  <a:pt x="271081" y="231071"/>
                </a:lnTo>
                <a:lnTo>
                  <a:pt x="274897" y="224777"/>
                </a:lnTo>
                <a:lnTo>
                  <a:pt x="100700" y="224777"/>
                </a:lnTo>
                <a:lnTo>
                  <a:pt x="100700" y="118322"/>
                </a:lnTo>
                <a:lnTo>
                  <a:pt x="70490" y="118322"/>
                </a:lnTo>
                <a:lnTo>
                  <a:pt x="58262" y="100700"/>
                </a:lnTo>
                <a:lnTo>
                  <a:pt x="99261" y="70849"/>
                </a:lnTo>
                <a:lnTo>
                  <a:pt x="274243" y="70849"/>
                </a:lnTo>
                <a:lnTo>
                  <a:pt x="271081" y="65635"/>
                </a:lnTo>
                <a:lnTo>
                  <a:pt x="242332" y="33829"/>
                </a:lnTo>
                <a:lnTo>
                  <a:pt x="205716" y="11508"/>
                </a:lnTo>
                <a:lnTo>
                  <a:pt x="163368" y="719"/>
                </a:lnTo>
                <a:lnTo>
                  <a:pt x="148173" y="0"/>
                </a:lnTo>
                <a:close/>
              </a:path>
              <a:path w="296545" h="296545">
                <a:moveTo>
                  <a:pt x="185216" y="70849"/>
                </a:moveTo>
                <a:lnTo>
                  <a:pt x="125156" y="70849"/>
                </a:lnTo>
                <a:lnTo>
                  <a:pt x="125156" y="224777"/>
                </a:lnTo>
                <a:lnTo>
                  <a:pt x="186655" y="224777"/>
                </a:lnTo>
                <a:lnTo>
                  <a:pt x="186655" y="118322"/>
                </a:lnTo>
                <a:lnTo>
                  <a:pt x="156445" y="118322"/>
                </a:lnTo>
                <a:lnTo>
                  <a:pt x="144217" y="100700"/>
                </a:lnTo>
                <a:lnTo>
                  <a:pt x="185216" y="70849"/>
                </a:lnTo>
                <a:close/>
              </a:path>
              <a:path w="296545" h="296545">
                <a:moveTo>
                  <a:pt x="274243" y="70849"/>
                </a:moveTo>
                <a:lnTo>
                  <a:pt x="211111" y="70849"/>
                </a:lnTo>
                <a:lnTo>
                  <a:pt x="211111" y="224777"/>
                </a:lnTo>
                <a:lnTo>
                  <a:pt x="274897" y="224777"/>
                </a:lnTo>
                <a:lnTo>
                  <a:pt x="278521" y="218798"/>
                </a:lnTo>
                <a:lnTo>
                  <a:pt x="293469" y="177843"/>
                </a:lnTo>
                <a:lnTo>
                  <a:pt x="296346" y="148173"/>
                </a:lnTo>
                <a:lnTo>
                  <a:pt x="295627" y="133135"/>
                </a:lnTo>
                <a:lnTo>
                  <a:pt x="284838" y="90989"/>
                </a:lnTo>
                <a:lnTo>
                  <a:pt x="274243" y="70849"/>
                </a:lnTo>
                <a:close/>
              </a:path>
              <a:path w="296545" h="296545">
                <a:moveTo>
                  <a:pt x="101419" y="93507"/>
                </a:moveTo>
                <a:lnTo>
                  <a:pt x="100460" y="94466"/>
                </a:lnTo>
                <a:lnTo>
                  <a:pt x="99381" y="95425"/>
                </a:lnTo>
                <a:lnTo>
                  <a:pt x="98182" y="96384"/>
                </a:lnTo>
                <a:lnTo>
                  <a:pt x="97223" y="97343"/>
                </a:lnTo>
                <a:lnTo>
                  <a:pt x="96144" y="98302"/>
                </a:lnTo>
                <a:lnTo>
                  <a:pt x="94946" y="99261"/>
                </a:lnTo>
                <a:lnTo>
                  <a:pt x="92068" y="101659"/>
                </a:lnTo>
                <a:lnTo>
                  <a:pt x="88592" y="104416"/>
                </a:lnTo>
                <a:lnTo>
                  <a:pt x="84516" y="107533"/>
                </a:lnTo>
                <a:lnTo>
                  <a:pt x="80680" y="110650"/>
                </a:lnTo>
                <a:lnTo>
                  <a:pt x="76004" y="114246"/>
                </a:lnTo>
                <a:lnTo>
                  <a:pt x="70490" y="118322"/>
                </a:lnTo>
                <a:lnTo>
                  <a:pt x="100700" y="118322"/>
                </a:lnTo>
                <a:lnTo>
                  <a:pt x="100820" y="103457"/>
                </a:lnTo>
                <a:lnTo>
                  <a:pt x="101305" y="98302"/>
                </a:lnTo>
                <a:lnTo>
                  <a:pt x="101419" y="93507"/>
                </a:lnTo>
                <a:close/>
              </a:path>
              <a:path w="296545" h="296545">
                <a:moveTo>
                  <a:pt x="187374" y="93507"/>
                </a:moveTo>
                <a:lnTo>
                  <a:pt x="184857" y="96024"/>
                </a:lnTo>
                <a:lnTo>
                  <a:pt x="183897" y="96744"/>
                </a:lnTo>
                <a:lnTo>
                  <a:pt x="181620" y="98542"/>
                </a:lnTo>
                <a:lnTo>
                  <a:pt x="178743" y="100700"/>
                </a:lnTo>
                <a:lnTo>
                  <a:pt x="175266" y="103457"/>
                </a:lnTo>
                <a:lnTo>
                  <a:pt x="167114" y="110170"/>
                </a:lnTo>
                <a:lnTo>
                  <a:pt x="162199" y="114007"/>
                </a:lnTo>
                <a:lnTo>
                  <a:pt x="156445" y="118322"/>
                </a:lnTo>
                <a:lnTo>
                  <a:pt x="186655" y="118322"/>
                </a:lnTo>
                <a:lnTo>
                  <a:pt x="186689" y="100700"/>
                </a:lnTo>
                <a:lnTo>
                  <a:pt x="187374" y="93507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27" name="object 127"/>
          <p:cNvSpPr/>
          <p:nvPr/>
        </p:nvSpPr>
        <p:spPr>
          <a:xfrm>
            <a:off x="3711403" y="908593"/>
            <a:ext cx="101159" cy="101159"/>
          </a:xfrm>
          <a:custGeom>
            <a:avLst/>
            <a:gdLst/>
            <a:ahLst/>
            <a:cxnLst/>
            <a:rect l="l" t="t" r="r" b="b"/>
            <a:pathLst>
              <a:path w="296545" h="296544">
                <a:moveTo>
                  <a:pt x="148173" y="0"/>
                </a:moveTo>
                <a:lnTo>
                  <a:pt x="104341" y="6473"/>
                </a:lnTo>
                <a:lnTo>
                  <a:pt x="65275" y="25265"/>
                </a:lnTo>
                <a:lnTo>
                  <a:pt x="33626" y="54171"/>
                </a:lnTo>
                <a:lnTo>
                  <a:pt x="11508" y="90989"/>
                </a:lnTo>
                <a:lnTo>
                  <a:pt x="719" y="133135"/>
                </a:lnTo>
                <a:lnTo>
                  <a:pt x="0" y="148173"/>
                </a:lnTo>
                <a:lnTo>
                  <a:pt x="719" y="163233"/>
                </a:lnTo>
                <a:lnTo>
                  <a:pt x="11508" y="205716"/>
                </a:lnTo>
                <a:lnTo>
                  <a:pt x="33626" y="242534"/>
                </a:lnTo>
                <a:lnTo>
                  <a:pt x="65275" y="271171"/>
                </a:lnTo>
                <a:lnTo>
                  <a:pt x="104341" y="289873"/>
                </a:lnTo>
                <a:lnTo>
                  <a:pt x="148173" y="296346"/>
                </a:lnTo>
                <a:lnTo>
                  <a:pt x="163368" y="295627"/>
                </a:lnTo>
                <a:lnTo>
                  <a:pt x="205716" y="284838"/>
                </a:lnTo>
                <a:lnTo>
                  <a:pt x="242332" y="262719"/>
                </a:lnTo>
                <a:lnTo>
                  <a:pt x="271081" y="231071"/>
                </a:lnTo>
                <a:lnTo>
                  <a:pt x="274679" y="225137"/>
                </a:lnTo>
                <a:lnTo>
                  <a:pt x="135945" y="225137"/>
                </a:lnTo>
                <a:lnTo>
                  <a:pt x="135945" y="224777"/>
                </a:lnTo>
                <a:lnTo>
                  <a:pt x="92788" y="224777"/>
                </a:lnTo>
                <a:lnTo>
                  <a:pt x="92788" y="118322"/>
                </a:lnTo>
                <a:lnTo>
                  <a:pt x="62578" y="118322"/>
                </a:lnTo>
                <a:lnTo>
                  <a:pt x="50350" y="100700"/>
                </a:lnTo>
                <a:lnTo>
                  <a:pt x="91349" y="70849"/>
                </a:lnTo>
                <a:lnTo>
                  <a:pt x="165127" y="70849"/>
                </a:lnTo>
                <a:lnTo>
                  <a:pt x="167953" y="69651"/>
                </a:lnTo>
                <a:lnTo>
                  <a:pt x="176105" y="67972"/>
                </a:lnTo>
                <a:lnTo>
                  <a:pt x="272498" y="67972"/>
                </a:lnTo>
                <a:lnTo>
                  <a:pt x="271081" y="65635"/>
                </a:lnTo>
                <a:lnTo>
                  <a:pt x="242332" y="33829"/>
                </a:lnTo>
                <a:lnTo>
                  <a:pt x="205716" y="11508"/>
                </a:lnTo>
                <a:lnTo>
                  <a:pt x="163368" y="719"/>
                </a:lnTo>
                <a:lnTo>
                  <a:pt x="148173" y="0"/>
                </a:lnTo>
                <a:close/>
              </a:path>
              <a:path w="296545" h="296544">
                <a:moveTo>
                  <a:pt x="272498" y="67972"/>
                </a:moveTo>
                <a:lnTo>
                  <a:pt x="184497" y="67972"/>
                </a:lnTo>
                <a:lnTo>
                  <a:pt x="194702" y="68669"/>
                </a:lnTo>
                <a:lnTo>
                  <a:pt x="203738" y="70759"/>
                </a:lnTo>
                <a:lnTo>
                  <a:pt x="229712" y="100700"/>
                </a:lnTo>
                <a:lnTo>
                  <a:pt x="230531" y="110410"/>
                </a:lnTo>
                <a:lnTo>
                  <a:pt x="229857" y="119019"/>
                </a:lnTo>
                <a:lnTo>
                  <a:pt x="207244" y="157614"/>
                </a:lnTo>
                <a:lnTo>
                  <a:pt x="165126" y="202839"/>
                </a:lnTo>
                <a:lnTo>
                  <a:pt x="230172" y="202839"/>
                </a:lnTo>
                <a:lnTo>
                  <a:pt x="230172" y="225137"/>
                </a:lnTo>
                <a:lnTo>
                  <a:pt x="274679" y="225137"/>
                </a:lnTo>
                <a:lnTo>
                  <a:pt x="293469" y="177843"/>
                </a:lnTo>
                <a:lnTo>
                  <a:pt x="296346" y="148173"/>
                </a:lnTo>
                <a:lnTo>
                  <a:pt x="295627" y="133135"/>
                </a:lnTo>
                <a:lnTo>
                  <a:pt x="293469" y="118592"/>
                </a:lnTo>
                <a:lnTo>
                  <a:pt x="289873" y="104544"/>
                </a:lnTo>
                <a:lnTo>
                  <a:pt x="284780" y="90870"/>
                </a:lnTo>
                <a:lnTo>
                  <a:pt x="278521" y="77907"/>
                </a:lnTo>
                <a:lnTo>
                  <a:pt x="272498" y="67972"/>
                </a:lnTo>
                <a:close/>
              </a:path>
              <a:path w="296545" h="296544">
                <a:moveTo>
                  <a:pt x="165127" y="70849"/>
                </a:moveTo>
                <a:lnTo>
                  <a:pt x="117243" y="70849"/>
                </a:lnTo>
                <a:lnTo>
                  <a:pt x="117243" y="224777"/>
                </a:lnTo>
                <a:lnTo>
                  <a:pt x="135945" y="224777"/>
                </a:lnTo>
                <a:lnTo>
                  <a:pt x="135945" y="205716"/>
                </a:lnTo>
                <a:lnTo>
                  <a:pt x="180541" y="156804"/>
                </a:lnTo>
                <a:lnTo>
                  <a:pt x="204157" y="122758"/>
                </a:lnTo>
                <a:lnTo>
                  <a:pt x="205716" y="116404"/>
                </a:lnTo>
                <a:lnTo>
                  <a:pt x="205716" y="104296"/>
                </a:lnTo>
                <a:lnTo>
                  <a:pt x="148892" y="104296"/>
                </a:lnTo>
                <a:lnTo>
                  <a:pt x="137024" y="87753"/>
                </a:lnTo>
                <a:lnTo>
                  <a:pt x="142643" y="83055"/>
                </a:lnTo>
                <a:lnTo>
                  <a:pt x="148353" y="79031"/>
                </a:lnTo>
                <a:lnTo>
                  <a:pt x="154152" y="75682"/>
                </a:lnTo>
                <a:lnTo>
                  <a:pt x="160041" y="73007"/>
                </a:lnTo>
                <a:lnTo>
                  <a:pt x="165127" y="70849"/>
                </a:lnTo>
                <a:close/>
              </a:path>
              <a:path w="296545" h="296544">
                <a:moveTo>
                  <a:pt x="165126" y="202839"/>
                </a:moveTo>
                <a:lnTo>
                  <a:pt x="157164" y="202839"/>
                </a:lnTo>
                <a:lnTo>
                  <a:pt x="159681" y="208593"/>
                </a:lnTo>
                <a:lnTo>
                  <a:pt x="165126" y="202839"/>
                </a:lnTo>
                <a:close/>
              </a:path>
              <a:path w="296545" h="296544">
                <a:moveTo>
                  <a:pt x="93507" y="93507"/>
                </a:moveTo>
                <a:lnTo>
                  <a:pt x="86314" y="99621"/>
                </a:lnTo>
                <a:lnTo>
                  <a:pt x="83437" y="101779"/>
                </a:lnTo>
                <a:lnTo>
                  <a:pt x="80080" y="104416"/>
                </a:lnTo>
                <a:lnTo>
                  <a:pt x="72408" y="110650"/>
                </a:lnTo>
                <a:lnTo>
                  <a:pt x="67852" y="114246"/>
                </a:lnTo>
                <a:lnTo>
                  <a:pt x="62578" y="118322"/>
                </a:lnTo>
                <a:lnTo>
                  <a:pt x="92788" y="118322"/>
                </a:lnTo>
                <a:lnTo>
                  <a:pt x="92908" y="103457"/>
                </a:lnTo>
                <a:lnTo>
                  <a:pt x="93387" y="98422"/>
                </a:lnTo>
                <a:lnTo>
                  <a:pt x="93507" y="93507"/>
                </a:lnTo>
                <a:close/>
              </a:path>
              <a:path w="296545" h="296544">
                <a:moveTo>
                  <a:pt x="190131" y="88832"/>
                </a:moveTo>
                <a:lnTo>
                  <a:pt x="177664" y="88832"/>
                </a:lnTo>
                <a:lnTo>
                  <a:pt x="171909" y="90150"/>
                </a:lnTo>
                <a:lnTo>
                  <a:pt x="166155" y="92788"/>
                </a:lnTo>
                <a:lnTo>
                  <a:pt x="160641" y="95185"/>
                </a:lnTo>
                <a:lnTo>
                  <a:pt x="154886" y="99021"/>
                </a:lnTo>
                <a:lnTo>
                  <a:pt x="148892" y="104296"/>
                </a:lnTo>
                <a:lnTo>
                  <a:pt x="205716" y="104296"/>
                </a:lnTo>
                <a:lnTo>
                  <a:pt x="205716" y="103937"/>
                </a:lnTo>
                <a:lnTo>
                  <a:pt x="203678" y="98782"/>
                </a:lnTo>
                <a:lnTo>
                  <a:pt x="199602" y="94946"/>
                </a:lnTo>
                <a:lnTo>
                  <a:pt x="195526" y="90870"/>
                </a:lnTo>
                <a:lnTo>
                  <a:pt x="190131" y="88832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28" name="object 128"/>
          <p:cNvSpPr/>
          <p:nvPr/>
        </p:nvSpPr>
        <p:spPr>
          <a:xfrm>
            <a:off x="3711440" y="1178496"/>
            <a:ext cx="101159" cy="101159"/>
          </a:xfrm>
          <a:custGeom>
            <a:avLst/>
            <a:gdLst/>
            <a:ahLst/>
            <a:cxnLst/>
            <a:rect l="l" t="t" r="r" b="b"/>
            <a:pathLst>
              <a:path w="296545" h="296545">
                <a:moveTo>
                  <a:pt x="148067" y="0"/>
                </a:moveTo>
                <a:lnTo>
                  <a:pt x="104235" y="6473"/>
                </a:lnTo>
                <a:lnTo>
                  <a:pt x="65169" y="25265"/>
                </a:lnTo>
                <a:lnTo>
                  <a:pt x="33520" y="54171"/>
                </a:lnTo>
                <a:lnTo>
                  <a:pt x="11402" y="90989"/>
                </a:lnTo>
                <a:lnTo>
                  <a:pt x="613" y="133135"/>
                </a:lnTo>
                <a:lnTo>
                  <a:pt x="0" y="150398"/>
                </a:lnTo>
                <a:lnTo>
                  <a:pt x="613" y="163233"/>
                </a:lnTo>
                <a:lnTo>
                  <a:pt x="11402" y="205716"/>
                </a:lnTo>
                <a:lnTo>
                  <a:pt x="33520" y="242534"/>
                </a:lnTo>
                <a:lnTo>
                  <a:pt x="65169" y="271171"/>
                </a:lnTo>
                <a:lnTo>
                  <a:pt x="104235" y="289873"/>
                </a:lnTo>
                <a:lnTo>
                  <a:pt x="148067" y="296346"/>
                </a:lnTo>
                <a:lnTo>
                  <a:pt x="163262" y="295627"/>
                </a:lnTo>
                <a:lnTo>
                  <a:pt x="205610" y="284838"/>
                </a:lnTo>
                <a:lnTo>
                  <a:pt x="242226" y="262719"/>
                </a:lnTo>
                <a:lnTo>
                  <a:pt x="270975" y="231071"/>
                </a:lnTo>
                <a:lnTo>
                  <a:pt x="272828" y="228014"/>
                </a:lnTo>
                <a:lnTo>
                  <a:pt x="172283" y="228014"/>
                </a:lnTo>
                <a:lnTo>
                  <a:pt x="165210" y="227175"/>
                </a:lnTo>
                <a:lnTo>
                  <a:pt x="155722" y="224777"/>
                </a:lnTo>
                <a:lnTo>
                  <a:pt x="94120" y="224777"/>
                </a:lnTo>
                <a:lnTo>
                  <a:pt x="94120" y="118322"/>
                </a:lnTo>
                <a:lnTo>
                  <a:pt x="63910" y="118322"/>
                </a:lnTo>
                <a:lnTo>
                  <a:pt x="51682" y="100700"/>
                </a:lnTo>
                <a:lnTo>
                  <a:pt x="92681" y="70849"/>
                </a:lnTo>
                <a:lnTo>
                  <a:pt x="164361" y="70849"/>
                </a:lnTo>
                <a:lnTo>
                  <a:pt x="167607" y="69531"/>
                </a:lnTo>
                <a:lnTo>
                  <a:pt x="175519" y="67972"/>
                </a:lnTo>
                <a:lnTo>
                  <a:pt x="272392" y="67972"/>
                </a:lnTo>
                <a:lnTo>
                  <a:pt x="270975" y="65635"/>
                </a:lnTo>
                <a:lnTo>
                  <a:pt x="242226" y="33829"/>
                </a:lnTo>
                <a:lnTo>
                  <a:pt x="205610" y="11508"/>
                </a:lnTo>
                <a:lnTo>
                  <a:pt x="163262" y="719"/>
                </a:lnTo>
                <a:lnTo>
                  <a:pt x="148067" y="0"/>
                </a:lnTo>
                <a:close/>
              </a:path>
              <a:path w="296545" h="296545">
                <a:moveTo>
                  <a:pt x="272392" y="67972"/>
                </a:moveTo>
                <a:lnTo>
                  <a:pt x="183671" y="67972"/>
                </a:lnTo>
                <a:lnTo>
                  <a:pt x="193449" y="68579"/>
                </a:lnTo>
                <a:lnTo>
                  <a:pt x="202283" y="70400"/>
                </a:lnTo>
                <a:lnTo>
                  <a:pt x="229577" y="98062"/>
                </a:lnTo>
                <a:lnTo>
                  <a:pt x="230332" y="108612"/>
                </a:lnTo>
                <a:lnTo>
                  <a:pt x="229796" y="114793"/>
                </a:lnTo>
                <a:lnTo>
                  <a:pt x="202620" y="143453"/>
                </a:lnTo>
                <a:lnTo>
                  <a:pt x="200162" y="143843"/>
                </a:lnTo>
                <a:lnTo>
                  <a:pt x="203699" y="144464"/>
                </a:lnTo>
                <a:lnTo>
                  <a:pt x="234449" y="172921"/>
                </a:lnTo>
                <a:lnTo>
                  <a:pt x="235100" y="180900"/>
                </a:lnTo>
                <a:lnTo>
                  <a:pt x="234134" y="192162"/>
                </a:lnTo>
                <a:lnTo>
                  <a:pt x="201923" y="225137"/>
                </a:lnTo>
                <a:lnTo>
                  <a:pt x="179715" y="228014"/>
                </a:lnTo>
                <a:lnTo>
                  <a:pt x="272828" y="228014"/>
                </a:lnTo>
                <a:lnTo>
                  <a:pt x="289766" y="192004"/>
                </a:lnTo>
                <a:lnTo>
                  <a:pt x="296134" y="150398"/>
                </a:lnTo>
                <a:lnTo>
                  <a:pt x="296014" y="143453"/>
                </a:lnTo>
                <a:lnTo>
                  <a:pt x="289766" y="104544"/>
                </a:lnTo>
                <a:lnTo>
                  <a:pt x="278415" y="77907"/>
                </a:lnTo>
                <a:lnTo>
                  <a:pt x="272392" y="67972"/>
                </a:lnTo>
                <a:close/>
              </a:path>
              <a:path w="296545" h="296545">
                <a:moveTo>
                  <a:pt x="164361" y="70849"/>
                </a:moveTo>
                <a:lnTo>
                  <a:pt x="118576" y="70849"/>
                </a:lnTo>
                <a:lnTo>
                  <a:pt x="118576" y="224777"/>
                </a:lnTo>
                <a:lnTo>
                  <a:pt x="155722" y="224777"/>
                </a:lnTo>
                <a:lnTo>
                  <a:pt x="152023" y="223818"/>
                </a:lnTo>
                <a:lnTo>
                  <a:pt x="145789" y="221300"/>
                </a:lnTo>
                <a:lnTo>
                  <a:pt x="139795" y="217944"/>
                </a:lnTo>
                <a:lnTo>
                  <a:pt x="139795" y="195286"/>
                </a:lnTo>
                <a:lnTo>
                  <a:pt x="207866" y="195286"/>
                </a:lnTo>
                <a:lnTo>
                  <a:pt x="210285" y="189292"/>
                </a:lnTo>
                <a:lnTo>
                  <a:pt x="210285" y="171789"/>
                </a:lnTo>
                <a:lnTo>
                  <a:pt x="207408" y="165556"/>
                </a:lnTo>
                <a:lnTo>
                  <a:pt x="175759" y="155366"/>
                </a:lnTo>
                <a:lnTo>
                  <a:pt x="159935" y="155366"/>
                </a:lnTo>
                <a:lnTo>
                  <a:pt x="159935" y="135585"/>
                </a:lnTo>
                <a:lnTo>
                  <a:pt x="185589" y="135585"/>
                </a:lnTo>
                <a:lnTo>
                  <a:pt x="193022" y="133427"/>
                </a:lnTo>
                <a:lnTo>
                  <a:pt x="203092" y="124796"/>
                </a:lnTo>
                <a:lnTo>
                  <a:pt x="205598" y="118592"/>
                </a:lnTo>
                <a:lnTo>
                  <a:pt x="205511" y="102498"/>
                </a:lnTo>
                <a:lnTo>
                  <a:pt x="205362" y="102138"/>
                </a:lnTo>
                <a:lnTo>
                  <a:pt x="149145" y="102138"/>
                </a:lnTo>
                <a:lnTo>
                  <a:pt x="137637" y="85595"/>
                </a:lnTo>
                <a:lnTo>
                  <a:pt x="143077" y="81549"/>
                </a:lnTo>
                <a:lnTo>
                  <a:pt x="148606" y="78042"/>
                </a:lnTo>
                <a:lnTo>
                  <a:pt x="154225" y="75075"/>
                </a:lnTo>
                <a:lnTo>
                  <a:pt x="159935" y="72648"/>
                </a:lnTo>
                <a:lnTo>
                  <a:pt x="164361" y="70849"/>
                </a:lnTo>
                <a:close/>
              </a:path>
              <a:path w="296545" h="296545">
                <a:moveTo>
                  <a:pt x="207866" y="195286"/>
                </a:moveTo>
                <a:lnTo>
                  <a:pt x="139795" y="195286"/>
                </a:lnTo>
                <a:lnTo>
                  <a:pt x="146988" y="199362"/>
                </a:lnTo>
                <a:lnTo>
                  <a:pt x="153701" y="202479"/>
                </a:lnTo>
                <a:lnTo>
                  <a:pt x="159935" y="204637"/>
                </a:lnTo>
                <a:lnTo>
                  <a:pt x="166408" y="206555"/>
                </a:lnTo>
                <a:lnTo>
                  <a:pt x="172283" y="207514"/>
                </a:lnTo>
                <a:lnTo>
                  <a:pt x="188586" y="207514"/>
                </a:lnTo>
                <a:lnTo>
                  <a:pt x="196738" y="205236"/>
                </a:lnTo>
                <a:lnTo>
                  <a:pt x="202013" y="200681"/>
                </a:lnTo>
                <a:lnTo>
                  <a:pt x="207528" y="196125"/>
                </a:lnTo>
                <a:lnTo>
                  <a:pt x="207866" y="195286"/>
                </a:lnTo>
                <a:close/>
              </a:path>
              <a:path w="296545" h="296545">
                <a:moveTo>
                  <a:pt x="194101" y="142778"/>
                </a:moveTo>
                <a:lnTo>
                  <a:pt x="195540" y="144576"/>
                </a:lnTo>
                <a:lnTo>
                  <a:pt x="200162" y="143843"/>
                </a:lnTo>
                <a:lnTo>
                  <a:pt x="194101" y="142778"/>
                </a:lnTo>
                <a:close/>
              </a:path>
              <a:path w="296545" h="296545">
                <a:moveTo>
                  <a:pt x="94839" y="93507"/>
                </a:moveTo>
                <a:lnTo>
                  <a:pt x="91602" y="96744"/>
                </a:lnTo>
                <a:lnTo>
                  <a:pt x="88965" y="98902"/>
                </a:lnTo>
                <a:lnTo>
                  <a:pt x="87287" y="100340"/>
                </a:lnTo>
                <a:lnTo>
                  <a:pt x="84649" y="102498"/>
                </a:lnTo>
                <a:lnTo>
                  <a:pt x="81293" y="105135"/>
                </a:lnTo>
                <a:lnTo>
                  <a:pt x="63910" y="118322"/>
                </a:lnTo>
                <a:lnTo>
                  <a:pt x="94120" y="118322"/>
                </a:lnTo>
                <a:lnTo>
                  <a:pt x="94218" y="107533"/>
                </a:lnTo>
                <a:lnTo>
                  <a:pt x="94360" y="105975"/>
                </a:lnTo>
                <a:lnTo>
                  <a:pt x="94480" y="101059"/>
                </a:lnTo>
                <a:lnTo>
                  <a:pt x="94676" y="98902"/>
                </a:lnTo>
                <a:lnTo>
                  <a:pt x="94799" y="96744"/>
                </a:lnTo>
                <a:lnTo>
                  <a:pt x="94839" y="93507"/>
                </a:lnTo>
                <a:close/>
              </a:path>
              <a:path w="296545" h="296545">
                <a:moveTo>
                  <a:pt x="188826" y="88472"/>
                </a:moveTo>
                <a:lnTo>
                  <a:pt x="176119" y="88472"/>
                </a:lnTo>
                <a:lnTo>
                  <a:pt x="170364" y="89791"/>
                </a:lnTo>
                <a:lnTo>
                  <a:pt x="165329" y="92428"/>
                </a:lnTo>
                <a:lnTo>
                  <a:pt x="160534" y="94826"/>
                </a:lnTo>
                <a:lnTo>
                  <a:pt x="155062" y="98115"/>
                </a:lnTo>
                <a:lnTo>
                  <a:pt x="149145" y="102138"/>
                </a:lnTo>
                <a:lnTo>
                  <a:pt x="205362" y="102138"/>
                </a:lnTo>
                <a:lnTo>
                  <a:pt x="203332" y="97223"/>
                </a:lnTo>
                <a:lnTo>
                  <a:pt x="198776" y="93867"/>
                </a:lnTo>
                <a:lnTo>
                  <a:pt x="194221" y="90270"/>
                </a:lnTo>
                <a:lnTo>
                  <a:pt x="188826" y="88472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29" name="object 129"/>
          <p:cNvSpPr/>
          <p:nvPr/>
        </p:nvSpPr>
        <p:spPr>
          <a:xfrm>
            <a:off x="3699135" y="1644693"/>
            <a:ext cx="101159" cy="101159"/>
          </a:xfrm>
          <a:custGeom>
            <a:avLst/>
            <a:gdLst/>
            <a:ahLst/>
            <a:cxnLst/>
            <a:rect l="l" t="t" r="r" b="b"/>
            <a:pathLst>
              <a:path w="296545" h="296545">
                <a:moveTo>
                  <a:pt x="148173" y="0"/>
                </a:moveTo>
                <a:lnTo>
                  <a:pt x="104341" y="6473"/>
                </a:lnTo>
                <a:lnTo>
                  <a:pt x="65275" y="25265"/>
                </a:lnTo>
                <a:lnTo>
                  <a:pt x="33626" y="54171"/>
                </a:lnTo>
                <a:lnTo>
                  <a:pt x="11508" y="90989"/>
                </a:lnTo>
                <a:lnTo>
                  <a:pt x="719" y="133135"/>
                </a:lnTo>
                <a:lnTo>
                  <a:pt x="0" y="148173"/>
                </a:lnTo>
                <a:lnTo>
                  <a:pt x="719" y="163233"/>
                </a:lnTo>
                <a:lnTo>
                  <a:pt x="11508" y="205716"/>
                </a:lnTo>
                <a:lnTo>
                  <a:pt x="33626" y="242534"/>
                </a:lnTo>
                <a:lnTo>
                  <a:pt x="65275" y="271171"/>
                </a:lnTo>
                <a:lnTo>
                  <a:pt x="104341" y="289873"/>
                </a:lnTo>
                <a:lnTo>
                  <a:pt x="148173" y="296346"/>
                </a:lnTo>
                <a:lnTo>
                  <a:pt x="163368" y="295627"/>
                </a:lnTo>
                <a:lnTo>
                  <a:pt x="205716" y="284838"/>
                </a:lnTo>
                <a:lnTo>
                  <a:pt x="242332" y="262719"/>
                </a:lnTo>
                <a:lnTo>
                  <a:pt x="271081" y="231071"/>
                </a:lnTo>
                <a:lnTo>
                  <a:pt x="274897" y="224777"/>
                </a:lnTo>
                <a:lnTo>
                  <a:pt x="92428" y="224777"/>
                </a:lnTo>
                <a:lnTo>
                  <a:pt x="92428" y="118322"/>
                </a:lnTo>
                <a:lnTo>
                  <a:pt x="62218" y="118322"/>
                </a:lnTo>
                <a:lnTo>
                  <a:pt x="49990" y="100700"/>
                </a:lnTo>
                <a:lnTo>
                  <a:pt x="90989" y="70849"/>
                </a:lnTo>
                <a:lnTo>
                  <a:pt x="274243" y="70849"/>
                </a:lnTo>
                <a:lnTo>
                  <a:pt x="271081" y="65635"/>
                </a:lnTo>
                <a:lnTo>
                  <a:pt x="242332" y="33829"/>
                </a:lnTo>
                <a:lnTo>
                  <a:pt x="205716" y="11508"/>
                </a:lnTo>
                <a:lnTo>
                  <a:pt x="163368" y="719"/>
                </a:lnTo>
                <a:lnTo>
                  <a:pt x="148173" y="0"/>
                </a:lnTo>
                <a:close/>
              </a:path>
              <a:path w="296545" h="296545">
                <a:moveTo>
                  <a:pt x="193488" y="70849"/>
                </a:moveTo>
                <a:lnTo>
                  <a:pt x="116884" y="70849"/>
                </a:lnTo>
                <a:lnTo>
                  <a:pt x="116884" y="224777"/>
                </a:lnTo>
                <a:lnTo>
                  <a:pt x="193848" y="224777"/>
                </a:lnTo>
                <a:lnTo>
                  <a:pt x="193848" y="189892"/>
                </a:lnTo>
                <a:lnTo>
                  <a:pt x="130910" y="189892"/>
                </a:lnTo>
                <a:lnTo>
                  <a:pt x="130910" y="171909"/>
                </a:lnTo>
                <a:lnTo>
                  <a:pt x="193488" y="70849"/>
                </a:lnTo>
                <a:close/>
              </a:path>
              <a:path w="296545" h="296545">
                <a:moveTo>
                  <a:pt x="274243" y="70849"/>
                </a:moveTo>
                <a:lnTo>
                  <a:pt x="218303" y="70849"/>
                </a:lnTo>
                <a:lnTo>
                  <a:pt x="218303" y="169032"/>
                </a:lnTo>
                <a:lnTo>
                  <a:pt x="239882" y="169032"/>
                </a:lnTo>
                <a:lnTo>
                  <a:pt x="239882" y="189892"/>
                </a:lnTo>
                <a:lnTo>
                  <a:pt x="218303" y="189892"/>
                </a:lnTo>
                <a:lnTo>
                  <a:pt x="218303" y="224777"/>
                </a:lnTo>
                <a:lnTo>
                  <a:pt x="274897" y="224777"/>
                </a:lnTo>
                <a:lnTo>
                  <a:pt x="278521" y="218798"/>
                </a:lnTo>
                <a:lnTo>
                  <a:pt x="293469" y="177843"/>
                </a:lnTo>
                <a:lnTo>
                  <a:pt x="296346" y="148173"/>
                </a:lnTo>
                <a:lnTo>
                  <a:pt x="295627" y="133135"/>
                </a:lnTo>
                <a:lnTo>
                  <a:pt x="293469" y="118592"/>
                </a:lnTo>
                <a:lnTo>
                  <a:pt x="289873" y="104544"/>
                </a:lnTo>
                <a:lnTo>
                  <a:pt x="284838" y="90989"/>
                </a:lnTo>
                <a:lnTo>
                  <a:pt x="278521" y="77907"/>
                </a:lnTo>
                <a:lnTo>
                  <a:pt x="274243" y="70849"/>
                </a:lnTo>
                <a:close/>
              </a:path>
              <a:path w="296545" h="296545">
                <a:moveTo>
                  <a:pt x="195286" y="97463"/>
                </a:moveTo>
                <a:lnTo>
                  <a:pt x="194927" y="97463"/>
                </a:lnTo>
                <a:lnTo>
                  <a:pt x="193968" y="99381"/>
                </a:lnTo>
                <a:lnTo>
                  <a:pt x="192649" y="101899"/>
                </a:lnTo>
                <a:lnTo>
                  <a:pt x="190970" y="105016"/>
                </a:lnTo>
                <a:lnTo>
                  <a:pt x="189532" y="107893"/>
                </a:lnTo>
                <a:lnTo>
                  <a:pt x="187614" y="111369"/>
                </a:lnTo>
                <a:lnTo>
                  <a:pt x="153568" y="169032"/>
                </a:lnTo>
                <a:lnTo>
                  <a:pt x="193848" y="169032"/>
                </a:lnTo>
                <a:lnTo>
                  <a:pt x="193968" y="120480"/>
                </a:lnTo>
                <a:lnTo>
                  <a:pt x="194207" y="114726"/>
                </a:lnTo>
                <a:lnTo>
                  <a:pt x="194687" y="108972"/>
                </a:lnTo>
                <a:lnTo>
                  <a:pt x="195046" y="103217"/>
                </a:lnTo>
                <a:lnTo>
                  <a:pt x="195286" y="97463"/>
                </a:lnTo>
                <a:close/>
              </a:path>
              <a:path w="296545" h="296545">
                <a:moveTo>
                  <a:pt x="93147" y="92788"/>
                </a:moveTo>
                <a:lnTo>
                  <a:pt x="91948" y="94226"/>
                </a:lnTo>
                <a:lnTo>
                  <a:pt x="90270" y="95905"/>
                </a:lnTo>
                <a:lnTo>
                  <a:pt x="88112" y="97823"/>
                </a:lnTo>
                <a:lnTo>
                  <a:pt x="86194" y="99741"/>
                </a:lnTo>
                <a:lnTo>
                  <a:pt x="83677" y="101899"/>
                </a:lnTo>
                <a:lnTo>
                  <a:pt x="62218" y="118322"/>
                </a:lnTo>
                <a:lnTo>
                  <a:pt x="92428" y="118322"/>
                </a:lnTo>
                <a:lnTo>
                  <a:pt x="92548" y="99381"/>
                </a:lnTo>
                <a:lnTo>
                  <a:pt x="93147" y="92788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grpSp>
        <p:nvGrpSpPr>
          <p:cNvPr id="130" name="object 130"/>
          <p:cNvGrpSpPr/>
          <p:nvPr/>
        </p:nvGrpSpPr>
        <p:grpSpPr>
          <a:xfrm>
            <a:off x="7218552" y="30671"/>
            <a:ext cx="2239139" cy="3373980"/>
            <a:chOff x="13342791" y="89910"/>
            <a:chExt cx="6563995" cy="9890760"/>
          </a:xfrm>
        </p:grpSpPr>
        <p:sp>
          <p:nvSpPr>
            <p:cNvPr id="131" name="object 131"/>
            <p:cNvSpPr/>
            <p:nvPr/>
          </p:nvSpPr>
          <p:spPr>
            <a:xfrm>
              <a:off x="13351783" y="107892"/>
              <a:ext cx="6555105" cy="9863455"/>
            </a:xfrm>
            <a:custGeom>
              <a:avLst/>
              <a:gdLst/>
              <a:ahLst/>
              <a:cxnLst/>
              <a:rect l="l" t="t" r="r" b="b"/>
              <a:pathLst>
                <a:path w="6555105" h="9863455">
                  <a:moveTo>
                    <a:pt x="6554512" y="0"/>
                  </a:moveTo>
                  <a:lnTo>
                    <a:pt x="0" y="0"/>
                  </a:lnTo>
                  <a:lnTo>
                    <a:pt x="0" y="9863237"/>
                  </a:lnTo>
                  <a:lnTo>
                    <a:pt x="6554512" y="9863237"/>
                  </a:lnTo>
                  <a:lnTo>
                    <a:pt x="6554512" y="0"/>
                  </a:lnTo>
                  <a:close/>
                </a:path>
              </a:pathLst>
            </a:custGeom>
            <a:solidFill>
              <a:srgbClr val="F7F6F9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3342785" y="89917"/>
              <a:ext cx="6563995" cy="9890760"/>
            </a:xfrm>
            <a:custGeom>
              <a:avLst/>
              <a:gdLst/>
              <a:ahLst/>
              <a:cxnLst/>
              <a:rect l="l" t="t" r="r" b="b"/>
              <a:pathLst>
                <a:path w="6563994" h="9890760">
                  <a:moveTo>
                    <a:pt x="8991" y="0"/>
                  </a:moveTo>
                  <a:lnTo>
                    <a:pt x="0" y="0"/>
                  </a:lnTo>
                  <a:lnTo>
                    <a:pt x="0" y="9881222"/>
                  </a:lnTo>
                  <a:lnTo>
                    <a:pt x="8991" y="9881222"/>
                  </a:lnTo>
                  <a:lnTo>
                    <a:pt x="8991" y="0"/>
                  </a:lnTo>
                  <a:close/>
                </a:path>
                <a:path w="6563994" h="9890760">
                  <a:moveTo>
                    <a:pt x="6563500" y="9881222"/>
                  </a:moveTo>
                  <a:lnTo>
                    <a:pt x="8991" y="9881222"/>
                  </a:lnTo>
                  <a:lnTo>
                    <a:pt x="8991" y="9890214"/>
                  </a:lnTo>
                  <a:lnTo>
                    <a:pt x="6563500" y="9890214"/>
                  </a:lnTo>
                  <a:lnTo>
                    <a:pt x="6563500" y="98812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133" name="object 13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722206" y="304063"/>
              <a:ext cx="87356" cy="235403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708821" y="939212"/>
              <a:ext cx="148506" cy="238621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708362" y="1550606"/>
              <a:ext cx="159540" cy="241840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703304" y="2174211"/>
              <a:ext cx="170115" cy="235403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709281" y="2785606"/>
              <a:ext cx="150805" cy="238621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3714175" y="3402774"/>
              <a:ext cx="160419" cy="241840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3718068" y="4026377"/>
              <a:ext cx="150805" cy="235403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3722206" y="4634554"/>
              <a:ext cx="160000" cy="241840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3732116" y="5254940"/>
              <a:ext cx="160421" cy="241840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13641286" y="5866334"/>
              <a:ext cx="313690" cy="241935"/>
            </a:xfrm>
            <a:custGeom>
              <a:avLst/>
              <a:gdLst/>
              <a:ahLst/>
              <a:cxnLst/>
              <a:rect l="l" t="t" r="r" b="b"/>
              <a:pathLst>
                <a:path w="313690" h="241935">
                  <a:moveTo>
                    <a:pt x="87356" y="33103"/>
                  </a:moveTo>
                  <a:lnTo>
                    <a:pt x="58850" y="33103"/>
                  </a:lnTo>
                  <a:lnTo>
                    <a:pt x="58850" y="238621"/>
                  </a:lnTo>
                  <a:lnTo>
                    <a:pt x="87356" y="238621"/>
                  </a:lnTo>
                  <a:lnTo>
                    <a:pt x="87356" y="33103"/>
                  </a:lnTo>
                  <a:close/>
                </a:path>
                <a:path w="313690" h="241935">
                  <a:moveTo>
                    <a:pt x="87356" y="3218"/>
                  </a:moveTo>
                  <a:lnTo>
                    <a:pt x="58850" y="3218"/>
                  </a:lnTo>
                  <a:lnTo>
                    <a:pt x="0" y="42299"/>
                  </a:lnTo>
                  <a:lnTo>
                    <a:pt x="0" y="71264"/>
                  </a:lnTo>
                  <a:lnTo>
                    <a:pt x="57471" y="33103"/>
                  </a:lnTo>
                  <a:lnTo>
                    <a:pt x="87356" y="33103"/>
                  </a:lnTo>
                  <a:lnTo>
                    <a:pt x="87356" y="3218"/>
                  </a:lnTo>
                  <a:close/>
                </a:path>
                <a:path w="313690" h="241935">
                  <a:moveTo>
                    <a:pt x="231840" y="0"/>
                  </a:moveTo>
                  <a:lnTo>
                    <a:pt x="187702" y="14367"/>
                  </a:lnTo>
                  <a:lnTo>
                    <a:pt x="159655" y="55747"/>
                  </a:lnTo>
                  <a:lnTo>
                    <a:pt x="150604" y="102536"/>
                  </a:lnTo>
                  <a:lnTo>
                    <a:pt x="150000" y="120920"/>
                  </a:lnTo>
                  <a:lnTo>
                    <a:pt x="150604" y="139411"/>
                  </a:lnTo>
                  <a:lnTo>
                    <a:pt x="159655" y="186437"/>
                  </a:lnTo>
                  <a:lnTo>
                    <a:pt x="178987" y="219778"/>
                  </a:lnTo>
                  <a:lnTo>
                    <a:pt x="219332" y="240956"/>
                  </a:lnTo>
                  <a:lnTo>
                    <a:pt x="231840" y="241840"/>
                  </a:lnTo>
                  <a:lnTo>
                    <a:pt x="244347" y="240956"/>
                  </a:lnTo>
                  <a:lnTo>
                    <a:pt x="284692" y="219778"/>
                  </a:lnTo>
                  <a:lnTo>
                    <a:pt x="287241" y="216552"/>
                  </a:lnTo>
                  <a:lnTo>
                    <a:pt x="231840" y="216552"/>
                  </a:lnTo>
                  <a:lnTo>
                    <a:pt x="223585" y="215855"/>
                  </a:lnTo>
                  <a:lnTo>
                    <a:pt x="191868" y="191696"/>
                  </a:lnTo>
                  <a:lnTo>
                    <a:pt x="179196" y="149196"/>
                  </a:lnTo>
                  <a:lnTo>
                    <a:pt x="177587" y="120920"/>
                  </a:lnTo>
                  <a:lnTo>
                    <a:pt x="178485" y="99289"/>
                  </a:lnTo>
                  <a:lnTo>
                    <a:pt x="191954" y="50000"/>
                  </a:lnTo>
                  <a:lnTo>
                    <a:pt x="231840" y="24827"/>
                  </a:lnTo>
                  <a:lnTo>
                    <a:pt x="286515" y="24827"/>
                  </a:lnTo>
                  <a:lnTo>
                    <a:pt x="284512" y="22298"/>
                  </a:lnTo>
                  <a:lnTo>
                    <a:pt x="275863" y="14367"/>
                  </a:lnTo>
                  <a:lnTo>
                    <a:pt x="266258" y="8081"/>
                  </a:lnTo>
                  <a:lnTo>
                    <a:pt x="255719" y="3591"/>
                  </a:lnTo>
                  <a:lnTo>
                    <a:pt x="244246" y="897"/>
                  </a:lnTo>
                  <a:lnTo>
                    <a:pt x="231840" y="0"/>
                  </a:lnTo>
                  <a:close/>
                </a:path>
                <a:path w="313690" h="241935">
                  <a:moveTo>
                    <a:pt x="286515" y="24827"/>
                  </a:moveTo>
                  <a:lnTo>
                    <a:pt x="231840" y="24827"/>
                  </a:lnTo>
                  <a:lnTo>
                    <a:pt x="240037" y="25531"/>
                  </a:lnTo>
                  <a:lnTo>
                    <a:pt x="247616" y="27643"/>
                  </a:lnTo>
                  <a:lnTo>
                    <a:pt x="275963" y="58743"/>
                  </a:lnTo>
                  <a:lnTo>
                    <a:pt x="285683" y="106200"/>
                  </a:lnTo>
                  <a:lnTo>
                    <a:pt x="286093" y="120920"/>
                  </a:lnTo>
                  <a:lnTo>
                    <a:pt x="285202" y="142586"/>
                  </a:lnTo>
                  <a:lnTo>
                    <a:pt x="271840" y="191725"/>
                  </a:lnTo>
                  <a:lnTo>
                    <a:pt x="231840" y="216552"/>
                  </a:lnTo>
                  <a:lnTo>
                    <a:pt x="287241" y="216552"/>
                  </a:lnTo>
                  <a:lnTo>
                    <a:pt x="308248" y="172170"/>
                  </a:lnTo>
                  <a:lnTo>
                    <a:pt x="313679" y="120920"/>
                  </a:lnTo>
                  <a:lnTo>
                    <a:pt x="313068" y="102536"/>
                  </a:lnTo>
                  <a:lnTo>
                    <a:pt x="303909" y="55747"/>
                  </a:lnTo>
                  <a:lnTo>
                    <a:pt x="292070" y="31839"/>
                  </a:lnTo>
                  <a:lnTo>
                    <a:pt x="286515" y="248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143" name="object 14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3677250" y="6489940"/>
              <a:ext cx="237817" cy="235403"/>
            </a:xfrm>
            <a:prstGeom prst="rect">
              <a:avLst/>
            </a:prstGeom>
          </p:spPr>
        </p:pic>
        <p:sp>
          <p:nvSpPr>
            <p:cNvPr id="144" name="object 144"/>
            <p:cNvSpPr/>
            <p:nvPr/>
          </p:nvSpPr>
          <p:spPr>
            <a:xfrm>
              <a:off x="13351776" y="98909"/>
              <a:ext cx="6555105" cy="9872345"/>
            </a:xfrm>
            <a:custGeom>
              <a:avLst/>
              <a:gdLst/>
              <a:ahLst/>
              <a:cxnLst/>
              <a:rect l="l" t="t" r="r" b="b"/>
              <a:pathLst>
                <a:path w="6555105" h="9872345">
                  <a:moveTo>
                    <a:pt x="385851" y="9474987"/>
                  </a:moveTo>
                  <a:lnTo>
                    <a:pt x="357339" y="9474987"/>
                  </a:lnTo>
                  <a:lnTo>
                    <a:pt x="298500" y="9514065"/>
                  </a:lnTo>
                  <a:lnTo>
                    <a:pt x="298500" y="9543034"/>
                  </a:lnTo>
                  <a:lnTo>
                    <a:pt x="355968" y="9504870"/>
                  </a:lnTo>
                  <a:lnTo>
                    <a:pt x="357339" y="9504870"/>
                  </a:lnTo>
                  <a:lnTo>
                    <a:pt x="357339" y="9710382"/>
                  </a:lnTo>
                  <a:lnTo>
                    <a:pt x="385851" y="9710382"/>
                  </a:lnTo>
                  <a:lnTo>
                    <a:pt x="385851" y="9504870"/>
                  </a:lnTo>
                  <a:lnTo>
                    <a:pt x="385851" y="9474987"/>
                  </a:lnTo>
                  <a:close/>
                </a:path>
                <a:path w="6555105" h="9872345">
                  <a:moveTo>
                    <a:pt x="385851" y="8243202"/>
                  </a:moveTo>
                  <a:lnTo>
                    <a:pt x="357339" y="8243202"/>
                  </a:lnTo>
                  <a:lnTo>
                    <a:pt x="298500" y="8282279"/>
                  </a:lnTo>
                  <a:lnTo>
                    <a:pt x="298500" y="8311248"/>
                  </a:lnTo>
                  <a:lnTo>
                    <a:pt x="355968" y="8273085"/>
                  </a:lnTo>
                  <a:lnTo>
                    <a:pt x="357339" y="8273085"/>
                  </a:lnTo>
                  <a:lnTo>
                    <a:pt x="357339" y="8478609"/>
                  </a:lnTo>
                  <a:lnTo>
                    <a:pt x="385851" y="8478609"/>
                  </a:lnTo>
                  <a:lnTo>
                    <a:pt x="385851" y="8273085"/>
                  </a:lnTo>
                  <a:lnTo>
                    <a:pt x="385851" y="8243202"/>
                  </a:lnTo>
                  <a:close/>
                </a:path>
                <a:path w="6555105" h="9872345">
                  <a:moveTo>
                    <a:pt x="385851" y="7622819"/>
                  </a:moveTo>
                  <a:lnTo>
                    <a:pt x="357339" y="7622819"/>
                  </a:lnTo>
                  <a:lnTo>
                    <a:pt x="298500" y="7661897"/>
                  </a:lnTo>
                  <a:lnTo>
                    <a:pt x="298500" y="7690866"/>
                  </a:lnTo>
                  <a:lnTo>
                    <a:pt x="355968" y="7652702"/>
                  </a:lnTo>
                  <a:lnTo>
                    <a:pt x="357339" y="7652702"/>
                  </a:lnTo>
                  <a:lnTo>
                    <a:pt x="357339" y="7858214"/>
                  </a:lnTo>
                  <a:lnTo>
                    <a:pt x="385851" y="7858214"/>
                  </a:lnTo>
                  <a:lnTo>
                    <a:pt x="385851" y="7652702"/>
                  </a:lnTo>
                  <a:lnTo>
                    <a:pt x="385851" y="7622819"/>
                  </a:lnTo>
                  <a:close/>
                </a:path>
                <a:path w="6555105" h="9872345">
                  <a:moveTo>
                    <a:pt x="385851" y="7011416"/>
                  </a:moveTo>
                  <a:lnTo>
                    <a:pt x="357339" y="7011416"/>
                  </a:lnTo>
                  <a:lnTo>
                    <a:pt x="298500" y="7050506"/>
                  </a:lnTo>
                  <a:lnTo>
                    <a:pt x="298500" y="7079462"/>
                  </a:lnTo>
                  <a:lnTo>
                    <a:pt x="355968" y="7041312"/>
                  </a:lnTo>
                  <a:lnTo>
                    <a:pt x="357339" y="7041312"/>
                  </a:lnTo>
                  <a:lnTo>
                    <a:pt x="357339" y="7246823"/>
                  </a:lnTo>
                  <a:lnTo>
                    <a:pt x="385851" y="7246823"/>
                  </a:lnTo>
                  <a:lnTo>
                    <a:pt x="385851" y="7041312"/>
                  </a:lnTo>
                  <a:lnTo>
                    <a:pt x="385851" y="7011416"/>
                  </a:lnTo>
                  <a:close/>
                </a:path>
                <a:path w="6555105" h="9872345">
                  <a:moveTo>
                    <a:pt x="394843" y="8854592"/>
                  </a:moveTo>
                  <a:lnTo>
                    <a:pt x="366331" y="8854592"/>
                  </a:lnTo>
                  <a:lnTo>
                    <a:pt x="307492" y="8893683"/>
                  </a:lnTo>
                  <a:lnTo>
                    <a:pt x="307492" y="8922639"/>
                  </a:lnTo>
                  <a:lnTo>
                    <a:pt x="364959" y="8884488"/>
                  </a:lnTo>
                  <a:lnTo>
                    <a:pt x="366331" y="8884488"/>
                  </a:lnTo>
                  <a:lnTo>
                    <a:pt x="366331" y="9090000"/>
                  </a:lnTo>
                  <a:lnTo>
                    <a:pt x="394843" y="9090000"/>
                  </a:lnTo>
                  <a:lnTo>
                    <a:pt x="394843" y="8884488"/>
                  </a:lnTo>
                  <a:lnTo>
                    <a:pt x="394843" y="8854592"/>
                  </a:lnTo>
                  <a:close/>
                </a:path>
                <a:path w="6555105" h="9872345">
                  <a:moveTo>
                    <a:pt x="602056" y="7221537"/>
                  </a:moveTo>
                  <a:lnTo>
                    <a:pt x="492633" y="7221537"/>
                  </a:lnTo>
                  <a:lnTo>
                    <a:pt x="492633" y="7219696"/>
                  </a:lnTo>
                  <a:lnTo>
                    <a:pt x="545503" y="7163143"/>
                  </a:lnTo>
                  <a:lnTo>
                    <a:pt x="555066" y="7152703"/>
                  </a:lnTo>
                  <a:lnTo>
                    <a:pt x="582434" y="7118959"/>
                  </a:lnTo>
                  <a:lnTo>
                    <a:pt x="597623" y="7079945"/>
                  </a:lnTo>
                  <a:lnTo>
                    <a:pt x="597916" y="7073493"/>
                  </a:lnTo>
                  <a:lnTo>
                    <a:pt x="597357" y="7064616"/>
                  </a:lnTo>
                  <a:lnTo>
                    <a:pt x="583463" y="7033031"/>
                  </a:lnTo>
                  <a:lnTo>
                    <a:pt x="578040" y="7027202"/>
                  </a:lnTo>
                  <a:lnTo>
                    <a:pt x="537171" y="7008749"/>
                  </a:lnTo>
                  <a:lnTo>
                    <a:pt x="527113" y="7008203"/>
                  </a:lnTo>
                  <a:lnTo>
                    <a:pt x="517080" y="7008749"/>
                  </a:lnTo>
                  <a:lnTo>
                    <a:pt x="475272" y="7027392"/>
                  </a:lnTo>
                  <a:lnTo>
                    <a:pt x="455066" y="7067601"/>
                  </a:lnTo>
                  <a:lnTo>
                    <a:pt x="454469" y="7077634"/>
                  </a:lnTo>
                  <a:lnTo>
                    <a:pt x="481596" y="7077634"/>
                  </a:lnTo>
                  <a:lnTo>
                    <a:pt x="481596" y="7068667"/>
                  </a:lnTo>
                  <a:lnTo>
                    <a:pt x="483400" y="7060844"/>
                  </a:lnTo>
                  <a:lnTo>
                    <a:pt x="517156" y="7033031"/>
                  </a:lnTo>
                  <a:lnTo>
                    <a:pt x="534708" y="7033031"/>
                  </a:lnTo>
                  <a:lnTo>
                    <a:pt x="542366" y="7034682"/>
                  </a:lnTo>
                  <a:lnTo>
                    <a:pt x="556006" y="7041274"/>
                  </a:lnTo>
                  <a:lnTo>
                    <a:pt x="561365" y="7045947"/>
                  </a:lnTo>
                  <a:lnTo>
                    <a:pt x="565277" y="7051992"/>
                  </a:lnTo>
                  <a:lnTo>
                    <a:pt x="569264" y="7058050"/>
                  </a:lnTo>
                  <a:lnTo>
                    <a:pt x="571258" y="7065213"/>
                  </a:lnTo>
                  <a:lnTo>
                    <a:pt x="571258" y="7080694"/>
                  </a:lnTo>
                  <a:lnTo>
                    <a:pt x="569798" y="7087590"/>
                  </a:lnTo>
                  <a:lnTo>
                    <a:pt x="566889" y="7094182"/>
                  </a:lnTo>
                  <a:lnTo>
                    <a:pt x="564057" y="7100697"/>
                  </a:lnTo>
                  <a:lnTo>
                    <a:pt x="537794" y="7133857"/>
                  </a:lnTo>
                  <a:lnTo>
                    <a:pt x="453555" y="7226135"/>
                  </a:lnTo>
                  <a:lnTo>
                    <a:pt x="453555" y="7246823"/>
                  </a:lnTo>
                  <a:lnTo>
                    <a:pt x="602056" y="7246823"/>
                  </a:lnTo>
                  <a:lnTo>
                    <a:pt x="602056" y="7221537"/>
                  </a:lnTo>
                  <a:close/>
                </a:path>
                <a:path w="6555105" h="9872345">
                  <a:moveTo>
                    <a:pt x="610336" y="9634525"/>
                  </a:moveTo>
                  <a:lnTo>
                    <a:pt x="600214" y="9594177"/>
                  </a:lnTo>
                  <a:lnTo>
                    <a:pt x="582752" y="9573285"/>
                  </a:lnTo>
                  <a:lnTo>
                    <a:pt x="582752" y="9634525"/>
                  </a:lnTo>
                  <a:lnTo>
                    <a:pt x="582320" y="9641878"/>
                  </a:lnTo>
                  <a:lnTo>
                    <a:pt x="563181" y="9677146"/>
                  </a:lnTo>
                  <a:lnTo>
                    <a:pt x="531710" y="9688322"/>
                  </a:lnTo>
                  <a:lnTo>
                    <a:pt x="524548" y="9687852"/>
                  </a:lnTo>
                  <a:lnTo>
                    <a:pt x="490867" y="9666986"/>
                  </a:lnTo>
                  <a:lnTo>
                    <a:pt x="480682" y="9634982"/>
                  </a:lnTo>
                  <a:lnTo>
                    <a:pt x="480783" y="9627387"/>
                  </a:lnTo>
                  <a:lnTo>
                    <a:pt x="482015" y="9621228"/>
                  </a:lnTo>
                  <a:lnTo>
                    <a:pt x="484708" y="9614865"/>
                  </a:lnTo>
                  <a:lnTo>
                    <a:pt x="487387" y="9608426"/>
                  </a:lnTo>
                  <a:lnTo>
                    <a:pt x="512292" y="9586023"/>
                  </a:lnTo>
                  <a:lnTo>
                    <a:pt x="518566" y="9583102"/>
                  </a:lnTo>
                  <a:lnTo>
                    <a:pt x="525348" y="9581655"/>
                  </a:lnTo>
                  <a:lnTo>
                    <a:pt x="532638" y="9581655"/>
                  </a:lnTo>
                  <a:lnTo>
                    <a:pt x="568528" y="9597136"/>
                  </a:lnTo>
                  <a:lnTo>
                    <a:pt x="582752" y="9634525"/>
                  </a:lnTo>
                  <a:lnTo>
                    <a:pt x="582752" y="9573285"/>
                  </a:lnTo>
                  <a:lnTo>
                    <a:pt x="546214" y="9556991"/>
                  </a:lnTo>
                  <a:lnTo>
                    <a:pt x="536308" y="9556369"/>
                  </a:lnTo>
                  <a:lnTo>
                    <a:pt x="528269" y="9556369"/>
                  </a:lnTo>
                  <a:lnTo>
                    <a:pt x="487768" y="9575559"/>
                  </a:lnTo>
                  <a:lnTo>
                    <a:pt x="478383" y="9587624"/>
                  </a:lnTo>
                  <a:lnTo>
                    <a:pt x="476542" y="9587624"/>
                  </a:lnTo>
                  <a:lnTo>
                    <a:pt x="480529" y="9549435"/>
                  </a:lnTo>
                  <a:lnTo>
                    <a:pt x="500888" y="9510433"/>
                  </a:lnTo>
                  <a:lnTo>
                    <a:pt x="535393" y="9497047"/>
                  </a:lnTo>
                  <a:lnTo>
                    <a:pt x="544245" y="9497708"/>
                  </a:lnTo>
                  <a:lnTo>
                    <a:pt x="578040" y="9526245"/>
                  </a:lnTo>
                  <a:lnTo>
                    <a:pt x="580453" y="9533839"/>
                  </a:lnTo>
                  <a:lnTo>
                    <a:pt x="608495" y="9533839"/>
                  </a:lnTo>
                  <a:lnTo>
                    <a:pt x="592302" y="9497047"/>
                  </a:lnTo>
                  <a:lnTo>
                    <a:pt x="590613" y="9494914"/>
                  </a:lnTo>
                  <a:lnTo>
                    <a:pt x="554075" y="9473743"/>
                  </a:lnTo>
                  <a:lnTo>
                    <a:pt x="535393" y="9471762"/>
                  </a:lnTo>
                  <a:lnTo>
                    <a:pt x="525703" y="9472308"/>
                  </a:lnTo>
                  <a:lnTo>
                    <a:pt x="485051" y="9491015"/>
                  </a:lnTo>
                  <a:lnTo>
                    <a:pt x="462915" y="9524149"/>
                  </a:lnTo>
                  <a:lnTo>
                    <a:pt x="451345" y="9572396"/>
                  </a:lnTo>
                  <a:lnTo>
                    <a:pt x="449910" y="9603295"/>
                  </a:lnTo>
                  <a:lnTo>
                    <a:pt x="450329" y="9617507"/>
                  </a:lnTo>
                  <a:lnTo>
                    <a:pt x="457111" y="9656127"/>
                  </a:lnTo>
                  <a:lnTo>
                    <a:pt x="476313" y="9690278"/>
                  </a:lnTo>
                  <a:lnTo>
                    <a:pt x="509993" y="9710420"/>
                  </a:lnTo>
                  <a:lnTo>
                    <a:pt x="531710" y="9713608"/>
                  </a:lnTo>
                  <a:lnTo>
                    <a:pt x="543217" y="9713049"/>
                  </a:lnTo>
                  <a:lnTo>
                    <a:pt x="581444" y="9697453"/>
                  </a:lnTo>
                  <a:lnTo>
                    <a:pt x="604837" y="9665208"/>
                  </a:lnTo>
                  <a:lnTo>
                    <a:pt x="609727" y="9645218"/>
                  </a:lnTo>
                  <a:lnTo>
                    <a:pt x="610336" y="9634525"/>
                  </a:lnTo>
                  <a:close/>
                </a:path>
                <a:path w="6555105" h="9872345">
                  <a:moveTo>
                    <a:pt x="612635" y="7794307"/>
                  </a:moveTo>
                  <a:lnTo>
                    <a:pt x="600100" y="7756728"/>
                  </a:lnTo>
                  <a:lnTo>
                    <a:pt x="565277" y="7737754"/>
                  </a:lnTo>
                  <a:lnTo>
                    <a:pt x="565277" y="7735925"/>
                  </a:lnTo>
                  <a:lnTo>
                    <a:pt x="598017" y="7709116"/>
                  </a:lnTo>
                  <a:lnTo>
                    <a:pt x="603897" y="7682585"/>
                  </a:lnTo>
                  <a:lnTo>
                    <a:pt x="603377" y="7674394"/>
                  </a:lnTo>
                  <a:lnTo>
                    <a:pt x="590588" y="7644422"/>
                  </a:lnTo>
                  <a:lnTo>
                    <a:pt x="585304" y="7638593"/>
                  </a:lnTo>
                  <a:lnTo>
                    <a:pt x="544550" y="7620152"/>
                  </a:lnTo>
                  <a:lnTo>
                    <a:pt x="534009" y="7619593"/>
                  </a:lnTo>
                  <a:lnTo>
                    <a:pt x="524052" y="7620089"/>
                  </a:lnTo>
                  <a:lnTo>
                    <a:pt x="481368" y="7636777"/>
                  </a:lnTo>
                  <a:lnTo>
                    <a:pt x="459105" y="7672705"/>
                  </a:lnTo>
                  <a:lnTo>
                    <a:pt x="458152" y="7681671"/>
                  </a:lnTo>
                  <a:lnTo>
                    <a:pt x="485736" y="7681671"/>
                  </a:lnTo>
                  <a:lnTo>
                    <a:pt x="486117" y="7673848"/>
                  </a:lnTo>
                  <a:lnTo>
                    <a:pt x="488569" y="7667180"/>
                  </a:lnTo>
                  <a:lnTo>
                    <a:pt x="493090" y="7661669"/>
                  </a:lnTo>
                  <a:lnTo>
                    <a:pt x="497611" y="7656068"/>
                  </a:lnTo>
                  <a:lnTo>
                    <a:pt x="503440" y="7651826"/>
                  </a:lnTo>
                  <a:lnTo>
                    <a:pt x="517766" y="7645921"/>
                  </a:lnTo>
                  <a:lnTo>
                    <a:pt x="525437" y="7644422"/>
                  </a:lnTo>
                  <a:lnTo>
                    <a:pt x="542213" y="7644422"/>
                  </a:lnTo>
                  <a:lnTo>
                    <a:pt x="574548" y="7669060"/>
                  </a:lnTo>
                  <a:lnTo>
                    <a:pt x="576313" y="7675994"/>
                  </a:lnTo>
                  <a:lnTo>
                    <a:pt x="576313" y="7692237"/>
                  </a:lnTo>
                  <a:lnTo>
                    <a:pt x="574281" y="7699451"/>
                  </a:lnTo>
                  <a:lnTo>
                    <a:pt x="570217" y="7705572"/>
                  </a:lnTo>
                  <a:lnTo>
                    <a:pt x="566229" y="7711707"/>
                  </a:lnTo>
                  <a:lnTo>
                    <a:pt x="560679" y="7716456"/>
                  </a:lnTo>
                  <a:lnTo>
                    <a:pt x="546506" y="7723200"/>
                  </a:lnTo>
                  <a:lnTo>
                    <a:pt x="538302" y="7724889"/>
                  </a:lnTo>
                  <a:lnTo>
                    <a:pt x="510108" y="7724889"/>
                  </a:lnTo>
                  <a:lnTo>
                    <a:pt x="510108" y="7750175"/>
                  </a:lnTo>
                  <a:lnTo>
                    <a:pt x="528955" y="7750175"/>
                  </a:lnTo>
                  <a:lnTo>
                    <a:pt x="537578" y="7750530"/>
                  </a:lnTo>
                  <a:lnTo>
                    <a:pt x="573862" y="7764767"/>
                  </a:lnTo>
                  <a:lnTo>
                    <a:pt x="578154" y="7771435"/>
                  </a:lnTo>
                  <a:lnTo>
                    <a:pt x="582447" y="7778026"/>
                  </a:lnTo>
                  <a:lnTo>
                    <a:pt x="584593" y="7785646"/>
                  </a:lnTo>
                  <a:lnTo>
                    <a:pt x="584593" y="7802588"/>
                  </a:lnTo>
                  <a:lnTo>
                    <a:pt x="553453" y="7833182"/>
                  </a:lnTo>
                  <a:lnTo>
                    <a:pt x="532638" y="7836154"/>
                  </a:lnTo>
                  <a:lnTo>
                    <a:pt x="523595" y="7836154"/>
                  </a:lnTo>
                  <a:lnTo>
                    <a:pt x="485279" y="7813510"/>
                  </a:lnTo>
                  <a:lnTo>
                    <a:pt x="482053" y="7799375"/>
                  </a:lnTo>
                  <a:lnTo>
                    <a:pt x="453097" y="7799375"/>
                  </a:lnTo>
                  <a:lnTo>
                    <a:pt x="470039" y="7838465"/>
                  </a:lnTo>
                  <a:lnTo>
                    <a:pt x="511568" y="7859484"/>
                  </a:lnTo>
                  <a:lnTo>
                    <a:pt x="533095" y="7861440"/>
                  </a:lnTo>
                  <a:lnTo>
                    <a:pt x="544220" y="7860893"/>
                  </a:lnTo>
                  <a:lnTo>
                    <a:pt x="582383" y="7847927"/>
                  </a:lnTo>
                  <a:lnTo>
                    <a:pt x="610019" y="7812532"/>
                  </a:lnTo>
                  <a:lnTo>
                    <a:pt x="611974" y="7803667"/>
                  </a:lnTo>
                  <a:lnTo>
                    <a:pt x="612635" y="7794307"/>
                  </a:lnTo>
                  <a:close/>
                </a:path>
                <a:path w="6555105" h="9872345">
                  <a:moveTo>
                    <a:pt x="613803" y="9015057"/>
                  </a:moveTo>
                  <a:lnTo>
                    <a:pt x="604037" y="8974366"/>
                  </a:lnTo>
                  <a:lnTo>
                    <a:pt x="595198" y="8961653"/>
                  </a:lnTo>
                  <a:lnTo>
                    <a:pt x="592543" y="8958453"/>
                  </a:lnTo>
                  <a:lnTo>
                    <a:pt x="559295" y="8938565"/>
                  </a:lnTo>
                  <a:lnTo>
                    <a:pt x="538861" y="8935974"/>
                  </a:lnTo>
                  <a:lnTo>
                    <a:pt x="530974" y="8935974"/>
                  </a:lnTo>
                  <a:lnTo>
                    <a:pt x="523392" y="8937244"/>
                  </a:lnTo>
                  <a:lnTo>
                    <a:pt x="508825" y="8942299"/>
                  </a:lnTo>
                  <a:lnTo>
                    <a:pt x="502780" y="8945474"/>
                  </a:lnTo>
                  <a:lnTo>
                    <a:pt x="497941" y="8949309"/>
                  </a:lnTo>
                  <a:lnTo>
                    <a:pt x="496570" y="8949309"/>
                  </a:lnTo>
                  <a:lnTo>
                    <a:pt x="504837" y="8879891"/>
                  </a:lnTo>
                  <a:lnTo>
                    <a:pt x="603237" y="8879891"/>
                  </a:lnTo>
                  <a:lnTo>
                    <a:pt x="603237" y="8854592"/>
                  </a:lnTo>
                  <a:lnTo>
                    <a:pt x="480936" y="8854592"/>
                  </a:lnTo>
                  <a:lnTo>
                    <a:pt x="466686" y="8970454"/>
                  </a:lnTo>
                  <a:lnTo>
                    <a:pt x="493344" y="8973680"/>
                  </a:lnTo>
                  <a:lnTo>
                    <a:pt x="498259" y="8970150"/>
                  </a:lnTo>
                  <a:lnTo>
                    <a:pt x="504494" y="8967279"/>
                  </a:lnTo>
                  <a:lnTo>
                    <a:pt x="512089" y="8965057"/>
                  </a:lnTo>
                  <a:lnTo>
                    <a:pt x="519671" y="8962758"/>
                  </a:lnTo>
                  <a:lnTo>
                    <a:pt x="527062" y="8961653"/>
                  </a:lnTo>
                  <a:lnTo>
                    <a:pt x="566597" y="8972677"/>
                  </a:lnTo>
                  <a:lnTo>
                    <a:pt x="585800" y="9008021"/>
                  </a:lnTo>
                  <a:lnTo>
                    <a:pt x="586219" y="9015514"/>
                  </a:lnTo>
                  <a:lnTo>
                    <a:pt x="585812" y="9022855"/>
                  </a:lnTo>
                  <a:lnTo>
                    <a:pt x="567232" y="9057437"/>
                  </a:lnTo>
                  <a:lnTo>
                    <a:pt x="536105" y="9067927"/>
                  </a:lnTo>
                  <a:lnTo>
                    <a:pt x="527405" y="9067279"/>
                  </a:lnTo>
                  <a:lnTo>
                    <a:pt x="495020" y="9045753"/>
                  </a:lnTo>
                  <a:lnTo>
                    <a:pt x="490588" y="9031148"/>
                  </a:lnTo>
                  <a:lnTo>
                    <a:pt x="463003" y="9031148"/>
                  </a:lnTo>
                  <a:lnTo>
                    <a:pt x="478980" y="9069743"/>
                  </a:lnTo>
                  <a:lnTo>
                    <a:pt x="516877" y="9091206"/>
                  </a:lnTo>
                  <a:lnTo>
                    <a:pt x="536105" y="9093213"/>
                  </a:lnTo>
                  <a:lnTo>
                    <a:pt x="547014" y="9092590"/>
                  </a:lnTo>
                  <a:lnTo>
                    <a:pt x="584428" y="9077528"/>
                  </a:lnTo>
                  <a:lnTo>
                    <a:pt x="594487" y="9067927"/>
                  </a:lnTo>
                  <a:lnTo>
                    <a:pt x="598220" y="9063622"/>
                  </a:lnTo>
                  <a:lnTo>
                    <a:pt x="603694" y="9055290"/>
                  </a:lnTo>
                  <a:lnTo>
                    <a:pt x="608114" y="9046134"/>
                  </a:lnTo>
                  <a:lnTo>
                    <a:pt x="611289" y="9036355"/>
                  </a:lnTo>
                  <a:lnTo>
                    <a:pt x="613181" y="9026017"/>
                  </a:lnTo>
                  <a:lnTo>
                    <a:pt x="613803" y="9015057"/>
                  </a:lnTo>
                  <a:close/>
                </a:path>
                <a:path w="6555105" h="9872345">
                  <a:moveTo>
                    <a:pt x="618147" y="8405038"/>
                  </a:moveTo>
                  <a:lnTo>
                    <a:pt x="585965" y="8405038"/>
                  </a:lnTo>
                  <a:lnTo>
                    <a:pt x="585965" y="8279524"/>
                  </a:lnTo>
                  <a:lnTo>
                    <a:pt x="585965" y="8243202"/>
                  </a:lnTo>
                  <a:lnTo>
                    <a:pt x="568490" y="8243202"/>
                  </a:lnTo>
                  <a:lnTo>
                    <a:pt x="558838" y="8243202"/>
                  </a:lnTo>
                  <a:lnTo>
                    <a:pt x="558838" y="8279524"/>
                  </a:lnTo>
                  <a:lnTo>
                    <a:pt x="558838" y="8405038"/>
                  </a:lnTo>
                  <a:lnTo>
                    <a:pt x="478840" y="8405038"/>
                  </a:lnTo>
                  <a:lnTo>
                    <a:pt x="478840" y="8403209"/>
                  </a:lnTo>
                  <a:lnTo>
                    <a:pt x="556996" y="8279524"/>
                  </a:lnTo>
                  <a:lnTo>
                    <a:pt x="558838" y="8279524"/>
                  </a:lnTo>
                  <a:lnTo>
                    <a:pt x="558838" y="8243202"/>
                  </a:lnTo>
                  <a:lnTo>
                    <a:pt x="551484" y="8243202"/>
                  </a:lnTo>
                  <a:lnTo>
                    <a:pt x="448030" y="8406879"/>
                  </a:lnTo>
                  <a:lnTo>
                    <a:pt x="448030" y="8430323"/>
                  </a:lnTo>
                  <a:lnTo>
                    <a:pt x="558838" y="8430323"/>
                  </a:lnTo>
                  <a:lnTo>
                    <a:pt x="558838" y="8478609"/>
                  </a:lnTo>
                  <a:lnTo>
                    <a:pt x="585965" y="8478609"/>
                  </a:lnTo>
                  <a:lnTo>
                    <a:pt x="585965" y="8430323"/>
                  </a:lnTo>
                  <a:lnTo>
                    <a:pt x="618147" y="8430323"/>
                  </a:lnTo>
                  <a:lnTo>
                    <a:pt x="618147" y="8405038"/>
                  </a:lnTo>
                  <a:close/>
                </a:path>
                <a:path w="6555105" h="9872345">
                  <a:moveTo>
                    <a:pt x="1364488" y="861885"/>
                  </a:moveTo>
                  <a:lnTo>
                    <a:pt x="1350289" y="861885"/>
                  </a:lnTo>
                  <a:lnTo>
                    <a:pt x="1350289" y="919607"/>
                  </a:lnTo>
                  <a:lnTo>
                    <a:pt x="1326553" y="919607"/>
                  </a:lnTo>
                  <a:lnTo>
                    <a:pt x="1326553" y="889038"/>
                  </a:lnTo>
                  <a:lnTo>
                    <a:pt x="1326553" y="877163"/>
                  </a:lnTo>
                  <a:lnTo>
                    <a:pt x="1312519" y="877163"/>
                  </a:lnTo>
                  <a:lnTo>
                    <a:pt x="1312519" y="889038"/>
                  </a:lnTo>
                  <a:lnTo>
                    <a:pt x="1312519" y="965644"/>
                  </a:lnTo>
                  <a:lnTo>
                    <a:pt x="1278534" y="965644"/>
                  </a:lnTo>
                  <a:lnTo>
                    <a:pt x="1278534" y="889038"/>
                  </a:lnTo>
                  <a:lnTo>
                    <a:pt x="1312519" y="889038"/>
                  </a:lnTo>
                  <a:lnTo>
                    <a:pt x="1312519" y="877163"/>
                  </a:lnTo>
                  <a:lnTo>
                    <a:pt x="1264513" y="877163"/>
                  </a:lnTo>
                  <a:lnTo>
                    <a:pt x="1264513" y="977506"/>
                  </a:lnTo>
                  <a:lnTo>
                    <a:pt x="1326553" y="977506"/>
                  </a:lnTo>
                  <a:lnTo>
                    <a:pt x="1326553" y="965644"/>
                  </a:lnTo>
                  <a:lnTo>
                    <a:pt x="1326553" y="932014"/>
                  </a:lnTo>
                  <a:lnTo>
                    <a:pt x="1350289" y="932014"/>
                  </a:lnTo>
                  <a:lnTo>
                    <a:pt x="1350289" y="1012939"/>
                  </a:lnTo>
                  <a:lnTo>
                    <a:pt x="1364488" y="1012939"/>
                  </a:lnTo>
                  <a:lnTo>
                    <a:pt x="1364488" y="932014"/>
                  </a:lnTo>
                  <a:lnTo>
                    <a:pt x="1364488" y="919607"/>
                  </a:lnTo>
                  <a:lnTo>
                    <a:pt x="1364488" y="861885"/>
                  </a:lnTo>
                  <a:close/>
                </a:path>
                <a:path w="6555105" h="9872345">
                  <a:moveTo>
                    <a:pt x="1396860" y="858469"/>
                  </a:moveTo>
                  <a:lnTo>
                    <a:pt x="1382471" y="858469"/>
                  </a:lnTo>
                  <a:lnTo>
                    <a:pt x="1382471" y="1021029"/>
                  </a:lnTo>
                  <a:lnTo>
                    <a:pt x="1396860" y="1021029"/>
                  </a:lnTo>
                  <a:lnTo>
                    <a:pt x="1396860" y="858469"/>
                  </a:lnTo>
                  <a:close/>
                </a:path>
                <a:path w="6555105" h="9872345">
                  <a:moveTo>
                    <a:pt x="1402791" y="422757"/>
                  </a:moveTo>
                  <a:lnTo>
                    <a:pt x="1299933" y="422757"/>
                  </a:lnTo>
                  <a:lnTo>
                    <a:pt x="1299933" y="405853"/>
                  </a:lnTo>
                  <a:lnTo>
                    <a:pt x="1397215" y="405853"/>
                  </a:lnTo>
                  <a:lnTo>
                    <a:pt x="1397215" y="367919"/>
                  </a:lnTo>
                  <a:lnTo>
                    <a:pt x="1284833" y="367919"/>
                  </a:lnTo>
                  <a:lnTo>
                    <a:pt x="1284833" y="379425"/>
                  </a:lnTo>
                  <a:lnTo>
                    <a:pt x="1382471" y="379425"/>
                  </a:lnTo>
                  <a:lnTo>
                    <a:pt x="1382471" y="394703"/>
                  </a:lnTo>
                  <a:lnTo>
                    <a:pt x="1285189" y="394703"/>
                  </a:lnTo>
                  <a:lnTo>
                    <a:pt x="1285189" y="434454"/>
                  </a:lnTo>
                  <a:lnTo>
                    <a:pt x="1402791" y="434454"/>
                  </a:lnTo>
                  <a:lnTo>
                    <a:pt x="1402791" y="427799"/>
                  </a:lnTo>
                  <a:lnTo>
                    <a:pt x="1402791" y="422757"/>
                  </a:lnTo>
                  <a:close/>
                </a:path>
                <a:path w="6555105" h="9872345">
                  <a:moveTo>
                    <a:pt x="1414475" y="340575"/>
                  </a:moveTo>
                  <a:lnTo>
                    <a:pt x="1392085" y="340575"/>
                  </a:lnTo>
                  <a:lnTo>
                    <a:pt x="1393990" y="329996"/>
                  </a:lnTo>
                  <a:lnTo>
                    <a:pt x="1395374" y="316661"/>
                  </a:lnTo>
                  <a:lnTo>
                    <a:pt x="1395704" y="309118"/>
                  </a:lnTo>
                  <a:lnTo>
                    <a:pt x="1395882" y="304825"/>
                  </a:lnTo>
                  <a:lnTo>
                    <a:pt x="1395958" y="293649"/>
                  </a:lnTo>
                  <a:lnTo>
                    <a:pt x="1395958" y="281597"/>
                  </a:lnTo>
                  <a:lnTo>
                    <a:pt x="1391107" y="281597"/>
                  </a:lnTo>
                  <a:lnTo>
                    <a:pt x="1381391" y="281597"/>
                  </a:lnTo>
                  <a:lnTo>
                    <a:pt x="1286446" y="281597"/>
                  </a:lnTo>
                  <a:lnTo>
                    <a:pt x="1286446" y="293649"/>
                  </a:lnTo>
                  <a:lnTo>
                    <a:pt x="1381340" y="293649"/>
                  </a:lnTo>
                  <a:lnTo>
                    <a:pt x="1381302" y="304825"/>
                  </a:lnTo>
                  <a:lnTo>
                    <a:pt x="1381099" y="309257"/>
                  </a:lnTo>
                  <a:lnTo>
                    <a:pt x="1282306" y="312343"/>
                  </a:lnTo>
                  <a:lnTo>
                    <a:pt x="1284287" y="324218"/>
                  </a:lnTo>
                  <a:lnTo>
                    <a:pt x="1380337" y="319951"/>
                  </a:lnTo>
                  <a:lnTo>
                    <a:pt x="1379347" y="328752"/>
                  </a:lnTo>
                  <a:lnTo>
                    <a:pt x="1377086" y="340575"/>
                  </a:lnTo>
                  <a:lnTo>
                    <a:pt x="1267752" y="340575"/>
                  </a:lnTo>
                  <a:lnTo>
                    <a:pt x="1267752" y="352450"/>
                  </a:lnTo>
                  <a:lnTo>
                    <a:pt x="1414475" y="352450"/>
                  </a:lnTo>
                  <a:lnTo>
                    <a:pt x="1414475" y="345071"/>
                  </a:lnTo>
                  <a:lnTo>
                    <a:pt x="1414475" y="340575"/>
                  </a:lnTo>
                  <a:close/>
                </a:path>
                <a:path w="6555105" h="9872345">
                  <a:moveTo>
                    <a:pt x="1533512" y="359105"/>
                  </a:moveTo>
                  <a:lnTo>
                    <a:pt x="1533359" y="358025"/>
                  </a:lnTo>
                  <a:lnTo>
                    <a:pt x="1531886" y="347052"/>
                  </a:lnTo>
                  <a:lnTo>
                    <a:pt x="1512951" y="349592"/>
                  </a:lnTo>
                  <a:lnTo>
                    <a:pt x="1494510" y="351129"/>
                  </a:lnTo>
                  <a:lnTo>
                    <a:pt x="1475422" y="351878"/>
                  </a:lnTo>
                  <a:lnTo>
                    <a:pt x="1456004" y="352082"/>
                  </a:lnTo>
                  <a:lnTo>
                    <a:pt x="1456004" y="328714"/>
                  </a:lnTo>
                  <a:lnTo>
                    <a:pt x="1514805" y="328714"/>
                  </a:lnTo>
                  <a:lnTo>
                    <a:pt x="1514805" y="283578"/>
                  </a:lnTo>
                  <a:lnTo>
                    <a:pt x="1441081" y="283578"/>
                  </a:lnTo>
                  <a:lnTo>
                    <a:pt x="1441081" y="295808"/>
                  </a:lnTo>
                  <a:lnTo>
                    <a:pt x="1500238" y="295808"/>
                  </a:lnTo>
                  <a:lnTo>
                    <a:pt x="1500238" y="317207"/>
                  </a:lnTo>
                  <a:lnTo>
                    <a:pt x="1441437" y="317207"/>
                  </a:lnTo>
                  <a:lnTo>
                    <a:pt x="1441437" y="364312"/>
                  </a:lnTo>
                  <a:lnTo>
                    <a:pt x="1454569" y="364312"/>
                  </a:lnTo>
                  <a:lnTo>
                    <a:pt x="1475879" y="364134"/>
                  </a:lnTo>
                  <a:lnTo>
                    <a:pt x="1495323" y="363397"/>
                  </a:lnTo>
                  <a:lnTo>
                    <a:pt x="1514119" y="361810"/>
                  </a:lnTo>
                  <a:lnTo>
                    <a:pt x="1533512" y="359105"/>
                  </a:lnTo>
                  <a:close/>
                </a:path>
                <a:path w="6555105" h="9872345">
                  <a:moveTo>
                    <a:pt x="1553832" y="913307"/>
                  </a:moveTo>
                  <a:lnTo>
                    <a:pt x="1457629" y="913307"/>
                  </a:lnTo>
                  <a:lnTo>
                    <a:pt x="1457629" y="866736"/>
                  </a:lnTo>
                  <a:lnTo>
                    <a:pt x="1442694" y="866736"/>
                  </a:lnTo>
                  <a:lnTo>
                    <a:pt x="1442694" y="925537"/>
                  </a:lnTo>
                  <a:lnTo>
                    <a:pt x="1553832" y="925537"/>
                  </a:lnTo>
                  <a:lnTo>
                    <a:pt x="1553832" y="919073"/>
                  </a:lnTo>
                  <a:lnTo>
                    <a:pt x="1553832" y="913307"/>
                  </a:lnTo>
                  <a:close/>
                </a:path>
                <a:path w="6555105" h="9872345">
                  <a:moveTo>
                    <a:pt x="1566418" y="382295"/>
                  </a:moveTo>
                  <a:lnTo>
                    <a:pt x="1457807" y="382295"/>
                  </a:lnTo>
                  <a:lnTo>
                    <a:pt x="1457807" y="394525"/>
                  </a:lnTo>
                  <a:lnTo>
                    <a:pt x="1551305" y="394525"/>
                  </a:lnTo>
                  <a:lnTo>
                    <a:pt x="1551305" y="436600"/>
                  </a:lnTo>
                  <a:lnTo>
                    <a:pt x="1566418" y="436600"/>
                  </a:lnTo>
                  <a:lnTo>
                    <a:pt x="1566418" y="382295"/>
                  </a:lnTo>
                  <a:close/>
                </a:path>
                <a:path w="6555105" h="9872345">
                  <a:moveTo>
                    <a:pt x="1566418" y="274053"/>
                  </a:moveTo>
                  <a:lnTo>
                    <a:pt x="1551305" y="274053"/>
                  </a:lnTo>
                  <a:lnTo>
                    <a:pt x="1551305" y="373494"/>
                  </a:lnTo>
                  <a:lnTo>
                    <a:pt x="1566418" y="373494"/>
                  </a:lnTo>
                  <a:lnTo>
                    <a:pt x="1566418" y="274053"/>
                  </a:lnTo>
                  <a:close/>
                </a:path>
                <a:path w="6555105" h="9872345">
                  <a:moveTo>
                    <a:pt x="1571091" y="948740"/>
                  </a:moveTo>
                  <a:lnTo>
                    <a:pt x="1424178" y="948740"/>
                  </a:lnTo>
                  <a:lnTo>
                    <a:pt x="1424178" y="961148"/>
                  </a:lnTo>
                  <a:lnTo>
                    <a:pt x="1461935" y="961148"/>
                  </a:lnTo>
                  <a:lnTo>
                    <a:pt x="1461935" y="1021029"/>
                  </a:lnTo>
                  <a:lnTo>
                    <a:pt x="1476870" y="1021029"/>
                  </a:lnTo>
                  <a:lnTo>
                    <a:pt x="1476870" y="961148"/>
                  </a:lnTo>
                  <a:lnTo>
                    <a:pt x="1518221" y="961148"/>
                  </a:lnTo>
                  <a:lnTo>
                    <a:pt x="1518221" y="1021029"/>
                  </a:lnTo>
                  <a:lnTo>
                    <a:pt x="1532966" y="1021029"/>
                  </a:lnTo>
                  <a:lnTo>
                    <a:pt x="1532966" y="961148"/>
                  </a:lnTo>
                  <a:lnTo>
                    <a:pt x="1571091" y="961148"/>
                  </a:lnTo>
                  <a:lnTo>
                    <a:pt x="1571091" y="953414"/>
                  </a:lnTo>
                  <a:lnTo>
                    <a:pt x="1571091" y="948740"/>
                  </a:lnTo>
                  <a:close/>
                </a:path>
                <a:path w="6555105" h="9872345">
                  <a:moveTo>
                    <a:pt x="1699653" y="387870"/>
                  </a:moveTo>
                  <a:lnTo>
                    <a:pt x="1682686" y="376301"/>
                  </a:lnTo>
                  <a:lnTo>
                    <a:pt x="1668856" y="359486"/>
                  </a:lnTo>
                  <a:lnTo>
                    <a:pt x="1659547" y="339191"/>
                  </a:lnTo>
                  <a:lnTo>
                    <a:pt x="1656130" y="317207"/>
                  </a:lnTo>
                  <a:lnTo>
                    <a:pt x="1656130" y="288074"/>
                  </a:lnTo>
                  <a:lnTo>
                    <a:pt x="1653616" y="288074"/>
                  </a:lnTo>
                  <a:lnTo>
                    <a:pt x="1643900" y="288074"/>
                  </a:lnTo>
                  <a:lnTo>
                    <a:pt x="1641386" y="288074"/>
                  </a:lnTo>
                  <a:lnTo>
                    <a:pt x="1641386" y="317207"/>
                  </a:lnTo>
                  <a:lnTo>
                    <a:pt x="1637944" y="340017"/>
                  </a:lnTo>
                  <a:lnTo>
                    <a:pt x="1628571" y="361099"/>
                  </a:lnTo>
                  <a:lnTo>
                    <a:pt x="1614678" y="378574"/>
                  </a:lnTo>
                  <a:lnTo>
                    <a:pt x="1597685" y="390575"/>
                  </a:lnTo>
                  <a:lnTo>
                    <a:pt x="1606867" y="402805"/>
                  </a:lnTo>
                  <a:lnTo>
                    <a:pt x="1625396" y="389001"/>
                  </a:lnTo>
                  <a:lnTo>
                    <a:pt x="1640217" y="368973"/>
                  </a:lnTo>
                  <a:lnTo>
                    <a:pt x="1648993" y="347116"/>
                  </a:lnTo>
                  <a:lnTo>
                    <a:pt x="1657375" y="367169"/>
                  </a:lnTo>
                  <a:lnTo>
                    <a:pt x="1672196" y="386461"/>
                  </a:lnTo>
                  <a:lnTo>
                    <a:pt x="1690662" y="399745"/>
                  </a:lnTo>
                  <a:lnTo>
                    <a:pt x="1699653" y="387870"/>
                  </a:lnTo>
                  <a:close/>
                </a:path>
                <a:path w="6555105" h="9872345">
                  <a:moveTo>
                    <a:pt x="1731479" y="273862"/>
                  </a:moveTo>
                  <a:lnTo>
                    <a:pt x="1716557" y="273862"/>
                  </a:lnTo>
                  <a:lnTo>
                    <a:pt x="1716557" y="436791"/>
                  </a:lnTo>
                  <a:lnTo>
                    <a:pt x="1731479" y="436791"/>
                  </a:lnTo>
                  <a:lnTo>
                    <a:pt x="1731479" y="273862"/>
                  </a:lnTo>
                  <a:close/>
                </a:path>
                <a:path w="6555105" h="9872345">
                  <a:moveTo>
                    <a:pt x="1735124" y="941539"/>
                  </a:moveTo>
                  <a:lnTo>
                    <a:pt x="1719033" y="932853"/>
                  </a:lnTo>
                  <a:lnTo>
                    <a:pt x="1706600" y="920457"/>
                  </a:lnTo>
                  <a:lnTo>
                    <a:pt x="1698574" y="905433"/>
                  </a:lnTo>
                  <a:lnTo>
                    <a:pt x="1695742" y="888860"/>
                  </a:lnTo>
                  <a:lnTo>
                    <a:pt x="1695742" y="868362"/>
                  </a:lnTo>
                  <a:lnTo>
                    <a:pt x="1692859" y="868362"/>
                  </a:lnTo>
                  <a:lnTo>
                    <a:pt x="1683689" y="868362"/>
                  </a:lnTo>
                  <a:lnTo>
                    <a:pt x="1680819" y="868362"/>
                  </a:lnTo>
                  <a:lnTo>
                    <a:pt x="1680730" y="888860"/>
                  </a:lnTo>
                  <a:lnTo>
                    <a:pt x="1677885" y="906399"/>
                  </a:lnTo>
                  <a:lnTo>
                    <a:pt x="1669618" y="922667"/>
                  </a:lnTo>
                  <a:lnTo>
                    <a:pt x="1656842" y="935964"/>
                  </a:lnTo>
                  <a:lnTo>
                    <a:pt x="1640357" y="945146"/>
                  </a:lnTo>
                  <a:lnTo>
                    <a:pt x="1648091" y="957008"/>
                  </a:lnTo>
                  <a:lnTo>
                    <a:pt x="1666532" y="946073"/>
                  </a:lnTo>
                  <a:lnTo>
                    <a:pt x="1680654" y="930351"/>
                  </a:lnTo>
                  <a:lnTo>
                    <a:pt x="1688541" y="913257"/>
                  </a:lnTo>
                  <a:lnTo>
                    <a:pt x="1695653" y="928039"/>
                  </a:lnTo>
                  <a:lnTo>
                    <a:pt x="1709331" y="942848"/>
                  </a:lnTo>
                  <a:lnTo>
                    <a:pt x="1727022" y="953058"/>
                  </a:lnTo>
                  <a:lnTo>
                    <a:pt x="1735124" y="941539"/>
                  </a:lnTo>
                  <a:close/>
                </a:path>
                <a:path w="6555105" h="9872345">
                  <a:moveTo>
                    <a:pt x="1773783" y="858647"/>
                  </a:moveTo>
                  <a:lnTo>
                    <a:pt x="1758861" y="858647"/>
                  </a:lnTo>
                  <a:lnTo>
                    <a:pt x="1758861" y="896772"/>
                  </a:lnTo>
                  <a:lnTo>
                    <a:pt x="1723428" y="896772"/>
                  </a:lnTo>
                  <a:lnTo>
                    <a:pt x="1723428" y="909180"/>
                  </a:lnTo>
                  <a:lnTo>
                    <a:pt x="1758861" y="909180"/>
                  </a:lnTo>
                  <a:lnTo>
                    <a:pt x="1758861" y="980211"/>
                  </a:lnTo>
                  <a:lnTo>
                    <a:pt x="1773783" y="980211"/>
                  </a:lnTo>
                  <a:lnTo>
                    <a:pt x="1773783" y="909180"/>
                  </a:lnTo>
                  <a:lnTo>
                    <a:pt x="1773783" y="896772"/>
                  </a:lnTo>
                  <a:lnTo>
                    <a:pt x="1773783" y="858647"/>
                  </a:lnTo>
                  <a:close/>
                </a:path>
                <a:path w="6555105" h="9872345">
                  <a:moveTo>
                    <a:pt x="1777733" y="1005205"/>
                  </a:moveTo>
                  <a:lnTo>
                    <a:pt x="1684235" y="1005205"/>
                  </a:lnTo>
                  <a:lnTo>
                    <a:pt x="1684235" y="966724"/>
                  </a:lnTo>
                  <a:lnTo>
                    <a:pt x="1669300" y="966724"/>
                  </a:lnTo>
                  <a:lnTo>
                    <a:pt x="1669300" y="1017435"/>
                  </a:lnTo>
                  <a:lnTo>
                    <a:pt x="1777733" y="1017435"/>
                  </a:lnTo>
                  <a:lnTo>
                    <a:pt x="1777733" y="1010958"/>
                  </a:lnTo>
                  <a:lnTo>
                    <a:pt x="1777733" y="1005205"/>
                  </a:lnTo>
                  <a:close/>
                </a:path>
                <a:path w="6555105" h="9872345">
                  <a:moveTo>
                    <a:pt x="1883105" y="944245"/>
                  </a:moveTo>
                  <a:lnTo>
                    <a:pt x="1882927" y="942809"/>
                  </a:lnTo>
                  <a:lnTo>
                    <a:pt x="1881657" y="932014"/>
                  </a:lnTo>
                  <a:lnTo>
                    <a:pt x="1868398" y="934173"/>
                  </a:lnTo>
                  <a:lnTo>
                    <a:pt x="1855025" y="935431"/>
                  </a:lnTo>
                  <a:lnTo>
                    <a:pt x="1840268" y="936015"/>
                  </a:lnTo>
                  <a:lnTo>
                    <a:pt x="1826818" y="936117"/>
                  </a:lnTo>
                  <a:lnTo>
                    <a:pt x="1826818" y="914387"/>
                  </a:lnTo>
                  <a:lnTo>
                    <a:pt x="1873389" y="914387"/>
                  </a:lnTo>
                  <a:lnTo>
                    <a:pt x="1873389" y="902703"/>
                  </a:lnTo>
                  <a:lnTo>
                    <a:pt x="1826818" y="902703"/>
                  </a:lnTo>
                  <a:lnTo>
                    <a:pt x="1826818" y="882561"/>
                  </a:lnTo>
                  <a:lnTo>
                    <a:pt x="1875370" y="882561"/>
                  </a:lnTo>
                  <a:lnTo>
                    <a:pt x="1875370" y="870331"/>
                  </a:lnTo>
                  <a:lnTo>
                    <a:pt x="1812429" y="870331"/>
                  </a:lnTo>
                  <a:lnTo>
                    <a:pt x="1812429" y="948563"/>
                  </a:lnTo>
                  <a:lnTo>
                    <a:pt x="1822856" y="948563"/>
                  </a:lnTo>
                  <a:lnTo>
                    <a:pt x="1840636" y="948385"/>
                  </a:lnTo>
                  <a:lnTo>
                    <a:pt x="1855749" y="947750"/>
                  </a:lnTo>
                  <a:lnTo>
                    <a:pt x="1869465" y="946429"/>
                  </a:lnTo>
                  <a:lnTo>
                    <a:pt x="1883105" y="944245"/>
                  </a:lnTo>
                  <a:close/>
                </a:path>
                <a:path w="6555105" h="9872345">
                  <a:moveTo>
                    <a:pt x="1920328" y="277469"/>
                  </a:moveTo>
                  <a:lnTo>
                    <a:pt x="1906117" y="277469"/>
                  </a:lnTo>
                  <a:lnTo>
                    <a:pt x="1906117" y="335191"/>
                  </a:lnTo>
                  <a:lnTo>
                    <a:pt x="1882381" y="335191"/>
                  </a:lnTo>
                  <a:lnTo>
                    <a:pt x="1882381" y="304622"/>
                  </a:lnTo>
                  <a:lnTo>
                    <a:pt x="1882381" y="292747"/>
                  </a:lnTo>
                  <a:lnTo>
                    <a:pt x="1868360" y="292747"/>
                  </a:lnTo>
                  <a:lnTo>
                    <a:pt x="1868360" y="304622"/>
                  </a:lnTo>
                  <a:lnTo>
                    <a:pt x="1868360" y="381215"/>
                  </a:lnTo>
                  <a:lnTo>
                    <a:pt x="1834362" y="381215"/>
                  </a:lnTo>
                  <a:lnTo>
                    <a:pt x="1834362" y="304622"/>
                  </a:lnTo>
                  <a:lnTo>
                    <a:pt x="1868360" y="304622"/>
                  </a:lnTo>
                  <a:lnTo>
                    <a:pt x="1868360" y="292747"/>
                  </a:lnTo>
                  <a:lnTo>
                    <a:pt x="1820341" y="292747"/>
                  </a:lnTo>
                  <a:lnTo>
                    <a:pt x="1820341" y="393090"/>
                  </a:lnTo>
                  <a:lnTo>
                    <a:pt x="1882381" y="393090"/>
                  </a:lnTo>
                  <a:lnTo>
                    <a:pt x="1882381" y="381215"/>
                  </a:lnTo>
                  <a:lnTo>
                    <a:pt x="1882381" y="347599"/>
                  </a:lnTo>
                  <a:lnTo>
                    <a:pt x="1906117" y="347599"/>
                  </a:lnTo>
                  <a:lnTo>
                    <a:pt x="1906117" y="428510"/>
                  </a:lnTo>
                  <a:lnTo>
                    <a:pt x="1920328" y="428510"/>
                  </a:lnTo>
                  <a:lnTo>
                    <a:pt x="1920328" y="347599"/>
                  </a:lnTo>
                  <a:lnTo>
                    <a:pt x="1920328" y="335191"/>
                  </a:lnTo>
                  <a:lnTo>
                    <a:pt x="1920328" y="277469"/>
                  </a:lnTo>
                  <a:close/>
                </a:path>
                <a:path w="6555105" h="9872345">
                  <a:moveTo>
                    <a:pt x="1942439" y="965644"/>
                  </a:moveTo>
                  <a:lnTo>
                    <a:pt x="1833473" y="965644"/>
                  </a:lnTo>
                  <a:lnTo>
                    <a:pt x="1833473" y="977874"/>
                  </a:lnTo>
                  <a:lnTo>
                    <a:pt x="1927694" y="977874"/>
                  </a:lnTo>
                  <a:lnTo>
                    <a:pt x="1927694" y="1021029"/>
                  </a:lnTo>
                  <a:lnTo>
                    <a:pt x="1942439" y="1021029"/>
                  </a:lnTo>
                  <a:lnTo>
                    <a:pt x="1942439" y="965644"/>
                  </a:lnTo>
                  <a:close/>
                </a:path>
                <a:path w="6555105" h="9872345">
                  <a:moveTo>
                    <a:pt x="1942439" y="858469"/>
                  </a:moveTo>
                  <a:lnTo>
                    <a:pt x="1928241" y="858469"/>
                  </a:lnTo>
                  <a:lnTo>
                    <a:pt x="1928241" y="900912"/>
                  </a:lnTo>
                  <a:lnTo>
                    <a:pt x="1906473" y="900912"/>
                  </a:lnTo>
                  <a:lnTo>
                    <a:pt x="1906473" y="861529"/>
                  </a:lnTo>
                  <a:lnTo>
                    <a:pt x="1892452" y="861529"/>
                  </a:lnTo>
                  <a:lnTo>
                    <a:pt x="1892452" y="956106"/>
                  </a:lnTo>
                  <a:lnTo>
                    <a:pt x="1906473" y="956106"/>
                  </a:lnTo>
                  <a:lnTo>
                    <a:pt x="1906473" y="913130"/>
                  </a:lnTo>
                  <a:lnTo>
                    <a:pt x="1928241" y="913130"/>
                  </a:lnTo>
                  <a:lnTo>
                    <a:pt x="1928241" y="957008"/>
                  </a:lnTo>
                  <a:lnTo>
                    <a:pt x="1942439" y="957008"/>
                  </a:lnTo>
                  <a:lnTo>
                    <a:pt x="1942439" y="913130"/>
                  </a:lnTo>
                  <a:lnTo>
                    <a:pt x="1942439" y="900912"/>
                  </a:lnTo>
                  <a:lnTo>
                    <a:pt x="1942439" y="858469"/>
                  </a:lnTo>
                  <a:close/>
                </a:path>
                <a:path w="6555105" h="9872345">
                  <a:moveTo>
                    <a:pt x="1952688" y="274053"/>
                  </a:moveTo>
                  <a:lnTo>
                    <a:pt x="1938299" y="274053"/>
                  </a:lnTo>
                  <a:lnTo>
                    <a:pt x="1938299" y="436600"/>
                  </a:lnTo>
                  <a:lnTo>
                    <a:pt x="1952688" y="436600"/>
                  </a:lnTo>
                  <a:lnTo>
                    <a:pt x="1952688" y="274053"/>
                  </a:lnTo>
                  <a:close/>
                </a:path>
                <a:path w="6555105" h="9872345">
                  <a:moveTo>
                    <a:pt x="2068296" y="325475"/>
                  </a:moveTo>
                  <a:lnTo>
                    <a:pt x="2065108" y="309270"/>
                  </a:lnTo>
                  <a:lnTo>
                    <a:pt x="2057488" y="298323"/>
                  </a:lnTo>
                  <a:lnTo>
                    <a:pt x="2056282" y="296595"/>
                  </a:lnTo>
                  <a:lnTo>
                    <a:pt x="2053920" y="295148"/>
                  </a:lnTo>
                  <a:lnTo>
                    <a:pt x="2053920" y="325475"/>
                  </a:lnTo>
                  <a:lnTo>
                    <a:pt x="2051786" y="336372"/>
                  </a:lnTo>
                  <a:lnTo>
                    <a:pt x="2045919" y="344893"/>
                  </a:lnTo>
                  <a:lnTo>
                    <a:pt x="2037080" y="350456"/>
                  </a:lnTo>
                  <a:lnTo>
                    <a:pt x="2026043" y="352450"/>
                  </a:lnTo>
                  <a:lnTo>
                    <a:pt x="2015007" y="350456"/>
                  </a:lnTo>
                  <a:lnTo>
                    <a:pt x="2006168" y="344893"/>
                  </a:lnTo>
                  <a:lnTo>
                    <a:pt x="2000300" y="336372"/>
                  </a:lnTo>
                  <a:lnTo>
                    <a:pt x="1998167" y="325475"/>
                  </a:lnTo>
                  <a:lnTo>
                    <a:pt x="2000300" y="314477"/>
                  </a:lnTo>
                  <a:lnTo>
                    <a:pt x="2006168" y="305892"/>
                  </a:lnTo>
                  <a:lnTo>
                    <a:pt x="2015007" y="300316"/>
                  </a:lnTo>
                  <a:lnTo>
                    <a:pt x="2026043" y="298323"/>
                  </a:lnTo>
                  <a:lnTo>
                    <a:pt x="2037080" y="300316"/>
                  </a:lnTo>
                  <a:lnTo>
                    <a:pt x="2045919" y="305892"/>
                  </a:lnTo>
                  <a:lnTo>
                    <a:pt x="2051786" y="314477"/>
                  </a:lnTo>
                  <a:lnTo>
                    <a:pt x="2053920" y="325475"/>
                  </a:lnTo>
                  <a:lnTo>
                    <a:pt x="2053920" y="295148"/>
                  </a:lnTo>
                  <a:lnTo>
                    <a:pt x="2042883" y="288328"/>
                  </a:lnTo>
                  <a:lnTo>
                    <a:pt x="2026043" y="285381"/>
                  </a:lnTo>
                  <a:lnTo>
                    <a:pt x="2009165" y="288328"/>
                  </a:lnTo>
                  <a:lnTo>
                    <a:pt x="1995716" y="296595"/>
                  </a:lnTo>
                  <a:lnTo>
                    <a:pt x="1986826" y="309270"/>
                  </a:lnTo>
                  <a:lnTo>
                    <a:pt x="1983600" y="325475"/>
                  </a:lnTo>
                  <a:lnTo>
                    <a:pt x="1986826" y="341604"/>
                  </a:lnTo>
                  <a:lnTo>
                    <a:pt x="1995716" y="354291"/>
                  </a:lnTo>
                  <a:lnTo>
                    <a:pt x="2009165" y="362597"/>
                  </a:lnTo>
                  <a:lnTo>
                    <a:pt x="2026043" y="365582"/>
                  </a:lnTo>
                  <a:lnTo>
                    <a:pt x="2042883" y="362597"/>
                  </a:lnTo>
                  <a:lnTo>
                    <a:pt x="2056282" y="354291"/>
                  </a:lnTo>
                  <a:lnTo>
                    <a:pt x="2057565" y="352450"/>
                  </a:lnTo>
                  <a:lnTo>
                    <a:pt x="2065108" y="341604"/>
                  </a:lnTo>
                  <a:lnTo>
                    <a:pt x="2068296" y="325475"/>
                  </a:lnTo>
                  <a:close/>
                </a:path>
                <a:path w="6555105" h="9872345">
                  <a:moveTo>
                    <a:pt x="2104491" y="875906"/>
                  </a:moveTo>
                  <a:lnTo>
                    <a:pt x="2097659" y="875906"/>
                  </a:lnTo>
                  <a:lnTo>
                    <a:pt x="2089924" y="875906"/>
                  </a:lnTo>
                  <a:lnTo>
                    <a:pt x="2030044" y="875906"/>
                  </a:lnTo>
                  <a:lnTo>
                    <a:pt x="2030044" y="888136"/>
                  </a:lnTo>
                  <a:lnTo>
                    <a:pt x="2088553" y="888136"/>
                  </a:lnTo>
                  <a:lnTo>
                    <a:pt x="2085708" y="908875"/>
                  </a:lnTo>
                  <a:lnTo>
                    <a:pt x="2073071" y="936066"/>
                  </a:lnTo>
                  <a:lnTo>
                    <a:pt x="2051989" y="959472"/>
                  </a:lnTo>
                  <a:lnTo>
                    <a:pt x="2022487" y="978763"/>
                  </a:lnTo>
                  <a:lnTo>
                    <a:pt x="2030768" y="990282"/>
                  </a:lnTo>
                  <a:lnTo>
                    <a:pt x="2064435" y="967752"/>
                  </a:lnTo>
                  <a:lnTo>
                    <a:pt x="2087321" y="940511"/>
                  </a:lnTo>
                  <a:lnTo>
                    <a:pt x="2100351" y="909561"/>
                  </a:lnTo>
                  <a:lnTo>
                    <a:pt x="2102993" y="888136"/>
                  </a:lnTo>
                  <a:lnTo>
                    <a:pt x="2104491" y="875906"/>
                  </a:lnTo>
                  <a:close/>
                </a:path>
                <a:path w="6555105" h="9872345">
                  <a:moveTo>
                    <a:pt x="2113254" y="274231"/>
                  </a:moveTo>
                  <a:lnTo>
                    <a:pt x="2098154" y="274231"/>
                  </a:lnTo>
                  <a:lnTo>
                    <a:pt x="2098154" y="392912"/>
                  </a:lnTo>
                  <a:lnTo>
                    <a:pt x="2113254" y="392912"/>
                  </a:lnTo>
                  <a:lnTo>
                    <a:pt x="2113254" y="274231"/>
                  </a:lnTo>
                  <a:close/>
                </a:path>
                <a:path w="6555105" h="9872345">
                  <a:moveTo>
                    <a:pt x="2118118" y="420776"/>
                  </a:moveTo>
                  <a:lnTo>
                    <a:pt x="2023529" y="420776"/>
                  </a:lnTo>
                  <a:lnTo>
                    <a:pt x="2023529" y="380682"/>
                  </a:lnTo>
                  <a:lnTo>
                    <a:pt x="2008784" y="380682"/>
                  </a:lnTo>
                  <a:lnTo>
                    <a:pt x="2008784" y="433006"/>
                  </a:lnTo>
                  <a:lnTo>
                    <a:pt x="2118118" y="433006"/>
                  </a:lnTo>
                  <a:lnTo>
                    <a:pt x="2118118" y="424916"/>
                  </a:lnTo>
                  <a:lnTo>
                    <a:pt x="2118118" y="420776"/>
                  </a:lnTo>
                  <a:close/>
                </a:path>
                <a:path w="6555105" h="9872345">
                  <a:moveTo>
                    <a:pt x="2172462" y="924280"/>
                  </a:moveTo>
                  <a:lnTo>
                    <a:pt x="2146566" y="924280"/>
                  </a:lnTo>
                  <a:lnTo>
                    <a:pt x="2146566" y="858291"/>
                  </a:lnTo>
                  <a:lnTo>
                    <a:pt x="2131466" y="858291"/>
                  </a:lnTo>
                  <a:lnTo>
                    <a:pt x="2131466" y="1021029"/>
                  </a:lnTo>
                  <a:lnTo>
                    <a:pt x="2146566" y="1021029"/>
                  </a:lnTo>
                  <a:lnTo>
                    <a:pt x="2146566" y="936688"/>
                  </a:lnTo>
                  <a:lnTo>
                    <a:pt x="2172462" y="936688"/>
                  </a:lnTo>
                  <a:lnTo>
                    <a:pt x="2172462" y="924280"/>
                  </a:lnTo>
                  <a:close/>
                </a:path>
                <a:path w="6555105" h="9872345">
                  <a:moveTo>
                    <a:pt x="2276208" y="391109"/>
                  </a:moveTo>
                  <a:lnTo>
                    <a:pt x="2275852" y="387515"/>
                  </a:lnTo>
                  <a:lnTo>
                    <a:pt x="2275128" y="380136"/>
                  </a:lnTo>
                  <a:lnTo>
                    <a:pt x="2258225" y="381812"/>
                  </a:lnTo>
                  <a:lnTo>
                    <a:pt x="2258225" y="306781"/>
                  </a:lnTo>
                  <a:lnTo>
                    <a:pt x="2271712" y="306781"/>
                  </a:lnTo>
                  <a:lnTo>
                    <a:pt x="2271712" y="302463"/>
                  </a:lnTo>
                  <a:lnTo>
                    <a:pt x="2271712" y="294551"/>
                  </a:lnTo>
                  <a:lnTo>
                    <a:pt x="2244560" y="294551"/>
                  </a:lnTo>
                  <a:lnTo>
                    <a:pt x="2244560" y="306781"/>
                  </a:lnTo>
                  <a:lnTo>
                    <a:pt x="2244560" y="382714"/>
                  </a:lnTo>
                  <a:lnTo>
                    <a:pt x="2233320" y="383336"/>
                  </a:lnTo>
                  <a:lnTo>
                    <a:pt x="2224417" y="383590"/>
                  </a:lnTo>
                  <a:lnTo>
                    <a:pt x="2224417" y="306781"/>
                  </a:lnTo>
                  <a:lnTo>
                    <a:pt x="2244560" y="306781"/>
                  </a:lnTo>
                  <a:lnTo>
                    <a:pt x="2244560" y="294551"/>
                  </a:lnTo>
                  <a:lnTo>
                    <a:pt x="2197443" y="294551"/>
                  </a:lnTo>
                  <a:lnTo>
                    <a:pt x="2197443" y="306781"/>
                  </a:lnTo>
                  <a:lnTo>
                    <a:pt x="2210752" y="306781"/>
                  </a:lnTo>
                  <a:lnTo>
                    <a:pt x="2210752" y="383946"/>
                  </a:lnTo>
                  <a:lnTo>
                    <a:pt x="2194204" y="384098"/>
                  </a:lnTo>
                  <a:lnTo>
                    <a:pt x="2196007" y="396684"/>
                  </a:lnTo>
                  <a:lnTo>
                    <a:pt x="2213775" y="396494"/>
                  </a:lnTo>
                  <a:lnTo>
                    <a:pt x="2234425" y="395719"/>
                  </a:lnTo>
                  <a:lnTo>
                    <a:pt x="2255913" y="394030"/>
                  </a:lnTo>
                  <a:lnTo>
                    <a:pt x="2276208" y="391109"/>
                  </a:lnTo>
                  <a:close/>
                </a:path>
                <a:path w="6555105" h="9872345">
                  <a:moveTo>
                    <a:pt x="2303183" y="278003"/>
                  </a:moveTo>
                  <a:lnTo>
                    <a:pt x="2288971" y="278003"/>
                  </a:lnTo>
                  <a:lnTo>
                    <a:pt x="2288971" y="335902"/>
                  </a:lnTo>
                  <a:lnTo>
                    <a:pt x="2266861" y="335902"/>
                  </a:lnTo>
                  <a:lnTo>
                    <a:pt x="2266861" y="349034"/>
                  </a:lnTo>
                  <a:lnTo>
                    <a:pt x="2288971" y="349034"/>
                  </a:lnTo>
                  <a:lnTo>
                    <a:pt x="2288971" y="428155"/>
                  </a:lnTo>
                  <a:lnTo>
                    <a:pt x="2303183" y="428155"/>
                  </a:lnTo>
                  <a:lnTo>
                    <a:pt x="2303183" y="349034"/>
                  </a:lnTo>
                  <a:lnTo>
                    <a:pt x="2303183" y="335902"/>
                  </a:lnTo>
                  <a:lnTo>
                    <a:pt x="2303183" y="278003"/>
                  </a:lnTo>
                  <a:close/>
                </a:path>
                <a:path w="6555105" h="9872345">
                  <a:moveTo>
                    <a:pt x="2315946" y="990993"/>
                  </a:moveTo>
                  <a:lnTo>
                    <a:pt x="2312124" y="978319"/>
                  </a:lnTo>
                  <a:lnTo>
                    <a:pt x="2305837" y="973010"/>
                  </a:lnTo>
                  <a:lnTo>
                    <a:pt x="2301087" y="969010"/>
                  </a:lnTo>
                  <a:lnTo>
                    <a:pt x="2300846" y="968933"/>
                  </a:lnTo>
                  <a:lnTo>
                    <a:pt x="2300846" y="990993"/>
                  </a:lnTo>
                  <a:lnTo>
                    <a:pt x="2298077" y="998448"/>
                  </a:lnTo>
                  <a:lnTo>
                    <a:pt x="2290102" y="1003985"/>
                  </a:lnTo>
                  <a:lnTo>
                    <a:pt x="2277326" y="1007440"/>
                  </a:lnTo>
                  <a:lnTo>
                    <a:pt x="2260206" y="1008621"/>
                  </a:lnTo>
                  <a:lnTo>
                    <a:pt x="2243163" y="1007440"/>
                  </a:lnTo>
                  <a:lnTo>
                    <a:pt x="2230374" y="1003985"/>
                  </a:lnTo>
                  <a:lnTo>
                    <a:pt x="2222347" y="998448"/>
                  </a:lnTo>
                  <a:lnTo>
                    <a:pt x="2219566" y="990993"/>
                  </a:lnTo>
                  <a:lnTo>
                    <a:pt x="2222347" y="983335"/>
                  </a:lnTo>
                  <a:lnTo>
                    <a:pt x="2230374" y="977684"/>
                  </a:lnTo>
                  <a:lnTo>
                    <a:pt x="2243163" y="974204"/>
                  </a:lnTo>
                  <a:lnTo>
                    <a:pt x="2260206" y="973010"/>
                  </a:lnTo>
                  <a:lnTo>
                    <a:pt x="2277326" y="974204"/>
                  </a:lnTo>
                  <a:lnTo>
                    <a:pt x="2290102" y="977684"/>
                  </a:lnTo>
                  <a:lnTo>
                    <a:pt x="2298077" y="983335"/>
                  </a:lnTo>
                  <a:lnTo>
                    <a:pt x="2300846" y="990993"/>
                  </a:lnTo>
                  <a:lnTo>
                    <a:pt x="2300846" y="968933"/>
                  </a:lnTo>
                  <a:lnTo>
                    <a:pt x="2283549" y="963282"/>
                  </a:lnTo>
                  <a:lnTo>
                    <a:pt x="2260206" y="961326"/>
                  </a:lnTo>
                  <a:lnTo>
                    <a:pt x="2236851" y="963282"/>
                  </a:lnTo>
                  <a:lnTo>
                    <a:pt x="2219312" y="969010"/>
                  </a:lnTo>
                  <a:lnTo>
                    <a:pt x="2208288" y="978319"/>
                  </a:lnTo>
                  <a:lnTo>
                    <a:pt x="2204453" y="990993"/>
                  </a:lnTo>
                  <a:lnTo>
                    <a:pt x="2208288" y="1003490"/>
                  </a:lnTo>
                  <a:lnTo>
                    <a:pt x="2219312" y="1012761"/>
                  </a:lnTo>
                  <a:lnTo>
                    <a:pt x="2236851" y="1018514"/>
                  </a:lnTo>
                  <a:lnTo>
                    <a:pt x="2260206" y="1020483"/>
                  </a:lnTo>
                  <a:lnTo>
                    <a:pt x="2283549" y="1018514"/>
                  </a:lnTo>
                  <a:lnTo>
                    <a:pt x="2301087" y="1012761"/>
                  </a:lnTo>
                  <a:lnTo>
                    <a:pt x="2306015" y="1008621"/>
                  </a:lnTo>
                  <a:lnTo>
                    <a:pt x="2312124" y="1003490"/>
                  </a:lnTo>
                  <a:lnTo>
                    <a:pt x="2315946" y="990993"/>
                  </a:lnTo>
                  <a:close/>
                </a:path>
                <a:path w="6555105" h="9872345">
                  <a:moveTo>
                    <a:pt x="2317204" y="903605"/>
                  </a:moveTo>
                  <a:lnTo>
                    <a:pt x="2221725" y="903605"/>
                  </a:lnTo>
                  <a:lnTo>
                    <a:pt x="2221725" y="861707"/>
                  </a:lnTo>
                  <a:lnTo>
                    <a:pt x="2206980" y="861707"/>
                  </a:lnTo>
                  <a:lnTo>
                    <a:pt x="2206980" y="915835"/>
                  </a:lnTo>
                  <a:lnTo>
                    <a:pt x="2317204" y="915835"/>
                  </a:lnTo>
                  <a:lnTo>
                    <a:pt x="2317204" y="909002"/>
                  </a:lnTo>
                  <a:lnTo>
                    <a:pt x="2317204" y="903605"/>
                  </a:lnTo>
                  <a:close/>
                </a:path>
                <a:path w="6555105" h="9872345">
                  <a:moveTo>
                    <a:pt x="2333929" y="934707"/>
                  </a:moveTo>
                  <a:lnTo>
                    <a:pt x="2187016" y="934707"/>
                  </a:lnTo>
                  <a:lnTo>
                    <a:pt x="2187016" y="946759"/>
                  </a:lnTo>
                  <a:lnTo>
                    <a:pt x="2333929" y="946759"/>
                  </a:lnTo>
                  <a:lnTo>
                    <a:pt x="2333929" y="934707"/>
                  </a:lnTo>
                  <a:close/>
                </a:path>
                <a:path w="6555105" h="9872345">
                  <a:moveTo>
                    <a:pt x="2334831" y="274053"/>
                  </a:moveTo>
                  <a:lnTo>
                    <a:pt x="2320442" y="274053"/>
                  </a:lnTo>
                  <a:lnTo>
                    <a:pt x="2320442" y="436600"/>
                  </a:lnTo>
                  <a:lnTo>
                    <a:pt x="2334831" y="436600"/>
                  </a:lnTo>
                  <a:lnTo>
                    <a:pt x="2334831" y="274053"/>
                  </a:lnTo>
                  <a:close/>
                </a:path>
                <a:path w="6555105" h="9872345">
                  <a:moveTo>
                    <a:pt x="2449906" y="343103"/>
                  </a:moveTo>
                  <a:lnTo>
                    <a:pt x="2446832" y="319684"/>
                  </a:lnTo>
                  <a:lnTo>
                    <a:pt x="2438260" y="301828"/>
                  </a:lnTo>
                  <a:lnTo>
                    <a:pt x="2436088" y="299935"/>
                  </a:lnTo>
                  <a:lnTo>
                    <a:pt x="2435517" y="299440"/>
                  </a:lnTo>
                  <a:lnTo>
                    <a:pt x="2435517" y="343103"/>
                  </a:lnTo>
                  <a:lnTo>
                    <a:pt x="2433548" y="361073"/>
                  </a:lnTo>
                  <a:lnTo>
                    <a:pt x="2428036" y="374865"/>
                  </a:lnTo>
                  <a:lnTo>
                    <a:pt x="2419502" y="383679"/>
                  </a:lnTo>
                  <a:lnTo>
                    <a:pt x="2408542" y="386791"/>
                  </a:lnTo>
                  <a:lnTo>
                    <a:pt x="2397645" y="383679"/>
                  </a:lnTo>
                  <a:lnTo>
                    <a:pt x="2389124" y="374865"/>
                  </a:lnTo>
                  <a:lnTo>
                    <a:pt x="2383561" y="361073"/>
                  </a:lnTo>
                  <a:lnTo>
                    <a:pt x="2381567" y="343103"/>
                  </a:lnTo>
                  <a:lnTo>
                    <a:pt x="2383561" y="325285"/>
                  </a:lnTo>
                  <a:lnTo>
                    <a:pt x="2389124" y="311670"/>
                  </a:lnTo>
                  <a:lnTo>
                    <a:pt x="2397645" y="302996"/>
                  </a:lnTo>
                  <a:lnTo>
                    <a:pt x="2408542" y="299935"/>
                  </a:lnTo>
                  <a:lnTo>
                    <a:pt x="2419502" y="302996"/>
                  </a:lnTo>
                  <a:lnTo>
                    <a:pt x="2428036" y="311670"/>
                  </a:lnTo>
                  <a:lnTo>
                    <a:pt x="2433548" y="325285"/>
                  </a:lnTo>
                  <a:lnTo>
                    <a:pt x="2435517" y="343103"/>
                  </a:lnTo>
                  <a:lnTo>
                    <a:pt x="2435517" y="299440"/>
                  </a:lnTo>
                  <a:lnTo>
                    <a:pt x="2425166" y="290449"/>
                  </a:lnTo>
                  <a:lnTo>
                    <a:pt x="2408542" y="286461"/>
                  </a:lnTo>
                  <a:lnTo>
                    <a:pt x="2392019" y="290449"/>
                  </a:lnTo>
                  <a:lnTo>
                    <a:pt x="2378989" y="301828"/>
                  </a:lnTo>
                  <a:lnTo>
                    <a:pt x="2370429" y="319684"/>
                  </a:lnTo>
                  <a:lnTo>
                    <a:pt x="2367369" y="343103"/>
                  </a:lnTo>
                  <a:lnTo>
                    <a:pt x="2370429" y="366623"/>
                  </a:lnTo>
                  <a:lnTo>
                    <a:pt x="2378989" y="384530"/>
                  </a:lnTo>
                  <a:lnTo>
                    <a:pt x="2392019" y="395922"/>
                  </a:lnTo>
                  <a:lnTo>
                    <a:pt x="2408542" y="399923"/>
                  </a:lnTo>
                  <a:lnTo>
                    <a:pt x="2425166" y="395922"/>
                  </a:lnTo>
                  <a:lnTo>
                    <a:pt x="2435656" y="386791"/>
                  </a:lnTo>
                  <a:lnTo>
                    <a:pt x="2438260" y="384530"/>
                  </a:lnTo>
                  <a:lnTo>
                    <a:pt x="2446832" y="366623"/>
                  </a:lnTo>
                  <a:lnTo>
                    <a:pt x="2449906" y="343103"/>
                  </a:lnTo>
                  <a:close/>
                </a:path>
                <a:path w="6555105" h="9872345">
                  <a:moveTo>
                    <a:pt x="2494318" y="273862"/>
                  </a:moveTo>
                  <a:lnTo>
                    <a:pt x="2479395" y="273862"/>
                  </a:lnTo>
                  <a:lnTo>
                    <a:pt x="2479395" y="436791"/>
                  </a:lnTo>
                  <a:lnTo>
                    <a:pt x="2494318" y="436791"/>
                  </a:lnTo>
                  <a:lnTo>
                    <a:pt x="2494318" y="273862"/>
                  </a:lnTo>
                  <a:close/>
                </a:path>
                <a:path w="6555105" h="9872345">
                  <a:moveTo>
                    <a:pt x="2628265" y="389496"/>
                  </a:moveTo>
                  <a:lnTo>
                    <a:pt x="2611386" y="378752"/>
                  </a:lnTo>
                  <a:lnTo>
                    <a:pt x="2597543" y="363054"/>
                  </a:lnTo>
                  <a:lnTo>
                    <a:pt x="2588183" y="344131"/>
                  </a:lnTo>
                  <a:lnTo>
                    <a:pt x="2584754" y="323672"/>
                  </a:lnTo>
                  <a:lnTo>
                    <a:pt x="2584754" y="303174"/>
                  </a:lnTo>
                  <a:lnTo>
                    <a:pt x="2622880" y="303174"/>
                  </a:lnTo>
                  <a:lnTo>
                    <a:pt x="2622880" y="297243"/>
                  </a:lnTo>
                  <a:lnTo>
                    <a:pt x="2622880" y="290588"/>
                  </a:lnTo>
                  <a:lnTo>
                    <a:pt x="2532062" y="290588"/>
                  </a:lnTo>
                  <a:lnTo>
                    <a:pt x="2532062" y="303174"/>
                  </a:lnTo>
                  <a:lnTo>
                    <a:pt x="2569832" y="303174"/>
                  </a:lnTo>
                  <a:lnTo>
                    <a:pt x="2569832" y="323672"/>
                  </a:lnTo>
                  <a:lnTo>
                    <a:pt x="2566403" y="344843"/>
                  </a:lnTo>
                  <a:lnTo>
                    <a:pt x="2557081" y="364896"/>
                  </a:lnTo>
                  <a:lnTo>
                    <a:pt x="2543352" y="381787"/>
                  </a:lnTo>
                  <a:lnTo>
                    <a:pt x="2526665" y="393446"/>
                  </a:lnTo>
                  <a:lnTo>
                    <a:pt x="2535301" y="405320"/>
                  </a:lnTo>
                  <a:lnTo>
                    <a:pt x="2553500" y="392010"/>
                  </a:lnTo>
                  <a:lnTo>
                    <a:pt x="2568295" y="372592"/>
                  </a:lnTo>
                  <a:lnTo>
                    <a:pt x="2577503" y="350862"/>
                  </a:lnTo>
                  <a:lnTo>
                    <a:pt x="2586418" y="370611"/>
                  </a:lnTo>
                  <a:lnTo>
                    <a:pt x="2601379" y="388823"/>
                  </a:lnTo>
                  <a:lnTo>
                    <a:pt x="2619819" y="401358"/>
                  </a:lnTo>
                  <a:lnTo>
                    <a:pt x="2628265" y="389496"/>
                  </a:lnTo>
                  <a:close/>
                </a:path>
                <a:path w="6555105" h="9872345">
                  <a:moveTo>
                    <a:pt x="2659735" y="274053"/>
                  </a:moveTo>
                  <a:lnTo>
                    <a:pt x="2644813" y="274053"/>
                  </a:lnTo>
                  <a:lnTo>
                    <a:pt x="2644813" y="436600"/>
                  </a:lnTo>
                  <a:lnTo>
                    <a:pt x="2659735" y="436600"/>
                  </a:lnTo>
                  <a:lnTo>
                    <a:pt x="2659735" y="274053"/>
                  </a:lnTo>
                  <a:close/>
                </a:path>
                <a:path w="6555105" h="9872345">
                  <a:moveTo>
                    <a:pt x="2831325" y="343103"/>
                  </a:moveTo>
                  <a:lnTo>
                    <a:pt x="2828252" y="319684"/>
                  </a:lnTo>
                  <a:lnTo>
                    <a:pt x="2819679" y="301828"/>
                  </a:lnTo>
                  <a:lnTo>
                    <a:pt x="2817507" y="299935"/>
                  </a:lnTo>
                  <a:lnTo>
                    <a:pt x="2816936" y="299440"/>
                  </a:lnTo>
                  <a:lnTo>
                    <a:pt x="2816936" y="343103"/>
                  </a:lnTo>
                  <a:lnTo>
                    <a:pt x="2814967" y="361073"/>
                  </a:lnTo>
                  <a:lnTo>
                    <a:pt x="2809456" y="374865"/>
                  </a:lnTo>
                  <a:lnTo>
                    <a:pt x="2800934" y="383679"/>
                  </a:lnTo>
                  <a:lnTo>
                    <a:pt x="2789961" y="386791"/>
                  </a:lnTo>
                  <a:lnTo>
                    <a:pt x="2779064" y="383679"/>
                  </a:lnTo>
                  <a:lnTo>
                    <a:pt x="2770543" y="374865"/>
                  </a:lnTo>
                  <a:lnTo>
                    <a:pt x="2764980" y="361073"/>
                  </a:lnTo>
                  <a:lnTo>
                    <a:pt x="2762986" y="343103"/>
                  </a:lnTo>
                  <a:lnTo>
                    <a:pt x="2764980" y="325285"/>
                  </a:lnTo>
                  <a:lnTo>
                    <a:pt x="2770543" y="311670"/>
                  </a:lnTo>
                  <a:lnTo>
                    <a:pt x="2779064" y="302996"/>
                  </a:lnTo>
                  <a:lnTo>
                    <a:pt x="2789961" y="299935"/>
                  </a:lnTo>
                  <a:lnTo>
                    <a:pt x="2800934" y="302996"/>
                  </a:lnTo>
                  <a:lnTo>
                    <a:pt x="2809456" y="311670"/>
                  </a:lnTo>
                  <a:lnTo>
                    <a:pt x="2814967" y="325285"/>
                  </a:lnTo>
                  <a:lnTo>
                    <a:pt x="2816936" y="343103"/>
                  </a:lnTo>
                  <a:lnTo>
                    <a:pt x="2816936" y="299440"/>
                  </a:lnTo>
                  <a:lnTo>
                    <a:pt x="2806585" y="290449"/>
                  </a:lnTo>
                  <a:lnTo>
                    <a:pt x="2789961" y="286461"/>
                  </a:lnTo>
                  <a:lnTo>
                    <a:pt x="2773438" y="290449"/>
                  </a:lnTo>
                  <a:lnTo>
                    <a:pt x="2760408" y="301828"/>
                  </a:lnTo>
                  <a:lnTo>
                    <a:pt x="2751848" y="319684"/>
                  </a:lnTo>
                  <a:lnTo>
                    <a:pt x="2748788" y="343103"/>
                  </a:lnTo>
                  <a:lnTo>
                    <a:pt x="2751848" y="366623"/>
                  </a:lnTo>
                  <a:lnTo>
                    <a:pt x="2760408" y="384530"/>
                  </a:lnTo>
                  <a:lnTo>
                    <a:pt x="2773438" y="395922"/>
                  </a:lnTo>
                  <a:lnTo>
                    <a:pt x="2789961" y="399923"/>
                  </a:lnTo>
                  <a:lnTo>
                    <a:pt x="2806585" y="395922"/>
                  </a:lnTo>
                  <a:lnTo>
                    <a:pt x="2817076" y="386791"/>
                  </a:lnTo>
                  <a:lnTo>
                    <a:pt x="2819679" y="384530"/>
                  </a:lnTo>
                  <a:lnTo>
                    <a:pt x="2828252" y="366623"/>
                  </a:lnTo>
                  <a:lnTo>
                    <a:pt x="2831325" y="343103"/>
                  </a:lnTo>
                  <a:close/>
                </a:path>
                <a:path w="6555105" h="9872345">
                  <a:moveTo>
                    <a:pt x="2875737" y="273862"/>
                  </a:moveTo>
                  <a:lnTo>
                    <a:pt x="2860814" y="273862"/>
                  </a:lnTo>
                  <a:lnTo>
                    <a:pt x="2860814" y="436791"/>
                  </a:lnTo>
                  <a:lnTo>
                    <a:pt x="2875737" y="436791"/>
                  </a:lnTo>
                  <a:lnTo>
                    <a:pt x="2875737" y="273862"/>
                  </a:lnTo>
                  <a:close/>
                </a:path>
                <a:path w="6555105" h="9872345">
                  <a:moveTo>
                    <a:pt x="3037205" y="407111"/>
                  </a:moveTo>
                  <a:lnTo>
                    <a:pt x="3033369" y="394754"/>
                  </a:lnTo>
                  <a:lnTo>
                    <a:pt x="3027032" y="389496"/>
                  </a:lnTo>
                  <a:lnTo>
                    <a:pt x="3022346" y="385610"/>
                  </a:lnTo>
                  <a:lnTo>
                    <a:pt x="3022092" y="385533"/>
                  </a:lnTo>
                  <a:lnTo>
                    <a:pt x="3022092" y="407111"/>
                  </a:lnTo>
                  <a:lnTo>
                    <a:pt x="3019336" y="414642"/>
                  </a:lnTo>
                  <a:lnTo>
                    <a:pt x="3011347" y="420179"/>
                  </a:lnTo>
                  <a:lnTo>
                    <a:pt x="2998584" y="423583"/>
                  </a:lnTo>
                  <a:lnTo>
                    <a:pt x="2981452" y="424738"/>
                  </a:lnTo>
                  <a:lnTo>
                    <a:pt x="2964408" y="423583"/>
                  </a:lnTo>
                  <a:lnTo>
                    <a:pt x="2951632" y="420179"/>
                  </a:lnTo>
                  <a:lnTo>
                    <a:pt x="2943606" y="414642"/>
                  </a:lnTo>
                  <a:lnTo>
                    <a:pt x="2940812" y="407111"/>
                  </a:lnTo>
                  <a:lnTo>
                    <a:pt x="2943606" y="399656"/>
                  </a:lnTo>
                  <a:lnTo>
                    <a:pt x="2951632" y="394119"/>
                  </a:lnTo>
                  <a:lnTo>
                    <a:pt x="2964408" y="390677"/>
                  </a:lnTo>
                  <a:lnTo>
                    <a:pt x="2981452" y="389496"/>
                  </a:lnTo>
                  <a:lnTo>
                    <a:pt x="2998584" y="390677"/>
                  </a:lnTo>
                  <a:lnTo>
                    <a:pt x="3011347" y="394119"/>
                  </a:lnTo>
                  <a:lnTo>
                    <a:pt x="3019336" y="399656"/>
                  </a:lnTo>
                  <a:lnTo>
                    <a:pt x="3022092" y="407111"/>
                  </a:lnTo>
                  <a:lnTo>
                    <a:pt x="3022092" y="385533"/>
                  </a:lnTo>
                  <a:lnTo>
                    <a:pt x="3004807" y="379933"/>
                  </a:lnTo>
                  <a:lnTo>
                    <a:pt x="2981452" y="377990"/>
                  </a:lnTo>
                  <a:lnTo>
                    <a:pt x="2958109" y="379933"/>
                  </a:lnTo>
                  <a:lnTo>
                    <a:pt x="2940570" y="385610"/>
                  </a:lnTo>
                  <a:lnTo>
                    <a:pt x="2929547" y="394754"/>
                  </a:lnTo>
                  <a:lnTo>
                    <a:pt x="2925711" y="407111"/>
                  </a:lnTo>
                  <a:lnTo>
                    <a:pt x="2929547" y="419658"/>
                  </a:lnTo>
                  <a:lnTo>
                    <a:pt x="2940570" y="428853"/>
                  </a:lnTo>
                  <a:lnTo>
                    <a:pt x="2958109" y="434505"/>
                  </a:lnTo>
                  <a:lnTo>
                    <a:pt x="2981452" y="436422"/>
                  </a:lnTo>
                  <a:lnTo>
                    <a:pt x="3004807" y="434505"/>
                  </a:lnTo>
                  <a:lnTo>
                    <a:pt x="3022346" y="428853"/>
                  </a:lnTo>
                  <a:lnTo>
                    <a:pt x="3027286" y="424738"/>
                  </a:lnTo>
                  <a:lnTo>
                    <a:pt x="3033369" y="419658"/>
                  </a:lnTo>
                  <a:lnTo>
                    <a:pt x="3037205" y="407111"/>
                  </a:lnTo>
                  <a:close/>
                </a:path>
                <a:path w="6555105" h="9872345">
                  <a:moveTo>
                    <a:pt x="3055188" y="354063"/>
                  </a:moveTo>
                  <a:lnTo>
                    <a:pt x="2989008" y="354063"/>
                  </a:lnTo>
                  <a:lnTo>
                    <a:pt x="2989008" y="335546"/>
                  </a:lnTo>
                  <a:lnTo>
                    <a:pt x="3038106" y="335546"/>
                  </a:lnTo>
                  <a:lnTo>
                    <a:pt x="3038106" y="327990"/>
                  </a:lnTo>
                  <a:lnTo>
                    <a:pt x="3038106" y="323316"/>
                  </a:lnTo>
                  <a:lnTo>
                    <a:pt x="2941536" y="323316"/>
                  </a:lnTo>
                  <a:lnTo>
                    <a:pt x="2941536" y="293471"/>
                  </a:lnTo>
                  <a:lnTo>
                    <a:pt x="3036849" y="293471"/>
                  </a:lnTo>
                  <a:lnTo>
                    <a:pt x="3036849" y="281419"/>
                  </a:lnTo>
                  <a:lnTo>
                    <a:pt x="2926791" y="281419"/>
                  </a:lnTo>
                  <a:lnTo>
                    <a:pt x="2926791" y="335546"/>
                  </a:lnTo>
                  <a:lnTo>
                    <a:pt x="2974263" y="335546"/>
                  </a:lnTo>
                  <a:lnTo>
                    <a:pt x="2974263" y="354063"/>
                  </a:lnTo>
                  <a:lnTo>
                    <a:pt x="2908274" y="354063"/>
                  </a:lnTo>
                  <a:lnTo>
                    <a:pt x="2908274" y="366293"/>
                  </a:lnTo>
                  <a:lnTo>
                    <a:pt x="3055188" y="366293"/>
                  </a:lnTo>
                  <a:lnTo>
                    <a:pt x="3055188" y="359105"/>
                  </a:lnTo>
                  <a:lnTo>
                    <a:pt x="3055188" y="354063"/>
                  </a:lnTo>
                  <a:close/>
                </a:path>
                <a:path w="6555105" h="9872345">
                  <a:moveTo>
                    <a:pt x="6554508" y="0"/>
                  </a:moveTo>
                  <a:lnTo>
                    <a:pt x="6545516" y="0"/>
                  </a:lnTo>
                  <a:lnTo>
                    <a:pt x="6545516" y="8991"/>
                  </a:lnTo>
                  <a:lnTo>
                    <a:pt x="6545516" y="611390"/>
                  </a:lnTo>
                  <a:lnTo>
                    <a:pt x="6545516" y="9251836"/>
                  </a:lnTo>
                  <a:lnTo>
                    <a:pt x="917092" y="9251836"/>
                  </a:lnTo>
                  <a:lnTo>
                    <a:pt x="917092" y="8640445"/>
                  </a:lnTo>
                  <a:lnTo>
                    <a:pt x="6545516" y="8640445"/>
                  </a:lnTo>
                  <a:lnTo>
                    <a:pt x="6545516" y="8631453"/>
                  </a:lnTo>
                  <a:lnTo>
                    <a:pt x="917092" y="8631453"/>
                  </a:lnTo>
                  <a:lnTo>
                    <a:pt x="917092" y="8020063"/>
                  </a:lnTo>
                  <a:lnTo>
                    <a:pt x="6545516" y="8020063"/>
                  </a:lnTo>
                  <a:lnTo>
                    <a:pt x="6545516" y="8011071"/>
                  </a:lnTo>
                  <a:lnTo>
                    <a:pt x="917092" y="8011071"/>
                  </a:lnTo>
                  <a:lnTo>
                    <a:pt x="917092" y="7408659"/>
                  </a:lnTo>
                  <a:lnTo>
                    <a:pt x="6545516" y="7408659"/>
                  </a:lnTo>
                  <a:lnTo>
                    <a:pt x="6545516" y="7399668"/>
                  </a:lnTo>
                  <a:lnTo>
                    <a:pt x="917092" y="7399668"/>
                  </a:lnTo>
                  <a:lnTo>
                    <a:pt x="917092" y="6788277"/>
                  </a:lnTo>
                  <a:lnTo>
                    <a:pt x="6545516" y="6788277"/>
                  </a:lnTo>
                  <a:lnTo>
                    <a:pt x="6545516" y="6779285"/>
                  </a:lnTo>
                  <a:lnTo>
                    <a:pt x="917092" y="6779285"/>
                  </a:lnTo>
                  <a:lnTo>
                    <a:pt x="917092" y="6176886"/>
                  </a:lnTo>
                  <a:lnTo>
                    <a:pt x="6545516" y="6176886"/>
                  </a:lnTo>
                  <a:lnTo>
                    <a:pt x="6545516" y="6167894"/>
                  </a:lnTo>
                  <a:lnTo>
                    <a:pt x="917092" y="6167894"/>
                  </a:lnTo>
                  <a:lnTo>
                    <a:pt x="917092" y="5556504"/>
                  </a:lnTo>
                  <a:lnTo>
                    <a:pt x="6545516" y="5556504"/>
                  </a:lnTo>
                  <a:lnTo>
                    <a:pt x="6545516" y="5547512"/>
                  </a:lnTo>
                  <a:lnTo>
                    <a:pt x="917092" y="5547512"/>
                  </a:lnTo>
                  <a:lnTo>
                    <a:pt x="917092" y="4936109"/>
                  </a:lnTo>
                  <a:lnTo>
                    <a:pt x="6545516" y="4936109"/>
                  </a:lnTo>
                  <a:lnTo>
                    <a:pt x="6545516" y="4927117"/>
                  </a:lnTo>
                  <a:lnTo>
                    <a:pt x="917092" y="4927117"/>
                  </a:lnTo>
                  <a:lnTo>
                    <a:pt x="917092" y="4324718"/>
                  </a:lnTo>
                  <a:lnTo>
                    <a:pt x="6545516" y="4324718"/>
                  </a:lnTo>
                  <a:lnTo>
                    <a:pt x="6545516" y="4315726"/>
                  </a:lnTo>
                  <a:lnTo>
                    <a:pt x="917092" y="4315726"/>
                  </a:lnTo>
                  <a:lnTo>
                    <a:pt x="917092" y="3704336"/>
                  </a:lnTo>
                  <a:lnTo>
                    <a:pt x="6545516" y="3704336"/>
                  </a:lnTo>
                  <a:lnTo>
                    <a:pt x="6545516" y="3695344"/>
                  </a:lnTo>
                  <a:lnTo>
                    <a:pt x="917092" y="3695344"/>
                  </a:lnTo>
                  <a:lnTo>
                    <a:pt x="917092" y="3092932"/>
                  </a:lnTo>
                  <a:lnTo>
                    <a:pt x="6545516" y="3092932"/>
                  </a:lnTo>
                  <a:lnTo>
                    <a:pt x="6545516" y="3083941"/>
                  </a:lnTo>
                  <a:lnTo>
                    <a:pt x="917092" y="3083941"/>
                  </a:lnTo>
                  <a:lnTo>
                    <a:pt x="917092" y="2472550"/>
                  </a:lnTo>
                  <a:lnTo>
                    <a:pt x="6545516" y="2472550"/>
                  </a:lnTo>
                  <a:lnTo>
                    <a:pt x="6545516" y="2463558"/>
                  </a:lnTo>
                  <a:lnTo>
                    <a:pt x="917092" y="2463558"/>
                  </a:lnTo>
                  <a:lnTo>
                    <a:pt x="917092" y="1852168"/>
                  </a:lnTo>
                  <a:lnTo>
                    <a:pt x="6545516" y="1852168"/>
                  </a:lnTo>
                  <a:lnTo>
                    <a:pt x="6545516" y="1843176"/>
                  </a:lnTo>
                  <a:lnTo>
                    <a:pt x="917092" y="1843176"/>
                  </a:lnTo>
                  <a:lnTo>
                    <a:pt x="917092" y="1240764"/>
                  </a:lnTo>
                  <a:lnTo>
                    <a:pt x="6545516" y="1240764"/>
                  </a:lnTo>
                  <a:lnTo>
                    <a:pt x="6545516" y="1231773"/>
                  </a:lnTo>
                  <a:lnTo>
                    <a:pt x="917092" y="1231773"/>
                  </a:lnTo>
                  <a:lnTo>
                    <a:pt x="917092" y="620382"/>
                  </a:lnTo>
                  <a:lnTo>
                    <a:pt x="6545516" y="620382"/>
                  </a:lnTo>
                  <a:lnTo>
                    <a:pt x="6545516" y="611390"/>
                  </a:lnTo>
                  <a:lnTo>
                    <a:pt x="917092" y="611390"/>
                  </a:lnTo>
                  <a:lnTo>
                    <a:pt x="917092" y="8991"/>
                  </a:lnTo>
                  <a:lnTo>
                    <a:pt x="6545516" y="8991"/>
                  </a:lnTo>
                  <a:lnTo>
                    <a:pt x="6545516" y="0"/>
                  </a:lnTo>
                  <a:lnTo>
                    <a:pt x="0" y="0"/>
                  </a:lnTo>
                  <a:lnTo>
                    <a:pt x="0" y="8991"/>
                  </a:lnTo>
                  <a:lnTo>
                    <a:pt x="908100" y="8991"/>
                  </a:lnTo>
                  <a:lnTo>
                    <a:pt x="908100" y="611390"/>
                  </a:lnTo>
                  <a:lnTo>
                    <a:pt x="0" y="611390"/>
                  </a:lnTo>
                  <a:lnTo>
                    <a:pt x="0" y="620382"/>
                  </a:lnTo>
                  <a:lnTo>
                    <a:pt x="908100" y="620382"/>
                  </a:lnTo>
                  <a:lnTo>
                    <a:pt x="908100" y="1231773"/>
                  </a:lnTo>
                  <a:lnTo>
                    <a:pt x="0" y="1231773"/>
                  </a:lnTo>
                  <a:lnTo>
                    <a:pt x="0" y="1240764"/>
                  </a:lnTo>
                  <a:lnTo>
                    <a:pt x="908100" y="1240764"/>
                  </a:lnTo>
                  <a:lnTo>
                    <a:pt x="908100" y="1843176"/>
                  </a:lnTo>
                  <a:lnTo>
                    <a:pt x="0" y="1843176"/>
                  </a:lnTo>
                  <a:lnTo>
                    <a:pt x="0" y="1852168"/>
                  </a:lnTo>
                  <a:lnTo>
                    <a:pt x="908100" y="1852168"/>
                  </a:lnTo>
                  <a:lnTo>
                    <a:pt x="908100" y="2463558"/>
                  </a:lnTo>
                  <a:lnTo>
                    <a:pt x="0" y="2463558"/>
                  </a:lnTo>
                  <a:lnTo>
                    <a:pt x="0" y="2472550"/>
                  </a:lnTo>
                  <a:lnTo>
                    <a:pt x="908100" y="2472550"/>
                  </a:lnTo>
                  <a:lnTo>
                    <a:pt x="908100" y="3083941"/>
                  </a:lnTo>
                  <a:lnTo>
                    <a:pt x="0" y="3083941"/>
                  </a:lnTo>
                  <a:lnTo>
                    <a:pt x="0" y="3092932"/>
                  </a:lnTo>
                  <a:lnTo>
                    <a:pt x="908100" y="3092932"/>
                  </a:lnTo>
                  <a:lnTo>
                    <a:pt x="908100" y="3695344"/>
                  </a:lnTo>
                  <a:lnTo>
                    <a:pt x="0" y="3695344"/>
                  </a:lnTo>
                  <a:lnTo>
                    <a:pt x="0" y="3704336"/>
                  </a:lnTo>
                  <a:lnTo>
                    <a:pt x="908100" y="3704336"/>
                  </a:lnTo>
                  <a:lnTo>
                    <a:pt x="908100" y="4315726"/>
                  </a:lnTo>
                  <a:lnTo>
                    <a:pt x="0" y="4315726"/>
                  </a:lnTo>
                  <a:lnTo>
                    <a:pt x="0" y="4324718"/>
                  </a:lnTo>
                  <a:lnTo>
                    <a:pt x="908100" y="4324718"/>
                  </a:lnTo>
                  <a:lnTo>
                    <a:pt x="908100" y="4927117"/>
                  </a:lnTo>
                  <a:lnTo>
                    <a:pt x="0" y="4927117"/>
                  </a:lnTo>
                  <a:lnTo>
                    <a:pt x="0" y="4936109"/>
                  </a:lnTo>
                  <a:lnTo>
                    <a:pt x="908100" y="4936109"/>
                  </a:lnTo>
                  <a:lnTo>
                    <a:pt x="908100" y="5547512"/>
                  </a:lnTo>
                  <a:lnTo>
                    <a:pt x="0" y="5547512"/>
                  </a:lnTo>
                  <a:lnTo>
                    <a:pt x="0" y="5556504"/>
                  </a:lnTo>
                  <a:lnTo>
                    <a:pt x="908100" y="5556504"/>
                  </a:lnTo>
                  <a:lnTo>
                    <a:pt x="908100" y="6167894"/>
                  </a:lnTo>
                  <a:lnTo>
                    <a:pt x="0" y="6167894"/>
                  </a:lnTo>
                  <a:lnTo>
                    <a:pt x="0" y="6176886"/>
                  </a:lnTo>
                  <a:lnTo>
                    <a:pt x="908100" y="6176886"/>
                  </a:lnTo>
                  <a:lnTo>
                    <a:pt x="908100" y="6779285"/>
                  </a:lnTo>
                  <a:lnTo>
                    <a:pt x="0" y="6779285"/>
                  </a:lnTo>
                  <a:lnTo>
                    <a:pt x="0" y="6788277"/>
                  </a:lnTo>
                  <a:lnTo>
                    <a:pt x="908100" y="6788277"/>
                  </a:lnTo>
                  <a:lnTo>
                    <a:pt x="908100" y="7399668"/>
                  </a:lnTo>
                  <a:lnTo>
                    <a:pt x="0" y="7399668"/>
                  </a:lnTo>
                  <a:lnTo>
                    <a:pt x="0" y="7408659"/>
                  </a:lnTo>
                  <a:lnTo>
                    <a:pt x="908100" y="7408659"/>
                  </a:lnTo>
                  <a:lnTo>
                    <a:pt x="908100" y="8011071"/>
                  </a:lnTo>
                  <a:lnTo>
                    <a:pt x="0" y="8011071"/>
                  </a:lnTo>
                  <a:lnTo>
                    <a:pt x="0" y="8020063"/>
                  </a:lnTo>
                  <a:lnTo>
                    <a:pt x="908100" y="8020063"/>
                  </a:lnTo>
                  <a:lnTo>
                    <a:pt x="908100" y="8631453"/>
                  </a:lnTo>
                  <a:lnTo>
                    <a:pt x="0" y="8631453"/>
                  </a:lnTo>
                  <a:lnTo>
                    <a:pt x="0" y="8640445"/>
                  </a:lnTo>
                  <a:lnTo>
                    <a:pt x="908100" y="8640445"/>
                  </a:lnTo>
                  <a:lnTo>
                    <a:pt x="908100" y="9251836"/>
                  </a:lnTo>
                  <a:lnTo>
                    <a:pt x="0" y="9251836"/>
                  </a:lnTo>
                  <a:lnTo>
                    <a:pt x="0" y="9260827"/>
                  </a:lnTo>
                  <a:lnTo>
                    <a:pt x="908100" y="9260827"/>
                  </a:lnTo>
                  <a:lnTo>
                    <a:pt x="908100" y="9872231"/>
                  </a:lnTo>
                  <a:lnTo>
                    <a:pt x="917092" y="9872231"/>
                  </a:lnTo>
                  <a:lnTo>
                    <a:pt x="917092" y="9260827"/>
                  </a:lnTo>
                  <a:lnTo>
                    <a:pt x="6545516" y="9260827"/>
                  </a:lnTo>
                  <a:lnTo>
                    <a:pt x="6545516" y="9872231"/>
                  </a:lnTo>
                  <a:lnTo>
                    <a:pt x="6554508" y="9872231"/>
                  </a:lnTo>
                  <a:lnTo>
                    <a:pt x="6554508" y="9260827"/>
                  </a:lnTo>
                  <a:lnTo>
                    <a:pt x="6554508" y="9251836"/>
                  </a:lnTo>
                  <a:lnTo>
                    <a:pt x="6554508" y="8991"/>
                  </a:lnTo>
                  <a:lnTo>
                    <a:pt x="65545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145" name="object 14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4607839" y="1577579"/>
              <a:ext cx="2728900" cy="175277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4556770" y="2126035"/>
              <a:ext cx="3377568" cy="378884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14556409" y="2809546"/>
              <a:ext cx="1443990" cy="1367790"/>
            </a:xfrm>
            <a:custGeom>
              <a:avLst/>
              <a:gdLst/>
              <a:ahLst/>
              <a:cxnLst/>
              <a:rect l="l" t="t" r="r" b="b"/>
              <a:pathLst>
                <a:path w="1443990" h="1367789">
                  <a:moveTo>
                    <a:pt x="138455" y="1257134"/>
                  </a:moveTo>
                  <a:lnTo>
                    <a:pt x="117360" y="1251635"/>
                  </a:lnTo>
                  <a:lnTo>
                    <a:pt x="98983" y="1241844"/>
                  </a:lnTo>
                  <a:lnTo>
                    <a:pt x="86017" y="1228966"/>
                  </a:lnTo>
                  <a:lnTo>
                    <a:pt x="81089" y="1214158"/>
                  </a:lnTo>
                  <a:lnTo>
                    <a:pt x="81089" y="1206957"/>
                  </a:lnTo>
                  <a:lnTo>
                    <a:pt x="78752" y="1206957"/>
                  </a:lnTo>
                  <a:lnTo>
                    <a:pt x="68326" y="1206957"/>
                  </a:lnTo>
                  <a:lnTo>
                    <a:pt x="65989" y="1206957"/>
                  </a:lnTo>
                  <a:lnTo>
                    <a:pt x="65989" y="1214158"/>
                  </a:lnTo>
                  <a:lnTo>
                    <a:pt x="61125" y="1229194"/>
                  </a:lnTo>
                  <a:lnTo>
                    <a:pt x="48209" y="1242047"/>
                  </a:lnTo>
                  <a:lnTo>
                    <a:pt x="29806" y="1251712"/>
                  </a:lnTo>
                  <a:lnTo>
                    <a:pt x="8445" y="1257134"/>
                  </a:lnTo>
                  <a:lnTo>
                    <a:pt x="14020" y="1268818"/>
                  </a:lnTo>
                  <a:lnTo>
                    <a:pt x="38176" y="1262126"/>
                  </a:lnTo>
                  <a:lnTo>
                    <a:pt x="58864" y="1250327"/>
                  </a:lnTo>
                  <a:lnTo>
                    <a:pt x="73317" y="1234097"/>
                  </a:lnTo>
                  <a:lnTo>
                    <a:pt x="73571" y="1233182"/>
                  </a:lnTo>
                  <a:lnTo>
                    <a:pt x="73761" y="1233868"/>
                  </a:lnTo>
                  <a:lnTo>
                    <a:pt x="88201" y="1250124"/>
                  </a:lnTo>
                  <a:lnTo>
                    <a:pt x="108839" y="1262049"/>
                  </a:lnTo>
                  <a:lnTo>
                    <a:pt x="132880" y="1268818"/>
                  </a:lnTo>
                  <a:lnTo>
                    <a:pt x="138455" y="1257134"/>
                  </a:lnTo>
                  <a:close/>
                </a:path>
                <a:path w="1443990" h="1367789">
                  <a:moveTo>
                    <a:pt x="138455" y="52324"/>
                  </a:moveTo>
                  <a:lnTo>
                    <a:pt x="117360" y="46824"/>
                  </a:lnTo>
                  <a:lnTo>
                    <a:pt x="98983" y="37045"/>
                  </a:lnTo>
                  <a:lnTo>
                    <a:pt x="86017" y="24155"/>
                  </a:lnTo>
                  <a:lnTo>
                    <a:pt x="81089" y="9347"/>
                  </a:lnTo>
                  <a:lnTo>
                    <a:pt x="81089" y="2159"/>
                  </a:lnTo>
                  <a:lnTo>
                    <a:pt x="78752" y="2159"/>
                  </a:lnTo>
                  <a:lnTo>
                    <a:pt x="68326" y="2159"/>
                  </a:lnTo>
                  <a:lnTo>
                    <a:pt x="65989" y="2159"/>
                  </a:lnTo>
                  <a:lnTo>
                    <a:pt x="65989" y="9347"/>
                  </a:lnTo>
                  <a:lnTo>
                    <a:pt x="61125" y="24384"/>
                  </a:lnTo>
                  <a:lnTo>
                    <a:pt x="48209" y="37249"/>
                  </a:lnTo>
                  <a:lnTo>
                    <a:pt x="29806" y="46901"/>
                  </a:lnTo>
                  <a:lnTo>
                    <a:pt x="8445" y="52324"/>
                  </a:lnTo>
                  <a:lnTo>
                    <a:pt x="14020" y="64020"/>
                  </a:lnTo>
                  <a:lnTo>
                    <a:pt x="38176" y="57315"/>
                  </a:lnTo>
                  <a:lnTo>
                    <a:pt x="58864" y="45516"/>
                  </a:lnTo>
                  <a:lnTo>
                    <a:pt x="73317" y="29298"/>
                  </a:lnTo>
                  <a:lnTo>
                    <a:pt x="73571" y="28371"/>
                  </a:lnTo>
                  <a:lnTo>
                    <a:pt x="73761" y="29070"/>
                  </a:lnTo>
                  <a:lnTo>
                    <a:pt x="88201" y="45313"/>
                  </a:lnTo>
                  <a:lnTo>
                    <a:pt x="108839" y="57238"/>
                  </a:lnTo>
                  <a:lnTo>
                    <a:pt x="132880" y="64020"/>
                  </a:lnTo>
                  <a:lnTo>
                    <a:pt x="138455" y="52324"/>
                  </a:lnTo>
                  <a:close/>
                </a:path>
                <a:path w="1443990" h="1367789">
                  <a:moveTo>
                    <a:pt x="146913" y="1281772"/>
                  </a:moveTo>
                  <a:lnTo>
                    <a:pt x="0" y="1281772"/>
                  </a:lnTo>
                  <a:lnTo>
                    <a:pt x="0" y="1293812"/>
                  </a:lnTo>
                  <a:lnTo>
                    <a:pt x="65989" y="1293812"/>
                  </a:lnTo>
                  <a:lnTo>
                    <a:pt x="65989" y="1314323"/>
                  </a:lnTo>
                  <a:lnTo>
                    <a:pt x="16357" y="1314323"/>
                  </a:lnTo>
                  <a:lnTo>
                    <a:pt x="16357" y="1326362"/>
                  </a:lnTo>
                  <a:lnTo>
                    <a:pt x="113817" y="1326362"/>
                  </a:lnTo>
                  <a:lnTo>
                    <a:pt x="113817" y="1367358"/>
                  </a:lnTo>
                  <a:lnTo>
                    <a:pt x="128752" y="1367358"/>
                  </a:lnTo>
                  <a:lnTo>
                    <a:pt x="128752" y="1319174"/>
                  </a:lnTo>
                  <a:lnTo>
                    <a:pt x="128752" y="1314323"/>
                  </a:lnTo>
                  <a:lnTo>
                    <a:pt x="80733" y="1314323"/>
                  </a:lnTo>
                  <a:lnTo>
                    <a:pt x="80733" y="1293812"/>
                  </a:lnTo>
                  <a:lnTo>
                    <a:pt x="146913" y="1293812"/>
                  </a:lnTo>
                  <a:lnTo>
                    <a:pt x="146913" y="1291120"/>
                  </a:lnTo>
                  <a:lnTo>
                    <a:pt x="146913" y="1281772"/>
                  </a:lnTo>
                  <a:close/>
                </a:path>
                <a:path w="1443990" h="1367789">
                  <a:moveTo>
                    <a:pt x="146913" y="76962"/>
                  </a:moveTo>
                  <a:lnTo>
                    <a:pt x="0" y="76962"/>
                  </a:lnTo>
                  <a:lnTo>
                    <a:pt x="0" y="89014"/>
                  </a:lnTo>
                  <a:lnTo>
                    <a:pt x="65989" y="89014"/>
                  </a:lnTo>
                  <a:lnTo>
                    <a:pt x="65989" y="109512"/>
                  </a:lnTo>
                  <a:lnTo>
                    <a:pt x="16357" y="109512"/>
                  </a:lnTo>
                  <a:lnTo>
                    <a:pt x="16357" y="121551"/>
                  </a:lnTo>
                  <a:lnTo>
                    <a:pt x="113817" y="121551"/>
                  </a:lnTo>
                  <a:lnTo>
                    <a:pt x="113817" y="162560"/>
                  </a:lnTo>
                  <a:lnTo>
                    <a:pt x="128752" y="162560"/>
                  </a:lnTo>
                  <a:lnTo>
                    <a:pt x="128752" y="114363"/>
                  </a:lnTo>
                  <a:lnTo>
                    <a:pt x="128752" y="109512"/>
                  </a:lnTo>
                  <a:lnTo>
                    <a:pt x="80733" y="109512"/>
                  </a:lnTo>
                  <a:lnTo>
                    <a:pt x="80733" y="89014"/>
                  </a:lnTo>
                  <a:lnTo>
                    <a:pt x="146913" y="89014"/>
                  </a:lnTo>
                  <a:lnTo>
                    <a:pt x="146913" y="86309"/>
                  </a:lnTo>
                  <a:lnTo>
                    <a:pt x="146913" y="76962"/>
                  </a:lnTo>
                  <a:close/>
                </a:path>
                <a:path w="1443990" h="1367789">
                  <a:moveTo>
                    <a:pt x="147447" y="731875"/>
                  </a:moveTo>
                  <a:lnTo>
                    <a:pt x="111125" y="731875"/>
                  </a:lnTo>
                  <a:lnTo>
                    <a:pt x="111125" y="687070"/>
                  </a:lnTo>
                  <a:lnTo>
                    <a:pt x="113461" y="686015"/>
                  </a:lnTo>
                  <a:lnTo>
                    <a:pt x="115912" y="684911"/>
                  </a:lnTo>
                  <a:lnTo>
                    <a:pt x="116395" y="684403"/>
                  </a:lnTo>
                  <a:lnTo>
                    <a:pt x="128143" y="671766"/>
                  </a:lnTo>
                  <a:lnTo>
                    <a:pt x="132524" y="654545"/>
                  </a:lnTo>
                  <a:lnTo>
                    <a:pt x="128143" y="637235"/>
                  </a:lnTo>
                  <a:lnTo>
                    <a:pt x="118135" y="626440"/>
                  </a:lnTo>
                  <a:lnTo>
                    <a:pt x="118135" y="654545"/>
                  </a:lnTo>
                  <a:lnTo>
                    <a:pt x="114833" y="666800"/>
                  </a:lnTo>
                  <a:lnTo>
                    <a:pt x="105613" y="676224"/>
                  </a:lnTo>
                  <a:lnTo>
                    <a:pt x="96202" y="680262"/>
                  </a:lnTo>
                  <a:lnTo>
                    <a:pt x="96202" y="686015"/>
                  </a:lnTo>
                  <a:lnTo>
                    <a:pt x="96202" y="693445"/>
                  </a:lnTo>
                  <a:lnTo>
                    <a:pt x="96202" y="731875"/>
                  </a:lnTo>
                  <a:lnTo>
                    <a:pt x="50888" y="731875"/>
                  </a:lnTo>
                  <a:lnTo>
                    <a:pt x="50888" y="734745"/>
                  </a:lnTo>
                  <a:lnTo>
                    <a:pt x="50787" y="693458"/>
                  </a:lnTo>
                  <a:lnTo>
                    <a:pt x="73545" y="696264"/>
                  </a:lnTo>
                  <a:lnTo>
                    <a:pt x="96100" y="693458"/>
                  </a:lnTo>
                  <a:lnTo>
                    <a:pt x="96202" y="686015"/>
                  </a:lnTo>
                  <a:lnTo>
                    <a:pt x="96202" y="680262"/>
                  </a:lnTo>
                  <a:lnTo>
                    <a:pt x="91516" y="682269"/>
                  </a:lnTo>
                  <a:lnTo>
                    <a:pt x="73545" y="684403"/>
                  </a:lnTo>
                  <a:lnTo>
                    <a:pt x="55549" y="682269"/>
                  </a:lnTo>
                  <a:lnTo>
                    <a:pt x="41376" y="676224"/>
                  </a:lnTo>
                  <a:lnTo>
                    <a:pt x="32092" y="666800"/>
                  </a:lnTo>
                  <a:lnTo>
                    <a:pt x="28765" y="654545"/>
                  </a:lnTo>
                  <a:lnTo>
                    <a:pt x="32092" y="642200"/>
                  </a:lnTo>
                  <a:lnTo>
                    <a:pt x="41376" y="632726"/>
                  </a:lnTo>
                  <a:lnTo>
                    <a:pt x="55549" y="626656"/>
                  </a:lnTo>
                  <a:lnTo>
                    <a:pt x="73545" y="624522"/>
                  </a:lnTo>
                  <a:lnTo>
                    <a:pt x="91516" y="626656"/>
                  </a:lnTo>
                  <a:lnTo>
                    <a:pt x="105613" y="632726"/>
                  </a:lnTo>
                  <a:lnTo>
                    <a:pt x="114833" y="642200"/>
                  </a:lnTo>
                  <a:lnTo>
                    <a:pt x="118135" y="654545"/>
                  </a:lnTo>
                  <a:lnTo>
                    <a:pt x="118135" y="626440"/>
                  </a:lnTo>
                  <a:lnTo>
                    <a:pt x="116370" y="624522"/>
                  </a:lnTo>
                  <a:lnTo>
                    <a:pt x="115912" y="624027"/>
                  </a:lnTo>
                  <a:lnTo>
                    <a:pt x="97243" y="615607"/>
                  </a:lnTo>
                  <a:lnTo>
                    <a:pt x="73545" y="612648"/>
                  </a:lnTo>
                  <a:lnTo>
                    <a:pt x="49733" y="615607"/>
                  </a:lnTo>
                  <a:lnTo>
                    <a:pt x="31013" y="624027"/>
                  </a:lnTo>
                  <a:lnTo>
                    <a:pt x="18770" y="637235"/>
                  </a:lnTo>
                  <a:lnTo>
                    <a:pt x="14376" y="654545"/>
                  </a:lnTo>
                  <a:lnTo>
                    <a:pt x="18770" y="671766"/>
                  </a:lnTo>
                  <a:lnTo>
                    <a:pt x="31013" y="684911"/>
                  </a:lnTo>
                  <a:lnTo>
                    <a:pt x="36144" y="687222"/>
                  </a:lnTo>
                  <a:lnTo>
                    <a:pt x="36144" y="731875"/>
                  </a:lnTo>
                  <a:lnTo>
                    <a:pt x="177" y="731875"/>
                  </a:lnTo>
                  <a:lnTo>
                    <a:pt x="177" y="744283"/>
                  </a:lnTo>
                  <a:lnTo>
                    <a:pt x="147447" y="744283"/>
                  </a:lnTo>
                  <a:lnTo>
                    <a:pt x="147447" y="734745"/>
                  </a:lnTo>
                  <a:lnTo>
                    <a:pt x="147447" y="731875"/>
                  </a:lnTo>
                  <a:close/>
                </a:path>
                <a:path w="1443990" h="1367789">
                  <a:moveTo>
                    <a:pt x="294347" y="705078"/>
                  </a:moveTo>
                  <a:lnTo>
                    <a:pt x="279781" y="705078"/>
                  </a:lnTo>
                  <a:lnTo>
                    <a:pt x="279781" y="716953"/>
                  </a:lnTo>
                  <a:lnTo>
                    <a:pt x="279781" y="750760"/>
                  </a:lnTo>
                  <a:lnTo>
                    <a:pt x="198145" y="750760"/>
                  </a:lnTo>
                  <a:lnTo>
                    <a:pt x="198145" y="716953"/>
                  </a:lnTo>
                  <a:lnTo>
                    <a:pt x="279781" y="716953"/>
                  </a:lnTo>
                  <a:lnTo>
                    <a:pt x="279781" y="705078"/>
                  </a:lnTo>
                  <a:lnTo>
                    <a:pt x="183578" y="705078"/>
                  </a:lnTo>
                  <a:lnTo>
                    <a:pt x="183578" y="762800"/>
                  </a:lnTo>
                  <a:lnTo>
                    <a:pt x="294347" y="762800"/>
                  </a:lnTo>
                  <a:lnTo>
                    <a:pt x="294347" y="750760"/>
                  </a:lnTo>
                  <a:lnTo>
                    <a:pt x="294347" y="716953"/>
                  </a:lnTo>
                  <a:lnTo>
                    <a:pt x="294347" y="705078"/>
                  </a:lnTo>
                  <a:close/>
                </a:path>
                <a:path w="1443990" h="1367789">
                  <a:moveTo>
                    <a:pt x="305854" y="1284109"/>
                  </a:moveTo>
                  <a:lnTo>
                    <a:pt x="284454" y="1276934"/>
                  </a:lnTo>
                  <a:lnTo>
                    <a:pt x="265379" y="1264297"/>
                  </a:lnTo>
                  <a:lnTo>
                    <a:pt x="251612" y="1247571"/>
                  </a:lnTo>
                  <a:lnTo>
                    <a:pt x="246341" y="1228178"/>
                  </a:lnTo>
                  <a:lnTo>
                    <a:pt x="246341" y="1215593"/>
                  </a:lnTo>
                  <a:lnTo>
                    <a:pt x="243636" y="1215593"/>
                  </a:lnTo>
                  <a:lnTo>
                    <a:pt x="233387" y="1215593"/>
                  </a:lnTo>
                  <a:lnTo>
                    <a:pt x="230695" y="1215593"/>
                  </a:lnTo>
                  <a:lnTo>
                    <a:pt x="230695" y="1228178"/>
                  </a:lnTo>
                  <a:lnTo>
                    <a:pt x="225437" y="1247495"/>
                  </a:lnTo>
                  <a:lnTo>
                    <a:pt x="211747" y="1264234"/>
                  </a:lnTo>
                  <a:lnTo>
                    <a:pt x="192684" y="1276934"/>
                  </a:lnTo>
                  <a:lnTo>
                    <a:pt x="171348" y="1284109"/>
                  </a:lnTo>
                  <a:lnTo>
                    <a:pt x="177647" y="1296517"/>
                  </a:lnTo>
                  <a:lnTo>
                    <a:pt x="201764" y="1287830"/>
                  </a:lnTo>
                  <a:lnTo>
                    <a:pt x="222910" y="1272806"/>
                  </a:lnTo>
                  <a:lnTo>
                    <a:pt x="237934" y="1252537"/>
                  </a:lnTo>
                  <a:lnTo>
                    <a:pt x="238518" y="1250048"/>
                  </a:lnTo>
                  <a:lnTo>
                    <a:pt x="239102" y="1252537"/>
                  </a:lnTo>
                  <a:lnTo>
                    <a:pt x="254114" y="1272806"/>
                  </a:lnTo>
                  <a:lnTo>
                    <a:pt x="275272" y="1287830"/>
                  </a:lnTo>
                  <a:lnTo>
                    <a:pt x="299389" y="1296517"/>
                  </a:lnTo>
                  <a:lnTo>
                    <a:pt x="305854" y="1284109"/>
                  </a:lnTo>
                  <a:close/>
                </a:path>
                <a:path w="1443990" h="1367789">
                  <a:moveTo>
                    <a:pt x="305854" y="79298"/>
                  </a:moveTo>
                  <a:lnTo>
                    <a:pt x="284454" y="72123"/>
                  </a:lnTo>
                  <a:lnTo>
                    <a:pt x="265379" y="59499"/>
                  </a:lnTo>
                  <a:lnTo>
                    <a:pt x="251612" y="42760"/>
                  </a:lnTo>
                  <a:lnTo>
                    <a:pt x="246341" y="23380"/>
                  </a:lnTo>
                  <a:lnTo>
                    <a:pt x="246341" y="10782"/>
                  </a:lnTo>
                  <a:lnTo>
                    <a:pt x="243636" y="10782"/>
                  </a:lnTo>
                  <a:lnTo>
                    <a:pt x="233387" y="10782"/>
                  </a:lnTo>
                  <a:lnTo>
                    <a:pt x="230695" y="10782"/>
                  </a:lnTo>
                  <a:lnTo>
                    <a:pt x="230695" y="23380"/>
                  </a:lnTo>
                  <a:lnTo>
                    <a:pt x="225437" y="42684"/>
                  </a:lnTo>
                  <a:lnTo>
                    <a:pt x="211747" y="59423"/>
                  </a:lnTo>
                  <a:lnTo>
                    <a:pt x="192684" y="72123"/>
                  </a:lnTo>
                  <a:lnTo>
                    <a:pt x="171348" y="79298"/>
                  </a:lnTo>
                  <a:lnTo>
                    <a:pt x="177647" y="91706"/>
                  </a:lnTo>
                  <a:lnTo>
                    <a:pt x="201764" y="83032"/>
                  </a:lnTo>
                  <a:lnTo>
                    <a:pt x="222910" y="67995"/>
                  </a:lnTo>
                  <a:lnTo>
                    <a:pt x="237934" y="47726"/>
                  </a:lnTo>
                  <a:lnTo>
                    <a:pt x="238518" y="45237"/>
                  </a:lnTo>
                  <a:lnTo>
                    <a:pt x="239102" y="47726"/>
                  </a:lnTo>
                  <a:lnTo>
                    <a:pt x="254114" y="67995"/>
                  </a:lnTo>
                  <a:lnTo>
                    <a:pt x="275272" y="83032"/>
                  </a:lnTo>
                  <a:lnTo>
                    <a:pt x="299389" y="91706"/>
                  </a:lnTo>
                  <a:lnTo>
                    <a:pt x="305854" y="79298"/>
                  </a:lnTo>
                  <a:close/>
                </a:path>
                <a:path w="1443990" h="1367789">
                  <a:moveTo>
                    <a:pt x="312877" y="1333919"/>
                  </a:moveTo>
                  <a:lnTo>
                    <a:pt x="245795" y="1333919"/>
                  </a:lnTo>
                  <a:lnTo>
                    <a:pt x="245795" y="1294536"/>
                  </a:lnTo>
                  <a:lnTo>
                    <a:pt x="231051" y="1294536"/>
                  </a:lnTo>
                  <a:lnTo>
                    <a:pt x="231051" y="1333919"/>
                  </a:lnTo>
                  <a:lnTo>
                    <a:pt x="165595" y="1333919"/>
                  </a:lnTo>
                  <a:lnTo>
                    <a:pt x="165595" y="1346327"/>
                  </a:lnTo>
                  <a:lnTo>
                    <a:pt x="312877" y="1346327"/>
                  </a:lnTo>
                  <a:lnTo>
                    <a:pt x="312877" y="1338059"/>
                  </a:lnTo>
                  <a:lnTo>
                    <a:pt x="312877" y="1333919"/>
                  </a:lnTo>
                  <a:close/>
                </a:path>
                <a:path w="1443990" h="1367789">
                  <a:moveTo>
                    <a:pt x="312877" y="670737"/>
                  </a:moveTo>
                  <a:lnTo>
                    <a:pt x="289267" y="670737"/>
                  </a:lnTo>
                  <a:lnTo>
                    <a:pt x="291528" y="659371"/>
                  </a:lnTo>
                  <a:lnTo>
                    <a:pt x="293141" y="645744"/>
                  </a:lnTo>
                  <a:lnTo>
                    <a:pt x="293725" y="633730"/>
                  </a:lnTo>
                  <a:lnTo>
                    <a:pt x="293814" y="623074"/>
                  </a:lnTo>
                  <a:lnTo>
                    <a:pt x="293814" y="610857"/>
                  </a:lnTo>
                  <a:lnTo>
                    <a:pt x="288950" y="610857"/>
                  </a:lnTo>
                  <a:lnTo>
                    <a:pt x="279247" y="610857"/>
                  </a:lnTo>
                  <a:lnTo>
                    <a:pt x="184302" y="610857"/>
                  </a:lnTo>
                  <a:lnTo>
                    <a:pt x="184302" y="623074"/>
                  </a:lnTo>
                  <a:lnTo>
                    <a:pt x="279184" y="623074"/>
                  </a:lnTo>
                  <a:lnTo>
                    <a:pt x="279146" y="633730"/>
                  </a:lnTo>
                  <a:lnTo>
                    <a:pt x="278574" y="645312"/>
                  </a:lnTo>
                  <a:lnTo>
                    <a:pt x="276974" y="658787"/>
                  </a:lnTo>
                  <a:lnTo>
                    <a:pt x="274574" y="670737"/>
                  </a:lnTo>
                  <a:lnTo>
                    <a:pt x="165595" y="670737"/>
                  </a:lnTo>
                  <a:lnTo>
                    <a:pt x="165595" y="682967"/>
                  </a:lnTo>
                  <a:lnTo>
                    <a:pt x="312877" y="682967"/>
                  </a:lnTo>
                  <a:lnTo>
                    <a:pt x="312877" y="675055"/>
                  </a:lnTo>
                  <a:lnTo>
                    <a:pt x="312877" y="670737"/>
                  </a:lnTo>
                  <a:close/>
                </a:path>
                <a:path w="1443990" h="1367789">
                  <a:moveTo>
                    <a:pt x="312877" y="129108"/>
                  </a:moveTo>
                  <a:lnTo>
                    <a:pt x="245795" y="129108"/>
                  </a:lnTo>
                  <a:lnTo>
                    <a:pt x="245795" y="89725"/>
                  </a:lnTo>
                  <a:lnTo>
                    <a:pt x="231051" y="89725"/>
                  </a:lnTo>
                  <a:lnTo>
                    <a:pt x="231051" y="129108"/>
                  </a:lnTo>
                  <a:lnTo>
                    <a:pt x="165595" y="129108"/>
                  </a:lnTo>
                  <a:lnTo>
                    <a:pt x="165595" y="141516"/>
                  </a:lnTo>
                  <a:lnTo>
                    <a:pt x="312877" y="141516"/>
                  </a:lnTo>
                  <a:lnTo>
                    <a:pt x="312877" y="133248"/>
                  </a:lnTo>
                  <a:lnTo>
                    <a:pt x="312877" y="129108"/>
                  </a:lnTo>
                  <a:close/>
                </a:path>
                <a:path w="1443990" h="1367789">
                  <a:moveTo>
                    <a:pt x="464858" y="10426"/>
                  </a:moveTo>
                  <a:lnTo>
                    <a:pt x="459282" y="10426"/>
                  </a:lnTo>
                  <a:lnTo>
                    <a:pt x="449211" y="10426"/>
                  </a:lnTo>
                  <a:lnTo>
                    <a:pt x="391668" y="10426"/>
                  </a:lnTo>
                  <a:lnTo>
                    <a:pt x="391668" y="22479"/>
                  </a:lnTo>
                  <a:lnTo>
                    <a:pt x="447979" y="22479"/>
                  </a:lnTo>
                  <a:lnTo>
                    <a:pt x="444690" y="38049"/>
                  </a:lnTo>
                  <a:lnTo>
                    <a:pt x="431647" y="56400"/>
                  </a:lnTo>
                  <a:lnTo>
                    <a:pt x="410895" y="71272"/>
                  </a:lnTo>
                  <a:lnTo>
                    <a:pt x="383209" y="82181"/>
                  </a:lnTo>
                  <a:lnTo>
                    <a:pt x="389331" y="93865"/>
                  </a:lnTo>
                  <a:lnTo>
                    <a:pt x="420852" y="81051"/>
                  </a:lnTo>
                  <a:lnTo>
                    <a:pt x="444627" y="62598"/>
                  </a:lnTo>
                  <a:lnTo>
                    <a:pt x="459625" y="38912"/>
                  </a:lnTo>
                  <a:lnTo>
                    <a:pt x="462635" y="22479"/>
                  </a:lnTo>
                  <a:lnTo>
                    <a:pt x="464858" y="10426"/>
                  </a:lnTo>
                  <a:close/>
                </a:path>
                <a:path w="1443990" h="1367789">
                  <a:moveTo>
                    <a:pt x="476542" y="685482"/>
                  </a:moveTo>
                  <a:lnTo>
                    <a:pt x="460451" y="676795"/>
                  </a:lnTo>
                  <a:lnTo>
                    <a:pt x="448017" y="664400"/>
                  </a:lnTo>
                  <a:lnTo>
                    <a:pt x="440004" y="649363"/>
                  </a:lnTo>
                  <a:lnTo>
                    <a:pt x="437159" y="632790"/>
                  </a:lnTo>
                  <a:lnTo>
                    <a:pt x="437159" y="612292"/>
                  </a:lnTo>
                  <a:lnTo>
                    <a:pt x="434276" y="612292"/>
                  </a:lnTo>
                  <a:lnTo>
                    <a:pt x="425107" y="612292"/>
                  </a:lnTo>
                  <a:lnTo>
                    <a:pt x="422236" y="612292"/>
                  </a:lnTo>
                  <a:lnTo>
                    <a:pt x="422148" y="632790"/>
                  </a:lnTo>
                  <a:lnTo>
                    <a:pt x="419303" y="650328"/>
                  </a:lnTo>
                  <a:lnTo>
                    <a:pt x="411035" y="666597"/>
                  </a:lnTo>
                  <a:lnTo>
                    <a:pt x="398259" y="679894"/>
                  </a:lnTo>
                  <a:lnTo>
                    <a:pt x="381774" y="689076"/>
                  </a:lnTo>
                  <a:lnTo>
                    <a:pt x="389509" y="700938"/>
                  </a:lnTo>
                  <a:lnTo>
                    <a:pt x="407962" y="690003"/>
                  </a:lnTo>
                  <a:lnTo>
                    <a:pt x="422071" y="674281"/>
                  </a:lnTo>
                  <a:lnTo>
                    <a:pt x="429958" y="657199"/>
                  </a:lnTo>
                  <a:lnTo>
                    <a:pt x="437070" y="671969"/>
                  </a:lnTo>
                  <a:lnTo>
                    <a:pt x="450748" y="686777"/>
                  </a:lnTo>
                  <a:lnTo>
                    <a:pt x="468452" y="696988"/>
                  </a:lnTo>
                  <a:lnTo>
                    <a:pt x="476542" y="685482"/>
                  </a:lnTo>
                  <a:close/>
                </a:path>
                <a:path w="1443990" h="1367789">
                  <a:moveTo>
                    <a:pt x="476897" y="1281772"/>
                  </a:moveTo>
                  <a:lnTo>
                    <a:pt x="440182" y="1246771"/>
                  </a:lnTo>
                  <a:lnTo>
                    <a:pt x="437337" y="1213980"/>
                  </a:lnTo>
                  <a:lnTo>
                    <a:pt x="434822" y="1213980"/>
                  </a:lnTo>
                  <a:lnTo>
                    <a:pt x="425107" y="1213980"/>
                  </a:lnTo>
                  <a:lnTo>
                    <a:pt x="422414" y="1213980"/>
                  </a:lnTo>
                  <a:lnTo>
                    <a:pt x="422414" y="1230693"/>
                  </a:lnTo>
                  <a:lnTo>
                    <a:pt x="419493" y="1248587"/>
                  </a:lnTo>
                  <a:lnTo>
                    <a:pt x="411226" y="1264399"/>
                  </a:lnTo>
                  <a:lnTo>
                    <a:pt x="398284" y="1277200"/>
                  </a:lnTo>
                  <a:lnTo>
                    <a:pt x="381419" y="1286090"/>
                  </a:lnTo>
                  <a:lnTo>
                    <a:pt x="389140" y="1298308"/>
                  </a:lnTo>
                  <a:lnTo>
                    <a:pt x="408038" y="1287767"/>
                  </a:lnTo>
                  <a:lnTo>
                    <a:pt x="422440" y="1272400"/>
                  </a:lnTo>
                  <a:lnTo>
                    <a:pt x="430428" y="1255547"/>
                  </a:lnTo>
                  <a:lnTo>
                    <a:pt x="437108" y="1269161"/>
                  </a:lnTo>
                  <a:lnTo>
                    <a:pt x="450900" y="1283538"/>
                  </a:lnTo>
                  <a:lnTo>
                    <a:pt x="468807" y="1293456"/>
                  </a:lnTo>
                  <a:lnTo>
                    <a:pt x="476897" y="1281772"/>
                  </a:lnTo>
                  <a:close/>
                </a:path>
                <a:path w="1443990" h="1367789">
                  <a:moveTo>
                    <a:pt x="515200" y="1204810"/>
                  </a:moveTo>
                  <a:lnTo>
                    <a:pt x="500278" y="1204810"/>
                  </a:lnTo>
                  <a:lnTo>
                    <a:pt x="500278" y="1239151"/>
                  </a:lnTo>
                  <a:lnTo>
                    <a:pt x="465035" y="1239151"/>
                  </a:lnTo>
                  <a:lnTo>
                    <a:pt x="465035" y="1251559"/>
                  </a:lnTo>
                  <a:lnTo>
                    <a:pt x="500278" y="1251559"/>
                  </a:lnTo>
                  <a:lnTo>
                    <a:pt x="500278" y="1301013"/>
                  </a:lnTo>
                  <a:lnTo>
                    <a:pt x="515200" y="1301013"/>
                  </a:lnTo>
                  <a:lnTo>
                    <a:pt x="515200" y="1251559"/>
                  </a:lnTo>
                  <a:lnTo>
                    <a:pt x="515200" y="1239151"/>
                  </a:lnTo>
                  <a:lnTo>
                    <a:pt x="515200" y="1204810"/>
                  </a:lnTo>
                  <a:close/>
                </a:path>
                <a:path w="1443990" h="1367789">
                  <a:moveTo>
                    <a:pt x="515200" y="602576"/>
                  </a:moveTo>
                  <a:lnTo>
                    <a:pt x="500278" y="602576"/>
                  </a:lnTo>
                  <a:lnTo>
                    <a:pt x="500278" y="640702"/>
                  </a:lnTo>
                  <a:lnTo>
                    <a:pt x="464858" y="640702"/>
                  </a:lnTo>
                  <a:lnTo>
                    <a:pt x="464858" y="653110"/>
                  </a:lnTo>
                  <a:lnTo>
                    <a:pt x="500278" y="653110"/>
                  </a:lnTo>
                  <a:lnTo>
                    <a:pt x="500278" y="724141"/>
                  </a:lnTo>
                  <a:lnTo>
                    <a:pt x="515200" y="724141"/>
                  </a:lnTo>
                  <a:lnTo>
                    <a:pt x="515200" y="653110"/>
                  </a:lnTo>
                  <a:lnTo>
                    <a:pt x="515200" y="640702"/>
                  </a:lnTo>
                  <a:lnTo>
                    <a:pt x="515200" y="602576"/>
                  </a:lnTo>
                  <a:close/>
                </a:path>
                <a:path w="1443990" h="1367789">
                  <a:moveTo>
                    <a:pt x="515200" y="99618"/>
                  </a:moveTo>
                  <a:lnTo>
                    <a:pt x="500634" y="99618"/>
                  </a:lnTo>
                  <a:lnTo>
                    <a:pt x="500634" y="111671"/>
                  </a:lnTo>
                  <a:lnTo>
                    <a:pt x="500634" y="148170"/>
                  </a:lnTo>
                  <a:lnTo>
                    <a:pt x="425107" y="148170"/>
                  </a:lnTo>
                  <a:lnTo>
                    <a:pt x="425107" y="111671"/>
                  </a:lnTo>
                  <a:lnTo>
                    <a:pt x="500634" y="111671"/>
                  </a:lnTo>
                  <a:lnTo>
                    <a:pt x="500634" y="99618"/>
                  </a:lnTo>
                  <a:lnTo>
                    <a:pt x="410362" y="99618"/>
                  </a:lnTo>
                  <a:lnTo>
                    <a:pt x="410362" y="160401"/>
                  </a:lnTo>
                  <a:lnTo>
                    <a:pt x="515200" y="160401"/>
                  </a:lnTo>
                  <a:lnTo>
                    <a:pt x="515200" y="148170"/>
                  </a:lnTo>
                  <a:lnTo>
                    <a:pt x="515200" y="111671"/>
                  </a:lnTo>
                  <a:lnTo>
                    <a:pt x="515200" y="99618"/>
                  </a:lnTo>
                  <a:close/>
                </a:path>
                <a:path w="1443990" h="1367789">
                  <a:moveTo>
                    <a:pt x="515200" y="0"/>
                  </a:moveTo>
                  <a:lnTo>
                    <a:pt x="500278" y="0"/>
                  </a:lnTo>
                  <a:lnTo>
                    <a:pt x="500278" y="41719"/>
                  </a:lnTo>
                  <a:lnTo>
                    <a:pt x="465035" y="41719"/>
                  </a:lnTo>
                  <a:lnTo>
                    <a:pt x="465035" y="54127"/>
                  </a:lnTo>
                  <a:lnTo>
                    <a:pt x="500278" y="54127"/>
                  </a:lnTo>
                  <a:lnTo>
                    <a:pt x="500278" y="92786"/>
                  </a:lnTo>
                  <a:lnTo>
                    <a:pt x="515200" y="92786"/>
                  </a:lnTo>
                  <a:lnTo>
                    <a:pt x="515200" y="54127"/>
                  </a:lnTo>
                  <a:lnTo>
                    <a:pt x="515200" y="41719"/>
                  </a:lnTo>
                  <a:lnTo>
                    <a:pt x="515200" y="0"/>
                  </a:lnTo>
                  <a:close/>
                </a:path>
                <a:path w="1443990" h="1367789">
                  <a:moveTo>
                    <a:pt x="515924" y="1336433"/>
                  </a:moveTo>
                  <a:lnTo>
                    <a:pt x="512165" y="1323441"/>
                  </a:lnTo>
                  <a:lnTo>
                    <a:pt x="505612" y="1317548"/>
                  </a:lnTo>
                  <a:lnTo>
                    <a:pt x="501396" y="1313776"/>
                  </a:lnTo>
                  <a:lnTo>
                    <a:pt x="501180" y="1313700"/>
                  </a:lnTo>
                  <a:lnTo>
                    <a:pt x="501180" y="1336433"/>
                  </a:lnTo>
                  <a:lnTo>
                    <a:pt x="498462" y="1344396"/>
                  </a:lnTo>
                  <a:lnTo>
                    <a:pt x="490651" y="1350327"/>
                  </a:lnTo>
                  <a:lnTo>
                    <a:pt x="478269" y="1354035"/>
                  </a:lnTo>
                  <a:lnTo>
                    <a:pt x="461797" y="1355318"/>
                  </a:lnTo>
                  <a:lnTo>
                    <a:pt x="445325" y="1354035"/>
                  </a:lnTo>
                  <a:lnTo>
                    <a:pt x="432930" y="1350327"/>
                  </a:lnTo>
                  <a:lnTo>
                    <a:pt x="425132" y="1344396"/>
                  </a:lnTo>
                  <a:lnTo>
                    <a:pt x="422414" y="1336433"/>
                  </a:lnTo>
                  <a:lnTo>
                    <a:pt x="425132" y="1328483"/>
                  </a:lnTo>
                  <a:lnTo>
                    <a:pt x="432930" y="1322539"/>
                  </a:lnTo>
                  <a:lnTo>
                    <a:pt x="445325" y="1318831"/>
                  </a:lnTo>
                  <a:lnTo>
                    <a:pt x="461797" y="1317548"/>
                  </a:lnTo>
                  <a:lnTo>
                    <a:pt x="478269" y="1318831"/>
                  </a:lnTo>
                  <a:lnTo>
                    <a:pt x="490651" y="1322539"/>
                  </a:lnTo>
                  <a:lnTo>
                    <a:pt x="498462" y="1328483"/>
                  </a:lnTo>
                  <a:lnTo>
                    <a:pt x="501180" y="1336433"/>
                  </a:lnTo>
                  <a:lnTo>
                    <a:pt x="501180" y="1313700"/>
                  </a:lnTo>
                  <a:lnTo>
                    <a:pt x="484365" y="1307757"/>
                  </a:lnTo>
                  <a:lnTo>
                    <a:pt x="461797" y="1305687"/>
                  </a:lnTo>
                  <a:lnTo>
                    <a:pt x="439127" y="1307757"/>
                  </a:lnTo>
                  <a:lnTo>
                    <a:pt x="422033" y="1313776"/>
                  </a:lnTo>
                  <a:lnTo>
                    <a:pt x="411251" y="1323441"/>
                  </a:lnTo>
                  <a:lnTo>
                    <a:pt x="407492" y="1336433"/>
                  </a:lnTo>
                  <a:lnTo>
                    <a:pt x="411251" y="1349400"/>
                  </a:lnTo>
                  <a:lnTo>
                    <a:pt x="422033" y="1359001"/>
                  </a:lnTo>
                  <a:lnTo>
                    <a:pt x="439127" y="1364957"/>
                  </a:lnTo>
                  <a:lnTo>
                    <a:pt x="461797" y="1367002"/>
                  </a:lnTo>
                  <a:lnTo>
                    <a:pt x="484365" y="1364957"/>
                  </a:lnTo>
                  <a:lnTo>
                    <a:pt x="501396" y="1359001"/>
                  </a:lnTo>
                  <a:lnTo>
                    <a:pt x="505536" y="1355318"/>
                  </a:lnTo>
                  <a:lnTo>
                    <a:pt x="512165" y="1349400"/>
                  </a:lnTo>
                  <a:lnTo>
                    <a:pt x="515924" y="1336433"/>
                  </a:lnTo>
                  <a:close/>
                </a:path>
                <a:path w="1443990" h="1367789">
                  <a:moveTo>
                    <a:pt x="519163" y="749134"/>
                  </a:moveTo>
                  <a:lnTo>
                    <a:pt x="425653" y="749134"/>
                  </a:lnTo>
                  <a:lnTo>
                    <a:pt x="425653" y="710653"/>
                  </a:lnTo>
                  <a:lnTo>
                    <a:pt x="410730" y="710653"/>
                  </a:lnTo>
                  <a:lnTo>
                    <a:pt x="410730" y="761365"/>
                  </a:lnTo>
                  <a:lnTo>
                    <a:pt x="519163" y="761365"/>
                  </a:lnTo>
                  <a:lnTo>
                    <a:pt x="519163" y="754888"/>
                  </a:lnTo>
                  <a:lnTo>
                    <a:pt x="519163" y="749134"/>
                  </a:lnTo>
                  <a:close/>
                </a:path>
                <a:path w="1443990" h="1367789">
                  <a:moveTo>
                    <a:pt x="624522" y="688174"/>
                  </a:moveTo>
                  <a:lnTo>
                    <a:pt x="624344" y="686739"/>
                  </a:lnTo>
                  <a:lnTo>
                    <a:pt x="623087" y="675944"/>
                  </a:lnTo>
                  <a:lnTo>
                    <a:pt x="609815" y="678116"/>
                  </a:lnTo>
                  <a:lnTo>
                    <a:pt x="596442" y="679361"/>
                  </a:lnTo>
                  <a:lnTo>
                    <a:pt x="581685" y="679945"/>
                  </a:lnTo>
                  <a:lnTo>
                    <a:pt x="568236" y="680046"/>
                  </a:lnTo>
                  <a:lnTo>
                    <a:pt x="568236" y="658329"/>
                  </a:lnTo>
                  <a:lnTo>
                    <a:pt x="614807" y="658329"/>
                  </a:lnTo>
                  <a:lnTo>
                    <a:pt x="614807" y="646633"/>
                  </a:lnTo>
                  <a:lnTo>
                    <a:pt x="568236" y="646633"/>
                  </a:lnTo>
                  <a:lnTo>
                    <a:pt x="568236" y="626503"/>
                  </a:lnTo>
                  <a:lnTo>
                    <a:pt x="616788" y="626503"/>
                  </a:lnTo>
                  <a:lnTo>
                    <a:pt x="616788" y="614273"/>
                  </a:lnTo>
                  <a:lnTo>
                    <a:pt x="553847" y="614273"/>
                  </a:lnTo>
                  <a:lnTo>
                    <a:pt x="553847" y="692492"/>
                  </a:lnTo>
                  <a:lnTo>
                    <a:pt x="564273" y="692492"/>
                  </a:lnTo>
                  <a:lnTo>
                    <a:pt x="582066" y="692327"/>
                  </a:lnTo>
                  <a:lnTo>
                    <a:pt x="597166" y="691680"/>
                  </a:lnTo>
                  <a:lnTo>
                    <a:pt x="610882" y="690372"/>
                  </a:lnTo>
                  <a:lnTo>
                    <a:pt x="624522" y="688174"/>
                  </a:lnTo>
                  <a:close/>
                </a:path>
                <a:path w="1443990" h="1367789">
                  <a:moveTo>
                    <a:pt x="628116" y="76962"/>
                  </a:moveTo>
                  <a:lnTo>
                    <a:pt x="614172" y="68897"/>
                  </a:lnTo>
                  <a:lnTo>
                    <a:pt x="603834" y="57988"/>
                  </a:lnTo>
                  <a:lnTo>
                    <a:pt x="597420" y="45199"/>
                  </a:lnTo>
                  <a:lnTo>
                    <a:pt x="595210" y="31470"/>
                  </a:lnTo>
                  <a:lnTo>
                    <a:pt x="595210" y="9702"/>
                  </a:lnTo>
                  <a:lnTo>
                    <a:pt x="592874" y="9702"/>
                  </a:lnTo>
                  <a:lnTo>
                    <a:pt x="583336" y="9702"/>
                  </a:lnTo>
                  <a:lnTo>
                    <a:pt x="580999" y="9702"/>
                  </a:lnTo>
                  <a:lnTo>
                    <a:pt x="580999" y="31470"/>
                  </a:lnTo>
                  <a:lnTo>
                    <a:pt x="578675" y="45669"/>
                  </a:lnTo>
                  <a:lnTo>
                    <a:pt x="571969" y="59563"/>
                  </a:lnTo>
                  <a:lnTo>
                    <a:pt x="561276" y="71780"/>
                  </a:lnTo>
                  <a:lnTo>
                    <a:pt x="547014" y="80911"/>
                  </a:lnTo>
                  <a:lnTo>
                    <a:pt x="555104" y="92608"/>
                  </a:lnTo>
                  <a:lnTo>
                    <a:pt x="571093" y="81864"/>
                  </a:lnTo>
                  <a:lnTo>
                    <a:pt x="582955" y="67094"/>
                  </a:lnTo>
                  <a:lnTo>
                    <a:pt x="588225" y="54737"/>
                  </a:lnTo>
                  <a:lnTo>
                    <a:pt x="592937" y="65366"/>
                  </a:lnTo>
                  <a:lnTo>
                    <a:pt x="604507" y="78803"/>
                  </a:lnTo>
                  <a:lnTo>
                    <a:pt x="620204" y="88468"/>
                  </a:lnTo>
                  <a:lnTo>
                    <a:pt x="628116" y="76962"/>
                  </a:lnTo>
                  <a:close/>
                </a:path>
                <a:path w="1443990" h="1367789">
                  <a:moveTo>
                    <a:pt x="675233" y="1297774"/>
                  </a:moveTo>
                  <a:lnTo>
                    <a:pt x="660298" y="1297774"/>
                  </a:lnTo>
                  <a:lnTo>
                    <a:pt x="660298" y="1319174"/>
                  </a:lnTo>
                  <a:lnTo>
                    <a:pt x="660298" y="1331036"/>
                  </a:lnTo>
                  <a:lnTo>
                    <a:pt x="660298" y="1353159"/>
                  </a:lnTo>
                  <a:lnTo>
                    <a:pt x="580821" y="1353159"/>
                  </a:lnTo>
                  <a:lnTo>
                    <a:pt x="580821" y="1331036"/>
                  </a:lnTo>
                  <a:lnTo>
                    <a:pt x="660298" y="1331036"/>
                  </a:lnTo>
                  <a:lnTo>
                    <a:pt x="660298" y="1319174"/>
                  </a:lnTo>
                  <a:lnTo>
                    <a:pt x="580821" y="1319174"/>
                  </a:lnTo>
                  <a:lnTo>
                    <a:pt x="580821" y="1297774"/>
                  </a:lnTo>
                  <a:lnTo>
                    <a:pt x="566077" y="1297774"/>
                  </a:lnTo>
                  <a:lnTo>
                    <a:pt x="566077" y="1365211"/>
                  </a:lnTo>
                  <a:lnTo>
                    <a:pt x="675233" y="1365211"/>
                  </a:lnTo>
                  <a:lnTo>
                    <a:pt x="675233" y="1353159"/>
                  </a:lnTo>
                  <a:lnTo>
                    <a:pt x="675233" y="1331036"/>
                  </a:lnTo>
                  <a:lnTo>
                    <a:pt x="675233" y="1319174"/>
                  </a:lnTo>
                  <a:lnTo>
                    <a:pt x="675233" y="1297774"/>
                  </a:lnTo>
                  <a:close/>
                </a:path>
                <a:path w="1443990" h="1367789">
                  <a:moveTo>
                    <a:pt x="683856" y="709574"/>
                  </a:moveTo>
                  <a:lnTo>
                    <a:pt x="574890" y="709574"/>
                  </a:lnTo>
                  <a:lnTo>
                    <a:pt x="574890" y="721804"/>
                  </a:lnTo>
                  <a:lnTo>
                    <a:pt x="669112" y="721804"/>
                  </a:lnTo>
                  <a:lnTo>
                    <a:pt x="669112" y="764959"/>
                  </a:lnTo>
                  <a:lnTo>
                    <a:pt x="683856" y="764959"/>
                  </a:lnTo>
                  <a:lnTo>
                    <a:pt x="683856" y="709574"/>
                  </a:lnTo>
                  <a:close/>
                </a:path>
                <a:path w="1443990" h="1367789">
                  <a:moveTo>
                    <a:pt x="683856" y="602399"/>
                  </a:moveTo>
                  <a:lnTo>
                    <a:pt x="669658" y="602399"/>
                  </a:lnTo>
                  <a:lnTo>
                    <a:pt x="669658" y="644842"/>
                  </a:lnTo>
                  <a:lnTo>
                    <a:pt x="647890" y="644842"/>
                  </a:lnTo>
                  <a:lnTo>
                    <a:pt x="647890" y="605459"/>
                  </a:lnTo>
                  <a:lnTo>
                    <a:pt x="633869" y="605459"/>
                  </a:lnTo>
                  <a:lnTo>
                    <a:pt x="633869" y="700049"/>
                  </a:lnTo>
                  <a:lnTo>
                    <a:pt x="647890" y="700049"/>
                  </a:lnTo>
                  <a:lnTo>
                    <a:pt x="647890" y="657072"/>
                  </a:lnTo>
                  <a:lnTo>
                    <a:pt x="669658" y="657072"/>
                  </a:lnTo>
                  <a:lnTo>
                    <a:pt x="669658" y="700938"/>
                  </a:lnTo>
                  <a:lnTo>
                    <a:pt x="683856" y="700938"/>
                  </a:lnTo>
                  <a:lnTo>
                    <a:pt x="683856" y="657072"/>
                  </a:lnTo>
                  <a:lnTo>
                    <a:pt x="683856" y="644842"/>
                  </a:lnTo>
                  <a:lnTo>
                    <a:pt x="683856" y="602399"/>
                  </a:lnTo>
                  <a:close/>
                </a:path>
                <a:path w="1443990" h="1367789">
                  <a:moveTo>
                    <a:pt x="683856" y="107175"/>
                  </a:moveTo>
                  <a:lnTo>
                    <a:pt x="574890" y="107175"/>
                  </a:lnTo>
                  <a:lnTo>
                    <a:pt x="574890" y="119405"/>
                  </a:lnTo>
                  <a:lnTo>
                    <a:pt x="669112" y="119405"/>
                  </a:lnTo>
                  <a:lnTo>
                    <a:pt x="669112" y="162560"/>
                  </a:lnTo>
                  <a:lnTo>
                    <a:pt x="683856" y="162560"/>
                  </a:lnTo>
                  <a:lnTo>
                    <a:pt x="683856" y="107175"/>
                  </a:lnTo>
                  <a:close/>
                </a:path>
                <a:path w="1443990" h="1367789">
                  <a:moveTo>
                    <a:pt x="683856" y="177"/>
                  </a:moveTo>
                  <a:lnTo>
                    <a:pt x="669658" y="177"/>
                  </a:lnTo>
                  <a:lnTo>
                    <a:pt x="669658" y="42252"/>
                  </a:lnTo>
                  <a:lnTo>
                    <a:pt x="648970" y="42252"/>
                  </a:lnTo>
                  <a:lnTo>
                    <a:pt x="648970" y="2870"/>
                  </a:lnTo>
                  <a:lnTo>
                    <a:pt x="634771" y="2870"/>
                  </a:lnTo>
                  <a:lnTo>
                    <a:pt x="634771" y="97459"/>
                  </a:lnTo>
                  <a:lnTo>
                    <a:pt x="648970" y="97459"/>
                  </a:lnTo>
                  <a:lnTo>
                    <a:pt x="648970" y="54660"/>
                  </a:lnTo>
                  <a:lnTo>
                    <a:pt x="669658" y="54660"/>
                  </a:lnTo>
                  <a:lnTo>
                    <a:pt x="669658" y="98361"/>
                  </a:lnTo>
                  <a:lnTo>
                    <a:pt x="683856" y="98361"/>
                  </a:lnTo>
                  <a:lnTo>
                    <a:pt x="683856" y="54660"/>
                  </a:lnTo>
                  <a:lnTo>
                    <a:pt x="683856" y="42252"/>
                  </a:lnTo>
                  <a:lnTo>
                    <a:pt x="683856" y="177"/>
                  </a:lnTo>
                  <a:close/>
                </a:path>
                <a:path w="1443990" h="1367789">
                  <a:moveTo>
                    <a:pt x="694296" y="1270977"/>
                  </a:moveTo>
                  <a:lnTo>
                    <a:pt x="670852" y="1270977"/>
                  </a:lnTo>
                  <a:lnTo>
                    <a:pt x="670191" y="1274394"/>
                  </a:lnTo>
                  <a:lnTo>
                    <a:pt x="673100" y="1259217"/>
                  </a:lnTo>
                  <a:lnTo>
                    <a:pt x="674598" y="1246047"/>
                  </a:lnTo>
                  <a:lnTo>
                    <a:pt x="675144" y="1234490"/>
                  </a:lnTo>
                  <a:lnTo>
                    <a:pt x="675220" y="1224407"/>
                  </a:lnTo>
                  <a:lnTo>
                    <a:pt x="675233" y="1212176"/>
                  </a:lnTo>
                  <a:lnTo>
                    <a:pt x="670369" y="1212176"/>
                  </a:lnTo>
                  <a:lnTo>
                    <a:pt x="660666" y="1212176"/>
                  </a:lnTo>
                  <a:lnTo>
                    <a:pt x="565721" y="1212176"/>
                  </a:lnTo>
                  <a:lnTo>
                    <a:pt x="565721" y="1224407"/>
                  </a:lnTo>
                  <a:lnTo>
                    <a:pt x="660615" y="1224407"/>
                  </a:lnTo>
                  <a:lnTo>
                    <a:pt x="660577" y="1234490"/>
                  </a:lnTo>
                  <a:lnTo>
                    <a:pt x="659993" y="1246136"/>
                  </a:lnTo>
                  <a:lnTo>
                    <a:pt x="658393" y="1259370"/>
                  </a:lnTo>
                  <a:lnTo>
                    <a:pt x="656005" y="1270977"/>
                  </a:lnTo>
                  <a:lnTo>
                    <a:pt x="547014" y="1270977"/>
                  </a:lnTo>
                  <a:lnTo>
                    <a:pt x="547014" y="1283385"/>
                  </a:lnTo>
                  <a:lnTo>
                    <a:pt x="694296" y="1283385"/>
                  </a:lnTo>
                  <a:lnTo>
                    <a:pt x="694296" y="1274572"/>
                  </a:lnTo>
                  <a:lnTo>
                    <a:pt x="694296" y="1270977"/>
                  </a:lnTo>
                  <a:close/>
                </a:path>
                <a:path w="1443990" h="1367789">
                  <a:moveTo>
                    <a:pt x="857961" y="1287881"/>
                  </a:moveTo>
                  <a:lnTo>
                    <a:pt x="841870" y="1279194"/>
                  </a:lnTo>
                  <a:lnTo>
                    <a:pt x="829437" y="1266799"/>
                  </a:lnTo>
                  <a:lnTo>
                    <a:pt x="821423" y="1251775"/>
                  </a:lnTo>
                  <a:lnTo>
                    <a:pt x="818578" y="1235189"/>
                  </a:lnTo>
                  <a:lnTo>
                    <a:pt x="818578" y="1214691"/>
                  </a:lnTo>
                  <a:lnTo>
                    <a:pt x="815695" y="1214691"/>
                  </a:lnTo>
                  <a:lnTo>
                    <a:pt x="806526" y="1214691"/>
                  </a:lnTo>
                  <a:lnTo>
                    <a:pt x="803656" y="1214691"/>
                  </a:lnTo>
                  <a:lnTo>
                    <a:pt x="803567" y="1235189"/>
                  </a:lnTo>
                  <a:lnTo>
                    <a:pt x="800722" y="1252740"/>
                  </a:lnTo>
                  <a:lnTo>
                    <a:pt x="792454" y="1268996"/>
                  </a:lnTo>
                  <a:lnTo>
                    <a:pt x="779678" y="1282293"/>
                  </a:lnTo>
                  <a:lnTo>
                    <a:pt x="763193" y="1291475"/>
                  </a:lnTo>
                  <a:lnTo>
                    <a:pt x="770928" y="1303350"/>
                  </a:lnTo>
                  <a:lnTo>
                    <a:pt x="789381" y="1292415"/>
                  </a:lnTo>
                  <a:lnTo>
                    <a:pt x="803490" y="1276692"/>
                  </a:lnTo>
                  <a:lnTo>
                    <a:pt x="811377" y="1259598"/>
                  </a:lnTo>
                  <a:lnTo>
                    <a:pt x="818489" y="1274368"/>
                  </a:lnTo>
                  <a:lnTo>
                    <a:pt x="832167" y="1289189"/>
                  </a:lnTo>
                  <a:lnTo>
                    <a:pt x="849871" y="1299387"/>
                  </a:lnTo>
                  <a:lnTo>
                    <a:pt x="857961" y="1287881"/>
                  </a:lnTo>
                  <a:close/>
                </a:path>
                <a:path w="1443990" h="1367789">
                  <a:moveTo>
                    <a:pt x="890689" y="605282"/>
                  </a:moveTo>
                  <a:lnTo>
                    <a:pt x="875766" y="605282"/>
                  </a:lnTo>
                  <a:lnTo>
                    <a:pt x="875766" y="620382"/>
                  </a:lnTo>
                  <a:lnTo>
                    <a:pt x="875766" y="631888"/>
                  </a:lnTo>
                  <a:lnTo>
                    <a:pt x="875766" y="647357"/>
                  </a:lnTo>
                  <a:lnTo>
                    <a:pt x="797179" y="647357"/>
                  </a:lnTo>
                  <a:lnTo>
                    <a:pt x="797179" y="631888"/>
                  </a:lnTo>
                  <a:lnTo>
                    <a:pt x="875766" y="631888"/>
                  </a:lnTo>
                  <a:lnTo>
                    <a:pt x="875766" y="620382"/>
                  </a:lnTo>
                  <a:lnTo>
                    <a:pt x="797179" y="620382"/>
                  </a:lnTo>
                  <a:lnTo>
                    <a:pt x="797179" y="605282"/>
                  </a:lnTo>
                  <a:lnTo>
                    <a:pt x="782434" y="605282"/>
                  </a:lnTo>
                  <a:lnTo>
                    <a:pt x="782434" y="658863"/>
                  </a:lnTo>
                  <a:lnTo>
                    <a:pt x="890689" y="658863"/>
                  </a:lnTo>
                  <a:lnTo>
                    <a:pt x="890689" y="647357"/>
                  </a:lnTo>
                  <a:lnTo>
                    <a:pt x="890689" y="631888"/>
                  </a:lnTo>
                  <a:lnTo>
                    <a:pt x="890689" y="620382"/>
                  </a:lnTo>
                  <a:lnTo>
                    <a:pt x="890689" y="605282"/>
                  </a:lnTo>
                  <a:close/>
                </a:path>
                <a:path w="1443990" h="1367789">
                  <a:moveTo>
                    <a:pt x="890689" y="2870"/>
                  </a:moveTo>
                  <a:lnTo>
                    <a:pt x="875766" y="2870"/>
                  </a:lnTo>
                  <a:lnTo>
                    <a:pt x="875766" y="17983"/>
                  </a:lnTo>
                  <a:lnTo>
                    <a:pt x="875766" y="29489"/>
                  </a:lnTo>
                  <a:lnTo>
                    <a:pt x="875766" y="44958"/>
                  </a:lnTo>
                  <a:lnTo>
                    <a:pt x="797179" y="44958"/>
                  </a:lnTo>
                  <a:lnTo>
                    <a:pt x="797179" y="29489"/>
                  </a:lnTo>
                  <a:lnTo>
                    <a:pt x="875766" y="29489"/>
                  </a:lnTo>
                  <a:lnTo>
                    <a:pt x="875766" y="17983"/>
                  </a:lnTo>
                  <a:lnTo>
                    <a:pt x="797179" y="17983"/>
                  </a:lnTo>
                  <a:lnTo>
                    <a:pt x="797179" y="2870"/>
                  </a:lnTo>
                  <a:lnTo>
                    <a:pt x="782434" y="2870"/>
                  </a:lnTo>
                  <a:lnTo>
                    <a:pt x="782434" y="56464"/>
                  </a:lnTo>
                  <a:lnTo>
                    <a:pt x="890689" y="56464"/>
                  </a:lnTo>
                  <a:lnTo>
                    <a:pt x="890689" y="44958"/>
                  </a:lnTo>
                  <a:lnTo>
                    <a:pt x="890689" y="29489"/>
                  </a:lnTo>
                  <a:lnTo>
                    <a:pt x="890689" y="17983"/>
                  </a:lnTo>
                  <a:lnTo>
                    <a:pt x="890689" y="2870"/>
                  </a:lnTo>
                  <a:close/>
                </a:path>
                <a:path w="1443990" h="1367789">
                  <a:moveTo>
                    <a:pt x="895896" y="751649"/>
                  </a:moveTo>
                  <a:lnTo>
                    <a:pt x="795743" y="751649"/>
                  </a:lnTo>
                  <a:lnTo>
                    <a:pt x="795743" y="735647"/>
                  </a:lnTo>
                  <a:lnTo>
                    <a:pt x="891044" y="735647"/>
                  </a:lnTo>
                  <a:lnTo>
                    <a:pt x="891044" y="699325"/>
                  </a:lnTo>
                  <a:lnTo>
                    <a:pt x="780630" y="699325"/>
                  </a:lnTo>
                  <a:lnTo>
                    <a:pt x="780630" y="710653"/>
                  </a:lnTo>
                  <a:lnTo>
                    <a:pt x="876300" y="710653"/>
                  </a:lnTo>
                  <a:lnTo>
                    <a:pt x="876300" y="724865"/>
                  </a:lnTo>
                  <a:lnTo>
                    <a:pt x="780999" y="724865"/>
                  </a:lnTo>
                  <a:lnTo>
                    <a:pt x="780999" y="763168"/>
                  </a:lnTo>
                  <a:lnTo>
                    <a:pt x="895896" y="763168"/>
                  </a:lnTo>
                  <a:lnTo>
                    <a:pt x="895896" y="755611"/>
                  </a:lnTo>
                  <a:lnTo>
                    <a:pt x="895896" y="751649"/>
                  </a:lnTo>
                  <a:close/>
                </a:path>
                <a:path w="1443990" h="1367789">
                  <a:moveTo>
                    <a:pt x="895896" y="149250"/>
                  </a:moveTo>
                  <a:lnTo>
                    <a:pt x="795743" y="149250"/>
                  </a:lnTo>
                  <a:lnTo>
                    <a:pt x="795743" y="133248"/>
                  </a:lnTo>
                  <a:lnTo>
                    <a:pt x="891044" y="133248"/>
                  </a:lnTo>
                  <a:lnTo>
                    <a:pt x="891044" y="96926"/>
                  </a:lnTo>
                  <a:lnTo>
                    <a:pt x="780630" y="96926"/>
                  </a:lnTo>
                  <a:lnTo>
                    <a:pt x="780630" y="108254"/>
                  </a:lnTo>
                  <a:lnTo>
                    <a:pt x="876300" y="108254"/>
                  </a:lnTo>
                  <a:lnTo>
                    <a:pt x="876300" y="122453"/>
                  </a:lnTo>
                  <a:lnTo>
                    <a:pt x="780999" y="122453"/>
                  </a:lnTo>
                  <a:lnTo>
                    <a:pt x="780999" y="160756"/>
                  </a:lnTo>
                  <a:lnTo>
                    <a:pt x="895896" y="160756"/>
                  </a:lnTo>
                  <a:lnTo>
                    <a:pt x="895896" y="153200"/>
                  </a:lnTo>
                  <a:lnTo>
                    <a:pt x="895896" y="149250"/>
                  </a:lnTo>
                  <a:close/>
                </a:path>
                <a:path w="1443990" h="1367789">
                  <a:moveTo>
                    <a:pt x="896620" y="1204988"/>
                  </a:moveTo>
                  <a:lnTo>
                    <a:pt x="881697" y="1204988"/>
                  </a:lnTo>
                  <a:lnTo>
                    <a:pt x="881697" y="1243101"/>
                  </a:lnTo>
                  <a:lnTo>
                    <a:pt x="846277" y="1243101"/>
                  </a:lnTo>
                  <a:lnTo>
                    <a:pt x="846277" y="1255509"/>
                  </a:lnTo>
                  <a:lnTo>
                    <a:pt x="881697" y="1255509"/>
                  </a:lnTo>
                  <a:lnTo>
                    <a:pt x="881697" y="1326540"/>
                  </a:lnTo>
                  <a:lnTo>
                    <a:pt x="896620" y="1326540"/>
                  </a:lnTo>
                  <a:lnTo>
                    <a:pt x="896620" y="1255509"/>
                  </a:lnTo>
                  <a:lnTo>
                    <a:pt x="896620" y="1243101"/>
                  </a:lnTo>
                  <a:lnTo>
                    <a:pt x="896620" y="1204988"/>
                  </a:lnTo>
                  <a:close/>
                </a:path>
                <a:path w="1443990" h="1367789">
                  <a:moveTo>
                    <a:pt x="900582" y="1351534"/>
                  </a:moveTo>
                  <a:lnTo>
                    <a:pt x="807072" y="1351534"/>
                  </a:lnTo>
                  <a:lnTo>
                    <a:pt x="807072" y="1313053"/>
                  </a:lnTo>
                  <a:lnTo>
                    <a:pt x="792149" y="1313053"/>
                  </a:lnTo>
                  <a:lnTo>
                    <a:pt x="792149" y="1363764"/>
                  </a:lnTo>
                  <a:lnTo>
                    <a:pt x="900582" y="1363764"/>
                  </a:lnTo>
                  <a:lnTo>
                    <a:pt x="900582" y="1357299"/>
                  </a:lnTo>
                  <a:lnTo>
                    <a:pt x="900582" y="1351534"/>
                  </a:lnTo>
                  <a:close/>
                </a:path>
                <a:path w="1443990" h="1367789">
                  <a:moveTo>
                    <a:pt x="909751" y="672528"/>
                  </a:moveTo>
                  <a:lnTo>
                    <a:pt x="762838" y="672528"/>
                  </a:lnTo>
                  <a:lnTo>
                    <a:pt x="762838" y="684580"/>
                  </a:lnTo>
                  <a:lnTo>
                    <a:pt x="909751" y="684580"/>
                  </a:lnTo>
                  <a:lnTo>
                    <a:pt x="909751" y="672528"/>
                  </a:lnTo>
                  <a:close/>
                </a:path>
                <a:path w="1443990" h="1367789">
                  <a:moveTo>
                    <a:pt x="909751" y="70129"/>
                  </a:moveTo>
                  <a:lnTo>
                    <a:pt x="762838" y="70129"/>
                  </a:lnTo>
                  <a:lnTo>
                    <a:pt x="762838" y="82181"/>
                  </a:lnTo>
                  <a:lnTo>
                    <a:pt x="909751" y="82181"/>
                  </a:lnTo>
                  <a:lnTo>
                    <a:pt x="909751" y="70129"/>
                  </a:lnTo>
                  <a:close/>
                </a:path>
                <a:path w="1443990" h="1367789">
                  <a:moveTo>
                    <a:pt x="1005941" y="1290574"/>
                  </a:moveTo>
                  <a:lnTo>
                    <a:pt x="1005763" y="1289138"/>
                  </a:lnTo>
                  <a:lnTo>
                    <a:pt x="1004506" y="1278356"/>
                  </a:lnTo>
                  <a:lnTo>
                    <a:pt x="991247" y="1280515"/>
                  </a:lnTo>
                  <a:lnTo>
                    <a:pt x="977861" y="1281772"/>
                  </a:lnTo>
                  <a:lnTo>
                    <a:pt x="963104" y="1282344"/>
                  </a:lnTo>
                  <a:lnTo>
                    <a:pt x="949655" y="1282458"/>
                  </a:lnTo>
                  <a:lnTo>
                    <a:pt x="949655" y="1260729"/>
                  </a:lnTo>
                  <a:lnTo>
                    <a:pt x="996226" y="1260729"/>
                  </a:lnTo>
                  <a:lnTo>
                    <a:pt x="996226" y="1249045"/>
                  </a:lnTo>
                  <a:lnTo>
                    <a:pt x="949655" y="1249045"/>
                  </a:lnTo>
                  <a:lnTo>
                    <a:pt x="949655" y="1228902"/>
                  </a:lnTo>
                  <a:lnTo>
                    <a:pt x="998207" y="1228902"/>
                  </a:lnTo>
                  <a:lnTo>
                    <a:pt x="998207" y="1216672"/>
                  </a:lnTo>
                  <a:lnTo>
                    <a:pt x="935266" y="1216672"/>
                  </a:lnTo>
                  <a:lnTo>
                    <a:pt x="935266" y="1294892"/>
                  </a:lnTo>
                  <a:lnTo>
                    <a:pt x="945692" y="1294892"/>
                  </a:lnTo>
                  <a:lnTo>
                    <a:pt x="963485" y="1294726"/>
                  </a:lnTo>
                  <a:lnTo>
                    <a:pt x="978585" y="1294091"/>
                  </a:lnTo>
                  <a:lnTo>
                    <a:pt x="992301" y="1292771"/>
                  </a:lnTo>
                  <a:lnTo>
                    <a:pt x="1005941" y="1290574"/>
                  </a:lnTo>
                  <a:close/>
                </a:path>
                <a:path w="1443990" h="1367789">
                  <a:moveTo>
                    <a:pt x="1021410" y="688898"/>
                  </a:moveTo>
                  <a:lnTo>
                    <a:pt x="1020140" y="676668"/>
                  </a:lnTo>
                  <a:lnTo>
                    <a:pt x="1002271" y="679069"/>
                  </a:lnTo>
                  <a:lnTo>
                    <a:pt x="984897" y="680491"/>
                  </a:lnTo>
                  <a:lnTo>
                    <a:pt x="966990" y="681164"/>
                  </a:lnTo>
                  <a:lnTo>
                    <a:pt x="949833" y="681316"/>
                  </a:lnTo>
                  <a:lnTo>
                    <a:pt x="949833" y="657606"/>
                  </a:lnTo>
                  <a:lnTo>
                    <a:pt x="1006843" y="657606"/>
                  </a:lnTo>
                  <a:lnTo>
                    <a:pt x="1006843" y="612114"/>
                  </a:lnTo>
                  <a:lnTo>
                    <a:pt x="934732" y="612114"/>
                  </a:lnTo>
                  <a:lnTo>
                    <a:pt x="934732" y="624344"/>
                  </a:lnTo>
                  <a:lnTo>
                    <a:pt x="992098" y="624344"/>
                  </a:lnTo>
                  <a:lnTo>
                    <a:pt x="992098" y="646099"/>
                  </a:lnTo>
                  <a:lnTo>
                    <a:pt x="935088" y="646099"/>
                  </a:lnTo>
                  <a:lnTo>
                    <a:pt x="935088" y="693572"/>
                  </a:lnTo>
                  <a:lnTo>
                    <a:pt x="947496" y="693572"/>
                  </a:lnTo>
                  <a:lnTo>
                    <a:pt x="967308" y="693394"/>
                  </a:lnTo>
                  <a:lnTo>
                    <a:pt x="985456" y="692721"/>
                  </a:lnTo>
                  <a:lnTo>
                    <a:pt x="1003109" y="691299"/>
                  </a:lnTo>
                  <a:lnTo>
                    <a:pt x="1014552" y="689800"/>
                  </a:lnTo>
                  <a:lnTo>
                    <a:pt x="1021410" y="688898"/>
                  </a:lnTo>
                  <a:close/>
                </a:path>
                <a:path w="1443990" h="1367789">
                  <a:moveTo>
                    <a:pt x="1021410" y="86487"/>
                  </a:moveTo>
                  <a:lnTo>
                    <a:pt x="1020140" y="74269"/>
                  </a:lnTo>
                  <a:lnTo>
                    <a:pt x="1002271" y="76669"/>
                  </a:lnTo>
                  <a:lnTo>
                    <a:pt x="984897" y="78079"/>
                  </a:lnTo>
                  <a:lnTo>
                    <a:pt x="966990" y="78765"/>
                  </a:lnTo>
                  <a:lnTo>
                    <a:pt x="949833" y="78917"/>
                  </a:lnTo>
                  <a:lnTo>
                    <a:pt x="949833" y="55206"/>
                  </a:lnTo>
                  <a:lnTo>
                    <a:pt x="1006843" y="55206"/>
                  </a:lnTo>
                  <a:lnTo>
                    <a:pt x="1006843" y="9702"/>
                  </a:lnTo>
                  <a:lnTo>
                    <a:pt x="934732" y="9702"/>
                  </a:lnTo>
                  <a:lnTo>
                    <a:pt x="934732" y="21932"/>
                  </a:lnTo>
                  <a:lnTo>
                    <a:pt x="992098" y="21932"/>
                  </a:lnTo>
                  <a:lnTo>
                    <a:pt x="992098" y="43700"/>
                  </a:lnTo>
                  <a:lnTo>
                    <a:pt x="935088" y="43700"/>
                  </a:lnTo>
                  <a:lnTo>
                    <a:pt x="935088" y="91173"/>
                  </a:lnTo>
                  <a:lnTo>
                    <a:pt x="947496" y="91173"/>
                  </a:lnTo>
                  <a:lnTo>
                    <a:pt x="967308" y="90995"/>
                  </a:lnTo>
                  <a:lnTo>
                    <a:pt x="985456" y="90309"/>
                  </a:lnTo>
                  <a:lnTo>
                    <a:pt x="1003109" y="88887"/>
                  </a:lnTo>
                  <a:lnTo>
                    <a:pt x="1014552" y="87388"/>
                  </a:lnTo>
                  <a:lnTo>
                    <a:pt x="1021410" y="86487"/>
                  </a:lnTo>
                  <a:close/>
                </a:path>
                <a:path w="1443990" h="1367789">
                  <a:moveTo>
                    <a:pt x="1062037" y="711009"/>
                  </a:moveTo>
                  <a:lnTo>
                    <a:pt x="953249" y="711009"/>
                  </a:lnTo>
                  <a:lnTo>
                    <a:pt x="953249" y="723239"/>
                  </a:lnTo>
                  <a:lnTo>
                    <a:pt x="1047115" y="723239"/>
                  </a:lnTo>
                  <a:lnTo>
                    <a:pt x="1047115" y="765136"/>
                  </a:lnTo>
                  <a:lnTo>
                    <a:pt x="1062037" y="765136"/>
                  </a:lnTo>
                  <a:lnTo>
                    <a:pt x="1062037" y="711009"/>
                  </a:lnTo>
                  <a:close/>
                </a:path>
                <a:path w="1443990" h="1367789">
                  <a:moveTo>
                    <a:pt x="1062037" y="602576"/>
                  </a:moveTo>
                  <a:lnTo>
                    <a:pt x="1047115" y="602576"/>
                  </a:lnTo>
                  <a:lnTo>
                    <a:pt x="1047115" y="641426"/>
                  </a:lnTo>
                  <a:lnTo>
                    <a:pt x="1016914" y="641426"/>
                  </a:lnTo>
                  <a:lnTo>
                    <a:pt x="1016914" y="653656"/>
                  </a:lnTo>
                  <a:lnTo>
                    <a:pt x="1047115" y="653656"/>
                  </a:lnTo>
                  <a:lnTo>
                    <a:pt x="1047115" y="701840"/>
                  </a:lnTo>
                  <a:lnTo>
                    <a:pt x="1062037" y="701840"/>
                  </a:lnTo>
                  <a:lnTo>
                    <a:pt x="1062037" y="653656"/>
                  </a:lnTo>
                  <a:lnTo>
                    <a:pt x="1062037" y="641426"/>
                  </a:lnTo>
                  <a:lnTo>
                    <a:pt x="1062037" y="602576"/>
                  </a:lnTo>
                  <a:close/>
                </a:path>
                <a:path w="1443990" h="1367789">
                  <a:moveTo>
                    <a:pt x="1062037" y="108610"/>
                  </a:moveTo>
                  <a:lnTo>
                    <a:pt x="953249" y="108610"/>
                  </a:lnTo>
                  <a:lnTo>
                    <a:pt x="953249" y="120840"/>
                  </a:lnTo>
                  <a:lnTo>
                    <a:pt x="1047115" y="120840"/>
                  </a:lnTo>
                  <a:lnTo>
                    <a:pt x="1047115" y="162737"/>
                  </a:lnTo>
                  <a:lnTo>
                    <a:pt x="1062037" y="162737"/>
                  </a:lnTo>
                  <a:lnTo>
                    <a:pt x="1062037" y="108610"/>
                  </a:lnTo>
                  <a:close/>
                </a:path>
                <a:path w="1443990" h="1367789">
                  <a:moveTo>
                    <a:pt x="1062037" y="177"/>
                  </a:moveTo>
                  <a:lnTo>
                    <a:pt x="1047115" y="177"/>
                  </a:lnTo>
                  <a:lnTo>
                    <a:pt x="1047115" y="39014"/>
                  </a:lnTo>
                  <a:lnTo>
                    <a:pt x="1016914" y="39014"/>
                  </a:lnTo>
                  <a:lnTo>
                    <a:pt x="1016914" y="51244"/>
                  </a:lnTo>
                  <a:lnTo>
                    <a:pt x="1047115" y="51244"/>
                  </a:lnTo>
                  <a:lnTo>
                    <a:pt x="1047115" y="99441"/>
                  </a:lnTo>
                  <a:lnTo>
                    <a:pt x="1062037" y="99441"/>
                  </a:lnTo>
                  <a:lnTo>
                    <a:pt x="1062037" y="51244"/>
                  </a:lnTo>
                  <a:lnTo>
                    <a:pt x="1062037" y="39014"/>
                  </a:lnTo>
                  <a:lnTo>
                    <a:pt x="1062037" y="177"/>
                  </a:lnTo>
                  <a:close/>
                </a:path>
                <a:path w="1443990" h="1367789">
                  <a:moveTo>
                    <a:pt x="1065276" y="1311973"/>
                  </a:moveTo>
                  <a:lnTo>
                    <a:pt x="956310" y="1311973"/>
                  </a:lnTo>
                  <a:lnTo>
                    <a:pt x="956310" y="1324203"/>
                  </a:lnTo>
                  <a:lnTo>
                    <a:pt x="1050531" y="1324203"/>
                  </a:lnTo>
                  <a:lnTo>
                    <a:pt x="1050531" y="1367358"/>
                  </a:lnTo>
                  <a:lnTo>
                    <a:pt x="1065276" y="1367358"/>
                  </a:lnTo>
                  <a:lnTo>
                    <a:pt x="1065276" y="1311973"/>
                  </a:lnTo>
                  <a:close/>
                </a:path>
                <a:path w="1443990" h="1367789">
                  <a:moveTo>
                    <a:pt x="1065276" y="1204810"/>
                  </a:moveTo>
                  <a:lnTo>
                    <a:pt x="1051077" y="1204810"/>
                  </a:lnTo>
                  <a:lnTo>
                    <a:pt x="1051077" y="1247241"/>
                  </a:lnTo>
                  <a:lnTo>
                    <a:pt x="1029322" y="1247241"/>
                  </a:lnTo>
                  <a:lnTo>
                    <a:pt x="1029322" y="1207858"/>
                  </a:lnTo>
                  <a:lnTo>
                    <a:pt x="1015288" y="1207858"/>
                  </a:lnTo>
                  <a:lnTo>
                    <a:pt x="1015288" y="1302448"/>
                  </a:lnTo>
                  <a:lnTo>
                    <a:pt x="1029322" y="1302448"/>
                  </a:lnTo>
                  <a:lnTo>
                    <a:pt x="1029322" y="1259471"/>
                  </a:lnTo>
                  <a:lnTo>
                    <a:pt x="1051077" y="1259471"/>
                  </a:lnTo>
                  <a:lnTo>
                    <a:pt x="1051077" y="1303350"/>
                  </a:lnTo>
                  <a:lnTo>
                    <a:pt x="1065276" y="1303350"/>
                  </a:lnTo>
                  <a:lnTo>
                    <a:pt x="1065276" y="1259471"/>
                  </a:lnTo>
                  <a:lnTo>
                    <a:pt x="1065276" y="1247241"/>
                  </a:lnTo>
                  <a:lnTo>
                    <a:pt x="1065276" y="1204810"/>
                  </a:lnTo>
                  <a:close/>
                </a:path>
                <a:path w="1443990" h="1367789">
                  <a:moveTo>
                    <a:pt x="1272108" y="1207681"/>
                  </a:moveTo>
                  <a:lnTo>
                    <a:pt x="1257185" y="1207681"/>
                  </a:lnTo>
                  <a:lnTo>
                    <a:pt x="1257185" y="1222781"/>
                  </a:lnTo>
                  <a:lnTo>
                    <a:pt x="1257185" y="1234300"/>
                  </a:lnTo>
                  <a:lnTo>
                    <a:pt x="1257185" y="1249756"/>
                  </a:lnTo>
                  <a:lnTo>
                    <a:pt x="1178598" y="1249756"/>
                  </a:lnTo>
                  <a:lnTo>
                    <a:pt x="1178598" y="1234300"/>
                  </a:lnTo>
                  <a:lnTo>
                    <a:pt x="1257185" y="1234300"/>
                  </a:lnTo>
                  <a:lnTo>
                    <a:pt x="1257185" y="1222781"/>
                  </a:lnTo>
                  <a:lnTo>
                    <a:pt x="1178598" y="1222781"/>
                  </a:lnTo>
                  <a:lnTo>
                    <a:pt x="1178598" y="1207681"/>
                  </a:lnTo>
                  <a:lnTo>
                    <a:pt x="1163853" y="1207681"/>
                  </a:lnTo>
                  <a:lnTo>
                    <a:pt x="1163853" y="1261275"/>
                  </a:lnTo>
                  <a:lnTo>
                    <a:pt x="1272108" y="1261275"/>
                  </a:lnTo>
                  <a:lnTo>
                    <a:pt x="1272108" y="1249756"/>
                  </a:lnTo>
                  <a:lnTo>
                    <a:pt x="1272108" y="1234300"/>
                  </a:lnTo>
                  <a:lnTo>
                    <a:pt x="1272108" y="1222781"/>
                  </a:lnTo>
                  <a:lnTo>
                    <a:pt x="1272108" y="1207681"/>
                  </a:lnTo>
                  <a:close/>
                </a:path>
                <a:path w="1443990" h="1367789">
                  <a:moveTo>
                    <a:pt x="1277315" y="1354061"/>
                  </a:moveTo>
                  <a:lnTo>
                    <a:pt x="1177163" y="1354061"/>
                  </a:lnTo>
                  <a:lnTo>
                    <a:pt x="1177163" y="1338059"/>
                  </a:lnTo>
                  <a:lnTo>
                    <a:pt x="1272463" y="1338059"/>
                  </a:lnTo>
                  <a:lnTo>
                    <a:pt x="1272463" y="1301724"/>
                  </a:lnTo>
                  <a:lnTo>
                    <a:pt x="1162050" y="1301724"/>
                  </a:lnTo>
                  <a:lnTo>
                    <a:pt x="1162050" y="1313053"/>
                  </a:lnTo>
                  <a:lnTo>
                    <a:pt x="1257719" y="1313053"/>
                  </a:lnTo>
                  <a:lnTo>
                    <a:pt x="1257719" y="1327264"/>
                  </a:lnTo>
                  <a:lnTo>
                    <a:pt x="1162418" y="1327264"/>
                  </a:lnTo>
                  <a:lnTo>
                    <a:pt x="1162418" y="1365567"/>
                  </a:lnTo>
                  <a:lnTo>
                    <a:pt x="1277315" y="1365567"/>
                  </a:lnTo>
                  <a:lnTo>
                    <a:pt x="1277315" y="1358011"/>
                  </a:lnTo>
                  <a:lnTo>
                    <a:pt x="1277315" y="1354061"/>
                  </a:lnTo>
                  <a:close/>
                </a:path>
                <a:path w="1443990" h="1367789">
                  <a:moveTo>
                    <a:pt x="1291170" y="1274940"/>
                  </a:moveTo>
                  <a:lnTo>
                    <a:pt x="1144257" y="1274940"/>
                  </a:lnTo>
                  <a:lnTo>
                    <a:pt x="1144257" y="1286979"/>
                  </a:lnTo>
                  <a:lnTo>
                    <a:pt x="1291170" y="1286979"/>
                  </a:lnTo>
                  <a:lnTo>
                    <a:pt x="1291170" y="1274940"/>
                  </a:lnTo>
                  <a:close/>
                </a:path>
                <a:path w="1443990" h="1367789">
                  <a:moveTo>
                    <a:pt x="1402829" y="1291297"/>
                  </a:moveTo>
                  <a:lnTo>
                    <a:pt x="1401559" y="1279067"/>
                  </a:lnTo>
                  <a:lnTo>
                    <a:pt x="1383690" y="1281468"/>
                  </a:lnTo>
                  <a:lnTo>
                    <a:pt x="1366316" y="1282890"/>
                  </a:lnTo>
                  <a:lnTo>
                    <a:pt x="1348409" y="1283576"/>
                  </a:lnTo>
                  <a:lnTo>
                    <a:pt x="1331252" y="1283728"/>
                  </a:lnTo>
                  <a:lnTo>
                    <a:pt x="1331252" y="1260005"/>
                  </a:lnTo>
                  <a:lnTo>
                    <a:pt x="1388262" y="1260005"/>
                  </a:lnTo>
                  <a:lnTo>
                    <a:pt x="1388262" y="1214513"/>
                  </a:lnTo>
                  <a:lnTo>
                    <a:pt x="1316151" y="1214513"/>
                  </a:lnTo>
                  <a:lnTo>
                    <a:pt x="1316151" y="1226743"/>
                  </a:lnTo>
                  <a:lnTo>
                    <a:pt x="1373517" y="1226743"/>
                  </a:lnTo>
                  <a:lnTo>
                    <a:pt x="1373517" y="1248498"/>
                  </a:lnTo>
                  <a:lnTo>
                    <a:pt x="1316507" y="1248498"/>
                  </a:lnTo>
                  <a:lnTo>
                    <a:pt x="1316507" y="1295971"/>
                  </a:lnTo>
                  <a:lnTo>
                    <a:pt x="1328915" y="1295971"/>
                  </a:lnTo>
                  <a:lnTo>
                    <a:pt x="1348727" y="1295806"/>
                  </a:lnTo>
                  <a:lnTo>
                    <a:pt x="1366875" y="1295120"/>
                  </a:lnTo>
                  <a:lnTo>
                    <a:pt x="1384528" y="1293698"/>
                  </a:lnTo>
                  <a:lnTo>
                    <a:pt x="1395971" y="1292199"/>
                  </a:lnTo>
                  <a:lnTo>
                    <a:pt x="1402829" y="1291297"/>
                  </a:lnTo>
                  <a:close/>
                </a:path>
                <a:path w="1443990" h="1367789">
                  <a:moveTo>
                    <a:pt x="1443469" y="1313421"/>
                  </a:moveTo>
                  <a:lnTo>
                    <a:pt x="1334668" y="1313421"/>
                  </a:lnTo>
                  <a:lnTo>
                    <a:pt x="1334668" y="1325651"/>
                  </a:lnTo>
                  <a:lnTo>
                    <a:pt x="1428534" y="1325651"/>
                  </a:lnTo>
                  <a:lnTo>
                    <a:pt x="1428534" y="1367548"/>
                  </a:lnTo>
                  <a:lnTo>
                    <a:pt x="1443469" y="1367548"/>
                  </a:lnTo>
                  <a:lnTo>
                    <a:pt x="1443469" y="1313421"/>
                  </a:lnTo>
                  <a:close/>
                </a:path>
                <a:path w="1443990" h="1367789">
                  <a:moveTo>
                    <a:pt x="1443469" y="1204988"/>
                  </a:moveTo>
                  <a:lnTo>
                    <a:pt x="1428534" y="1204988"/>
                  </a:lnTo>
                  <a:lnTo>
                    <a:pt x="1428534" y="1243825"/>
                  </a:lnTo>
                  <a:lnTo>
                    <a:pt x="1398333" y="1243825"/>
                  </a:lnTo>
                  <a:lnTo>
                    <a:pt x="1398333" y="1256055"/>
                  </a:lnTo>
                  <a:lnTo>
                    <a:pt x="1428534" y="1256055"/>
                  </a:lnTo>
                  <a:lnTo>
                    <a:pt x="1428534" y="1304251"/>
                  </a:lnTo>
                  <a:lnTo>
                    <a:pt x="1443469" y="1304251"/>
                  </a:lnTo>
                  <a:lnTo>
                    <a:pt x="1443469" y="1256055"/>
                  </a:lnTo>
                  <a:lnTo>
                    <a:pt x="1443469" y="1243825"/>
                  </a:lnTo>
                  <a:lnTo>
                    <a:pt x="1443469" y="12049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148" name="object 14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4556590" y="4624302"/>
              <a:ext cx="2040528" cy="181900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14556409" y="5261599"/>
              <a:ext cx="1443990" cy="767715"/>
            </a:xfrm>
            <a:custGeom>
              <a:avLst/>
              <a:gdLst/>
              <a:ahLst/>
              <a:cxnLst/>
              <a:rect l="l" t="t" r="r" b="b"/>
              <a:pathLst>
                <a:path w="1443990" h="767714">
                  <a:moveTo>
                    <a:pt x="100330" y="683679"/>
                  </a:moveTo>
                  <a:lnTo>
                    <a:pt x="83705" y="676440"/>
                  </a:lnTo>
                  <a:lnTo>
                    <a:pt x="70624" y="665810"/>
                  </a:lnTo>
                  <a:lnTo>
                    <a:pt x="62052" y="652653"/>
                  </a:lnTo>
                  <a:lnTo>
                    <a:pt x="58978" y="637832"/>
                  </a:lnTo>
                  <a:lnTo>
                    <a:pt x="58978" y="636028"/>
                  </a:lnTo>
                  <a:lnTo>
                    <a:pt x="95656" y="636028"/>
                  </a:lnTo>
                  <a:lnTo>
                    <a:pt x="95656" y="630999"/>
                  </a:lnTo>
                  <a:lnTo>
                    <a:pt x="95656" y="629196"/>
                  </a:lnTo>
                  <a:lnTo>
                    <a:pt x="95656" y="623976"/>
                  </a:lnTo>
                  <a:lnTo>
                    <a:pt x="58978" y="623976"/>
                  </a:lnTo>
                  <a:lnTo>
                    <a:pt x="58978" y="604024"/>
                  </a:lnTo>
                  <a:lnTo>
                    <a:pt x="44234" y="604024"/>
                  </a:lnTo>
                  <a:lnTo>
                    <a:pt x="44234" y="623976"/>
                  </a:lnTo>
                  <a:lnTo>
                    <a:pt x="7188" y="623976"/>
                  </a:lnTo>
                  <a:lnTo>
                    <a:pt x="7188" y="636028"/>
                  </a:lnTo>
                  <a:lnTo>
                    <a:pt x="44234" y="636028"/>
                  </a:lnTo>
                  <a:lnTo>
                    <a:pt x="44234" y="637832"/>
                  </a:lnTo>
                  <a:lnTo>
                    <a:pt x="41236" y="653618"/>
                  </a:lnTo>
                  <a:lnTo>
                    <a:pt x="32816" y="667727"/>
                  </a:lnTo>
                  <a:lnTo>
                    <a:pt x="19799" y="679196"/>
                  </a:lnTo>
                  <a:lnTo>
                    <a:pt x="3048" y="687095"/>
                  </a:lnTo>
                  <a:lnTo>
                    <a:pt x="10426" y="698792"/>
                  </a:lnTo>
                  <a:lnTo>
                    <a:pt x="29146" y="689457"/>
                  </a:lnTo>
                  <a:lnTo>
                    <a:pt x="43688" y="675589"/>
                  </a:lnTo>
                  <a:lnTo>
                    <a:pt x="51955" y="660222"/>
                  </a:lnTo>
                  <a:lnTo>
                    <a:pt x="59740" y="673684"/>
                  </a:lnTo>
                  <a:lnTo>
                    <a:pt x="74510" y="686701"/>
                  </a:lnTo>
                  <a:lnTo>
                    <a:pt x="93497" y="695375"/>
                  </a:lnTo>
                  <a:lnTo>
                    <a:pt x="100330" y="683679"/>
                  </a:lnTo>
                  <a:close/>
                </a:path>
                <a:path w="1443990" h="767714">
                  <a:moveTo>
                    <a:pt x="126047" y="56286"/>
                  </a:moveTo>
                  <a:lnTo>
                    <a:pt x="122580" y="46443"/>
                  </a:lnTo>
                  <a:lnTo>
                    <a:pt x="119151" y="44056"/>
                  </a:lnTo>
                  <a:lnTo>
                    <a:pt x="112407" y="39357"/>
                  </a:lnTo>
                  <a:lnTo>
                    <a:pt x="110045" y="38747"/>
                  </a:lnTo>
                  <a:lnTo>
                    <a:pt x="110045" y="56286"/>
                  </a:lnTo>
                  <a:lnTo>
                    <a:pt x="107632" y="61556"/>
                  </a:lnTo>
                  <a:lnTo>
                    <a:pt x="100558" y="65455"/>
                  </a:lnTo>
                  <a:lnTo>
                    <a:pt x="89103" y="67868"/>
                  </a:lnTo>
                  <a:lnTo>
                    <a:pt x="73545" y="68694"/>
                  </a:lnTo>
                  <a:lnTo>
                    <a:pt x="57873" y="67868"/>
                  </a:lnTo>
                  <a:lnTo>
                    <a:pt x="46367" y="65455"/>
                  </a:lnTo>
                  <a:lnTo>
                    <a:pt x="39281" y="61556"/>
                  </a:lnTo>
                  <a:lnTo>
                    <a:pt x="36855" y="56286"/>
                  </a:lnTo>
                  <a:lnTo>
                    <a:pt x="39281" y="51028"/>
                  </a:lnTo>
                  <a:lnTo>
                    <a:pt x="46367" y="47205"/>
                  </a:lnTo>
                  <a:lnTo>
                    <a:pt x="57873" y="44856"/>
                  </a:lnTo>
                  <a:lnTo>
                    <a:pt x="73545" y="44056"/>
                  </a:lnTo>
                  <a:lnTo>
                    <a:pt x="89103" y="44856"/>
                  </a:lnTo>
                  <a:lnTo>
                    <a:pt x="100558" y="47205"/>
                  </a:lnTo>
                  <a:lnTo>
                    <a:pt x="107632" y="51028"/>
                  </a:lnTo>
                  <a:lnTo>
                    <a:pt x="110045" y="56286"/>
                  </a:lnTo>
                  <a:lnTo>
                    <a:pt x="110045" y="38747"/>
                  </a:lnTo>
                  <a:lnTo>
                    <a:pt x="95935" y="35064"/>
                  </a:lnTo>
                  <a:lnTo>
                    <a:pt x="73545" y="33629"/>
                  </a:lnTo>
                  <a:lnTo>
                    <a:pt x="51155" y="35064"/>
                  </a:lnTo>
                  <a:lnTo>
                    <a:pt x="34683" y="39357"/>
                  </a:lnTo>
                  <a:lnTo>
                    <a:pt x="24511" y="46443"/>
                  </a:lnTo>
                  <a:lnTo>
                    <a:pt x="21031" y="56286"/>
                  </a:lnTo>
                  <a:lnTo>
                    <a:pt x="24511" y="66116"/>
                  </a:lnTo>
                  <a:lnTo>
                    <a:pt x="34683" y="73202"/>
                  </a:lnTo>
                  <a:lnTo>
                    <a:pt x="51155" y="77495"/>
                  </a:lnTo>
                  <a:lnTo>
                    <a:pt x="73545" y="78943"/>
                  </a:lnTo>
                  <a:lnTo>
                    <a:pt x="95935" y="77495"/>
                  </a:lnTo>
                  <a:lnTo>
                    <a:pt x="112407" y="73202"/>
                  </a:lnTo>
                  <a:lnTo>
                    <a:pt x="118884" y="68694"/>
                  </a:lnTo>
                  <a:lnTo>
                    <a:pt x="122580" y="66116"/>
                  </a:lnTo>
                  <a:lnTo>
                    <a:pt x="126047" y="56286"/>
                  </a:lnTo>
                  <a:close/>
                </a:path>
                <a:path w="1443990" h="767714">
                  <a:moveTo>
                    <a:pt x="128206" y="110045"/>
                  </a:moveTo>
                  <a:lnTo>
                    <a:pt x="113461" y="110045"/>
                  </a:lnTo>
                  <a:lnTo>
                    <a:pt x="113461" y="124612"/>
                  </a:lnTo>
                  <a:lnTo>
                    <a:pt x="113461" y="135585"/>
                  </a:lnTo>
                  <a:lnTo>
                    <a:pt x="113461" y="151587"/>
                  </a:lnTo>
                  <a:lnTo>
                    <a:pt x="33439" y="151587"/>
                  </a:lnTo>
                  <a:lnTo>
                    <a:pt x="33439" y="135585"/>
                  </a:lnTo>
                  <a:lnTo>
                    <a:pt x="113461" y="135585"/>
                  </a:lnTo>
                  <a:lnTo>
                    <a:pt x="113461" y="124612"/>
                  </a:lnTo>
                  <a:lnTo>
                    <a:pt x="33439" y="124612"/>
                  </a:lnTo>
                  <a:lnTo>
                    <a:pt x="33439" y="110045"/>
                  </a:lnTo>
                  <a:lnTo>
                    <a:pt x="18694" y="110045"/>
                  </a:lnTo>
                  <a:lnTo>
                    <a:pt x="18694" y="162915"/>
                  </a:lnTo>
                  <a:lnTo>
                    <a:pt x="128206" y="162915"/>
                  </a:lnTo>
                  <a:lnTo>
                    <a:pt x="128206" y="151587"/>
                  </a:lnTo>
                  <a:lnTo>
                    <a:pt x="128206" y="135585"/>
                  </a:lnTo>
                  <a:lnTo>
                    <a:pt x="128206" y="124612"/>
                  </a:lnTo>
                  <a:lnTo>
                    <a:pt x="128206" y="110045"/>
                  </a:lnTo>
                  <a:close/>
                </a:path>
                <a:path w="1443990" h="767714">
                  <a:moveTo>
                    <a:pt x="133426" y="709574"/>
                  </a:moveTo>
                  <a:lnTo>
                    <a:pt x="118681" y="709574"/>
                  </a:lnTo>
                  <a:lnTo>
                    <a:pt x="118681" y="721448"/>
                  </a:lnTo>
                  <a:lnTo>
                    <a:pt x="118681" y="753275"/>
                  </a:lnTo>
                  <a:lnTo>
                    <a:pt x="42976" y="753275"/>
                  </a:lnTo>
                  <a:lnTo>
                    <a:pt x="42976" y="721448"/>
                  </a:lnTo>
                  <a:lnTo>
                    <a:pt x="118681" y="721448"/>
                  </a:lnTo>
                  <a:lnTo>
                    <a:pt x="118681" y="709574"/>
                  </a:lnTo>
                  <a:lnTo>
                    <a:pt x="28409" y="709574"/>
                  </a:lnTo>
                  <a:lnTo>
                    <a:pt x="28409" y="765314"/>
                  </a:lnTo>
                  <a:lnTo>
                    <a:pt x="133426" y="765314"/>
                  </a:lnTo>
                  <a:lnTo>
                    <a:pt x="133426" y="753275"/>
                  </a:lnTo>
                  <a:lnTo>
                    <a:pt x="133426" y="721448"/>
                  </a:lnTo>
                  <a:lnTo>
                    <a:pt x="133426" y="709574"/>
                  </a:lnTo>
                  <a:close/>
                </a:path>
                <a:path w="1443990" h="767714">
                  <a:moveTo>
                    <a:pt x="133426" y="605104"/>
                  </a:moveTo>
                  <a:lnTo>
                    <a:pt x="118313" y="605104"/>
                  </a:lnTo>
                  <a:lnTo>
                    <a:pt x="118313" y="701306"/>
                  </a:lnTo>
                  <a:lnTo>
                    <a:pt x="133426" y="701306"/>
                  </a:lnTo>
                  <a:lnTo>
                    <a:pt x="133426" y="605104"/>
                  </a:lnTo>
                  <a:close/>
                </a:path>
                <a:path w="1443990" h="767714">
                  <a:moveTo>
                    <a:pt x="138455" y="15646"/>
                  </a:moveTo>
                  <a:lnTo>
                    <a:pt x="80911" y="15646"/>
                  </a:lnTo>
                  <a:lnTo>
                    <a:pt x="80911" y="0"/>
                  </a:lnTo>
                  <a:lnTo>
                    <a:pt x="66167" y="0"/>
                  </a:lnTo>
                  <a:lnTo>
                    <a:pt x="66167" y="15646"/>
                  </a:lnTo>
                  <a:lnTo>
                    <a:pt x="7721" y="15646"/>
                  </a:lnTo>
                  <a:lnTo>
                    <a:pt x="7721" y="27330"/>
                  </a:lnTo>
                  <a:lnTo>
                    <a:pt x="138455" y="27330"/>
                  </a:lnTo>
                  <a:lnTo>
                    <a:pt x="138455" y="23380"/>
                  </a:lnTo>
                  <a:lnTo>
                    <a:pt x="138455" y="15646"/>
                  </a:lnTo>
                  <a:close/>
                </a:path>
                <a:path w="1443990" h="767714">
                  <a:moveTo>
                    <a:pt x="146913" y="89014"/>
                  </a:moveTo>
                  <a:lnTo>
                    <a:pt x="0" y="89014"/>
                  </a:lnTo>
                  <a:lnTo>
                    <a:pt x="0" y="100876"/>
                  </a:lnTo>
                  <a:lnTo>
                    <a:pt x="146913" y="100876"/>
                  </a:lnTo>
                  <a:lnTo>
                    <a:pt x="146913" y="89014"/>
                  </a:lnTo>
                  <a:close/>
                </a:path>
                <a:path w="1443990" h="767714">
                  <a:moveTo>
                    <a:pt x="242201" y="722528"/>
                  </a:moveTo>
                  <a:lnTo>
                    <a:pt x="241973" y="720547"/>
                  </a:lnTo>
                  <a:lnTo>
                    <a:pt x="240766" y="710120"/>
                  </a:lnTo>
                  <a:lnTo>
                    <a:pt x="226949" y="712546"/>
                  </a:lnTo>
                  <a:lnTo>
                    <a:pt x="213182" y="714032"/>
                  </a:lnTo>
                  <a:lnTo>
                    <a:pt x="198513" y="714768"/>
                  </a:lnTo>
                  <a:lnTo>
                    <a:pt x="186093" y="714921"/>
                  </a:lnTo>
                  <a:lnTo>
                    <a:pt x="186093" y="636930"/>
                  </a:lnTo>
                  <a:lnTo>
                    <a:pt x="231775" y="636930"/>
                  </a:lnTo>
                  <a:lnTo>
                    <a:pt x="231775" y="624700"/>
                  </a:lnTo>
                  <a:lnTo>
                    <a:pt x="171348" y="624700"/>
                  </a:lnTo>
                  <a:lnTo>
                    <a:pt x="171348" y="727379"/>
                  </a:lnTo>
                  <a:lnTo>
                    <a:pt x="181965" y="727379"/>
                  </a:lnTo>
                  <a:lnTo>
                    <a:pt x="198958" y="727202"/>
                  </a:lnTo>
                  <a:lnTo>
                    <a:pt x="213969" y="726503"/>
                  </a:lnTo>
                  <a:lnTo>
                    <a:pt x="228028" y="725030"/>
                  </a:lnTo>
                  <a:lnTo>
                    <a:pt x="242201" y="722528"/>
                  </a:lnTo>
                  <a:close/>
                </a:path>
                <a:path w="1443990" h="767714">
                  <a:moveTo>
                    <a:pt x="299199" y="2692"/>
                  </a:moveTo>
                  <a:lnTo>
                    <a:pt x="284276" y="2692"/>
                  </a:lnTo>
                  <a:lnTo>
                    <a:pt x="284276" y="27876"/>
                  </a:lnTo>
                  <a:lnTo>
                    <a:pt x="284276" y="40093"/>
                  </a:lnTo>
                  <a:lnTo>
                    <a:pt x="284276" y="66890"/>
                  </a:lnTo>
                  <a:lnTo>
                    <a:pt x="249161" y="66890"/>
                  </a:lnTo>
                  <a:lnTo>
                    <a:pt x="251726" y="53581"/>
                  </a:lnTo>
                  <a:lnTo>
                    <a:pt x="249123" y="40093"/>
                  </a:lnTo>
                  <a:lnTo>
                    <a:pt x="284276" y="40093"/>
                  </a:lnTo>
                  <a:lnTo>
                    <a:pt x="284276" y="27876"/>
                  </a:lnTo>
                  <a:lnTo>
                    <a:pt x="242201" y="27876"/>
                  </a:lnTo>
                  <a:lnTo>
                    <a:pt x="240969" y="26073"/>
                  </a:lnTo>
                  <a:lnTo>
                    <a:pt x="239750" y="24295"/>
                  </a:lnTo>
                  <a:lnTo>
                    <a:pt x="237528" y="22898"/>
                  </a:lnTo>
                  <a:lnTo>
                    <a:pt x="237528" y="53581"/>
                  </a:lnTo>
                  <a:lnTo>
                    <a:pt x="235419" y="64744"/>
                  </a:lnTo>
                  <a:lnTo>
                    <a:pt x="229616" y="73494"/>
                  </a:lnTo>
                  <a:lnTo>
                    <a:pt x="220840" y="79222"/>
                  </a:lnTo>
                  <a:lnTo>
                    <a:pt x="209829" y="81280"/>
                  </a:lnTo>
                  <a:lnTo>
                    <a:pt x="198856" y="79222"/>
                  </a:lnTo>
                  <a:lnTo>
                    <a:pt x="190144" y="73494"/>
                  </a:lnTo>
                  <a:lnTo>
                    <a:pt x="184391" y="64744"/>
                  </a:lnTo>
                  <a:lnTo>
                    <a:pt x="182321" y="53581"/>
                  </a:lnTo>
                  <a:lnTo>
                    <a:pt x="184391" y="42532"/>
                  </a:lnTo>
                  <a:lnTo>
                    <a:pt x="190144" y="33832"/>
                  </a:lnTo>
                  <a:lnTo>
                    <a:pt x="198856" y="28117"/>
                  </a:lnTo>
                  <a:lnTo>
                    <a:pt x="209829" y="26073"/>
                  </a:lnTo>
                  <a:lnTo>
                    <a:pt x="220840" y="28117"/>
                  </a:lnTo>
                  <a:lnTo>
                    <a:pt x="229616" y="33832"/>
                  </a:lnTo>
                  <a:lnTo>
                    <a:pt x="235419" y="42532"/>
                  </a:lnTo>
                  <a:lnTo>
                    <a:pt x="237528" y="53581"/>
                  </a:lnTo>
                  <a:lnTo>
                    <a:pt x="237528" y="22898"/>
                  </a:lnTo>
                  <a:lnTo>
                    <a:pt x="226466" y="15938"/>
                  </a:lnTo>
                  <a:lnTo>
                    <a:pt x="209829" y="12941"/>
                  </a:lnTo>
                  <a:lnTo>
                    <a:pt x="193192" y="15938"/>
                  </a:lnTo>
                  <a:lnTo>
                    <a:pt x="179920" y="24295"/>
                  </a:lnTo>
                  <a:lnTo>
                    <a:pt x="171119" y="37147"/>
                  </a:lnTo>
                  <a:lnTo>
                    <a:pt x="167932" y="53581"/>
                  </a:lnTo>
                  <a:lnTo>
                    <a:pt x="171119" y="70027"/>
                  </a:lnTo>
                  <a:lnTo>
                    <a:pt x="179920" y="82867"/>
                  </a:lnTo>
                  <a:lnTo>
                    <a:pt x="193192" y="91236"/>
                  </a:lnTo>
                  <a:lnTo>
                    <a:pt x="209829" y="94221"/>
                  </a:lnTo>
                  <a:lnTo>
                    <a:pt x="226466" y="91236"/>
                  </a:lnTo>
                  <a:lnTo>
                    <a:pt x="239750" y="82867"/>
                  </a:lnTo>
                  <a:lnTo>
                    <a:pt x="240842" y="81280"/>
                  </a:lnTo>
                  <a:lnTo>
                    <a:pt x="242316" y="79121"/>
                  </a:lnTo>
                  <a:lnTo>
                    <a:pt x="284276" y="79121"/>
                  </a:lnTo>
                  <a:lnTo>
                    <a:pt x="284276" y="122821"/>
                  </a:lnTo>
                  <a:lnTo>
                    <a:pt x="299199" y="122821"/>
                  </a:lnTo>
                  <a:lnTo>
                    <a:pt x="299199" y="79121"/>
                  </a:lnTo>
                  <a:lnTo>
                    <a:pt x="299199" y="66890"/>
                  </a:lnTo>
                  <a:lnTo>
                    <a:pt x="299199" y="40093"/>
                  </a:lnTo>
                  <a:lnTo>
                    <a:pt x="299199" y="27876"/>
                  </a:lnTo>
                  <a:lnTo>
                    <a:pt x="299199" y="2692"/>
                  </a:lnTo>
                  <a:close/>
                </a:path>
                <a:path w="1443990" h="767714">
                  <a:moveTo>
                    <a:pt x="303517" y="604913"/>
                  </a:moveTo>
                  <a:lnTo>
                    <a:pt x="289140" y="604913"/>
                  </a:lnTo>
                  <a:lnTo>
                    <a:pt x="289140" y="670013"/>
                  </a:lnTo>
                  <a:lnTo>
                    <a:pt x="266293" y="670013"/>
                  </a:lnTo>
                  <a:lnTo>
                    <a:pt x="266293" y="608520"/>
                  </a:lnTo>
                  <a:lnTo>
                    <a:pt x="252272" y="608520"/>
                  </a:lnTo>
                  <a:lnTo>
                    <a:pt x="252272" y="759206"/>
                  </a:lnTo>
                  <a:lnTo>
                    <a:pt x="266293" y="759206"/>
                  </a:lnTo>
                  <a:lnTo>
                    <a:pt x="266293" y="682421"/>
                  </a:lnTo>
                  <a:lnTo>
                    <a:pt x="289140" y="682421"/>
                  </a:lnTo>
                  <a:lnTo>
                    <a:pt x="289140" y="767473"/>
                  </a:lnTo>
                  <a:lnTo>
                    <a:pt x="303517" y="767473"/>
                  </a:lnTo>
                  <a:lnTo>
                    <a:pt x="303517" y="682421"/>
                  </a:lnTo>
                  <a:lnTo>
                    <a:pt x="303517" y="670013"/>
                  </a:lnTo>
                  <a:lnTo>
                    <a:pt x="303517" y="604913"/>
                  </a:lnTo>
                  <a:close/>
                </a:path>
                <a:path w="1443990" h="767714">
                  <a:moveTo>
                    <a:pt x="303695" y="149250"/>
                  </a:moveTo>
                  <a:lnTo>
                    <a:pt x="210375" y="149250"/>
                  </a:lnTo>
                  <a:lnTo>
                    <a:pt x="210375" y="110413"/>
                  </a:lnTo>
                  <a:lnTo>
                    <a:pt x="195453" y="110413"/>
                  </a:lnTo>
                  <a:lnTo>
                    <a:pt x="195453" y="161480"/>
                  </a:lnTo>
                  <a:lnTo>
                    <a:pt x="303695" y="161480"/>
                  </a:lnTo>
                  <a:lnTo>
                    <a:pt x="303695" y="154647"/>
                  </a:lnTo>
                  <a:lnTo>
                    <a:pt x="303695" y="149250"/>
                  </a:lnTo>
                  <a:close/>
                </a:path>
                <a:path w="1443990" h="767714">
                  <a:moveTo>
                    <a:pt x="452450" y="619848"/>
                  </a:moveTo>
                  <a:lnTo>
                    <a:pt x="443458" y="619848"/>
                  </a:lnTo>
                  <a:lnTo>
                    <a:pt x="437337" y="619848"/>
                  </a:lnTo>
                  <a:lnTo>
                    <a:pt x="389509" y="619848"/>
                  </a:lnTo>
                  <a:lnTo>
                    <a:pt x="389509" y="632066"/>
                  </a:lnTo>
                  <a:lnTo>
                    <a:pt x="436194" y="632066"/>
                  </a:lnTo>
                  <a:lnTo>
                    <a:pt x="434060" y="646658"/>
                  </a:lnTo>
                  <a:lnTo>
                    <a:pt x="424027" y="666254"/>
                  </a:lnTo>
                  <a:lnTo>
                    <a:pt x="406996" y="682929"/>
                  </a:lnTo>
                  <a:lnTo>
                    <a:pt x="382676" y="696442"/>
                  </a:lnTo>
                  <a:lnTo>
                    <a:pt x="390410" y="707415"/>
                  </a:lnTo>
                  <a:lnTo>
                    <a:pt x="418007" y="691489"/>
                  </a:lnTo>
                  <a:lnTo>
                    <a:pt x="437337" y="671385"/>
                  </a:lnTo>
                  <a:lnTo>
                    <a:pt x="448716" y="647407"/>
                  </a:lnTo>
                  <a:lnTo>
                    <a:pt x="450786" y="632066"/>
                  </a:lnTo>
                  <a:lnTo>
                    <a:pt x="452450" y="619848"/>
                  </a:lnTo>
                  <a:close/>
                </a:path>
                <a:path w="1443990" h="767714">
                  <a:moveTo>
                    <a:pt x="476542" y="85598"/>
                  </a:moveTo>
                  <a:lnTo>
                    <a:pt x="460451" y="76911"/>
                  </a:lnTo>
                  <a:lnTo>
                    <a:pt x="448017" y="64503"/>
                  </a:lnTo>
                  <a:lnTo>
                    <a:pt x="440004" y="49479"/>
                  </a:lnTo>
                  <a:lnTo>
                    <a:pt x="437159" y="32905"/>
                  </a:lnTo>
                  <a:lnTo>
                    <a:pt x="437159" y="12407"/>
                  </a:lnTo>
                  <a:lnTo>
                    <a:pt x="434276" y="12407"/>
                  </a:lnTo>
                  <a:lnTo>
                    <a:pt x="425107" y="12407"/>
                  </a:lnTo>
                  <a:lnTo>
                    <a:pt x="422236" y="12407"/>
                  </a:lnTo>
                  <a:lnTo>
                    <a:pt x="422148" y="32905"/>
                  </a:lnTo>
                  <a:lnTo>
                    <a:pt x="419303" y="50444"/>
                  </a:lnTo>
                  <a:lnTo>
                    <a:pt x="411035" y="66713"/>
                  </a:lnTo>
                  <a:lnTo>
                    <a:pt x="398259" y="80010"/>
                  </a:lnTo>
                  <a:lnTo>
                    <a:pt x="381774" y="89192"/>
                  </a:lnTo>
                  <a:lnTo>
                    <a:pt x="389509" y="101053"/>
                  </a:lnTo>
                  <a:lnTo>
                    <a:pt x="407962" y="90119"/>
                  </a:lnTo>
                  <a:lnTo>
                    <a:pt x="422071" y="74396"/>
                  </a:lnTo>
                  <a:lnTo>
                    <a:pt x="429958" y="57315"/>
                  </a:lnTo>
                  <a:lnTo>
                    <a:pt x="437070" y="72085"/>
                  </a:lnTo>
                  <a:lnTo>
                    <a:pt x="450748" y="86893"/>
                  </a:lnTo>
                  <a:lnTo>
                    <a:pt x="468452" y="97104"/>
                  </a:lnTo>
                  <a:lnTo>
                    <a:pt x="476542" y="85598"/>
                  </a:lnTo>
                  <a:close/>
                </a:path>
                <a:path w="1443990" h="767714">
                  <a:moveTo>
                    <a:pt x="515200" y="2692"/>
                  </a:moveTo>
                  <a:lnTo>
                    <a:pt x="500278" y="2692"/>
                  </a:lnTo>
                  <a:lnTo>
                    <a:pt x="500278" y="40817"/>
                  </a:lnTo>
                  <a:lnTo>
                    <a:pt x="464858" y="40817"/>
                  </a:lnTo>
                  <a:lnTo>
                    <a:pt x="464858" y="53225"/>
                  </a:lnTo>
                  <a:lnTo>
                    <a:pt x="500278" y="53225"/>
                  </a:lnTo>
                  <a:lnTo>
                    <a:pt x="500278" y="124256"/>
                  </a:lnTo>
                  <a:lnTo>
                    <a:pt x="515200" y="124256"/>
                  </a:lnTo>
                  <a:lnTo>
                    <a:pt x="515200" y="53225"/>
                  </a:lnTo>
                  <a:lnTo>
                    <a:pt x="515200" y="40817"/>
                  </a:lnTo>
                  <a:lnTo>
                    <a:pt x="515200" y="2692"/>
                  </a:lnTo>
                  <a:close/>
                </a:path>
                <a:path w="1443990" h="767714">
                  <a:moveTo>
                    <a:pt x="518439" y="604913"/>
                  </a:moveTo>
                  <a:lnTo>
                    <a:pt x="504228" y="604913"/>
                  </a:lnTo>
                  <a:lnTo>
                    <a:pt x="504228" y="647712"/>
                  </a:lnTo>
                  <a:lnTo>
                    <a:pt x="482828" y="647712"/>
                  </a:lnTo>
                  <a:lnTo>
                    <a:pt x="482828" y="607974"/>
                  </a:lnTo>
                  <a:lnTo>
                    <a:pt x="468807" y="607974"/>
                  </a:lnTo>
                  <a:lnTo>
                    <a:pt x="468807" y="696264"/>
                  </a:lnTo>
                  <a:lnTo>
                    <a:pt x="482828" y="696264"/>
                  </a:lnTo>
                  <a:lnTo>
                    <a:pt x="482828" y="660120"/>
                  </a:lnTo>
                  <a:lnTo>
                    <a:pt x="504228" y="660120"/>
                  </a:lnTo>
                  <a:lnTo>
                    <a:pt x="504228" y="711200"/>
                  </a:lnTo>
                  <a:lnTo>
                    <a:pt x="518439" y="711200"/>
                  </a:lnTo>
                  <a:lnTo>
                    <a:pt x="518439" y="660120"/>
                  </a:lnTo>
                  <a:lnTo>
                    <a:pt x="518439" y="647712"/>
                  </a:lnTo>
                  <a:lnTo>
                    <a:pt x="518439" y="604913"/>
                  </a:lnTo>
                  <a:close/>
                </a:path>
                <a:path w="1443990" h="767714">
                  <a:moveTo>
                    <a:pt x="519163" y="149250"/>
                  </a:moveTo>
                  <a:lnTo>
                    <a:pt x="425653" y="149250"/>
                  </a:lnTo>
                  <a:lnTo>
                    <a:pt x="425653" y="110769"/>
                  </a:lnTo>
                  <a:lnTo>
                    <a:pt x="410730" y="110769"/>
                  </a:lnTo>
                  <a:lnTo>
                    <a:pt x="410730" y="161480"/>
                  </a:lnTo>
                  <a:lnTo>
                    <a:pt x="519163" y="161480"/>
                  </a:lnTo>
                  <a:lnTo>
                    <a:pt x="519163" y="155003"/>
                  </a:lnTo>
                  <a:lnTo>
                    <a:pt x="519163" y="149250"/>
                  </a:lnTo>
                  <a:close/>
                </a:path>
                <a:path w="1443990" h="767714">
                  <a:moveTo>
                    <a:pt x="527253" y="755065"/>
                  </a:moveTo>
                  <a:lnTo>
                    <a:pt x="489013" y="739381"/>
                  </a:lnTo>
                  <a:lnTo>
                    <a:pt x="472224" y="703821"/>
                  </a:lnTo>
                  <a:lnTo>
                    <a:pt x="470065" y="703821"/>
                  </a:lnTo>
                  <a:lnTo>
                    <a:pt x="459460" y="703821"/>
                  </a:lnTo>
                  <a:lnTo>
                    <a:pt x="457301" y="703821"/>
                  </a:lnTo>
                  <a:lnTo>
                    <a:pt x="457250" y="711200"/>
                  </a:lnTo>
                  <a:lnTo>
                    <a:pt x="452716" y="726287"/>
                  </a:lnTo>
                  <a:lnTo>
                    <a:pt x="440512" y="739381"/>
                  </a:lnTo>
                  <a:lnTo>
                    <a:pt x="422935" y="749300"/>
                  </a:lnTo>
                  <a:lnTo>
                    <a:pt x="402272" y="755065"/>
                  </a:lnTo>
                  <a:lnTo>
                    <a:pt x="408025" y="766940"/>
                  </a:lnTo>
                  <a:lnTo>
                    <a:pt x="431533" y="759764"/>
                  </a:lnTo>
                  <a:lnTo>
                    <a:pt x="451319" y="747610"/>
                  </a:lnTo>
                  <a:lnTo>
                    <a:pt x="464756" y="731393"/>
                  </a:lnTo>
                  <a:lnTo>
                    <a:pt x="478205" y="747610"/>
                  </a:lnTo>
                  <a:lnTo>
                    <a:pt x="497992" y="759764"/>
                  </a:lnTo>
                  <a:lnTo>
                    <a:pt x="521500" y="766940"/>
                  </a:lnTo>
                  <a:lnTo>
                    <a:pt x="527253" y="755065"/>
                  </a:lnTo>
                  <a:close/>
                </a:path>
                <a:path w="1443990" h="767714">
                  <a:moveTo>
                    <a:pt x="624522" y="88290"/>
                  </a:moveTo>
                  <a:lnTo>
                    <a:pt x="624344" y="86855"/>
                  </a:lnTo>
                  <a:lnTo>
                    <a:pt x="623087" y="76060"/>
                  </a:lnTo>
                  <a:lnTo>
                    <a:pt x="609815" y="78232"/>
                  </a:lnTo>
                  <a:lnTo>
                    <a:pt x="596442" y="79476"/>
                  </a:lnTo>
                  <a:lnTo>
                    <a:pt x="581685" y="80060"/>
                  </a:lnTo>
                  <a:lnTo>
                    <a:pt x="568236" y="80162"/>
                  </a:lnTo>
                  <a:lnTo>
                    <a:pt x="568236" y="58445"/>
                  </a:lnTo>
                  <a:lnTo>
                    <a:pt x="614807" y="58445"/>
                  </a:lnTo>
                  <a:lnTo>
                    <a:pt x="614807" y="46748"/>
                  </a:lnTo>
                  <a:lnTo>
                    <a:pt x="568236" y="46748"/>
                  </a:lnTo>
                  <a:lnTo>
                    <a:pt x="568236" y="26606"/>
                  </a:lnTo>
                  <a:lnTo>
                    <a:pt x="616788" y="26606"/>
                  </a:lnTo>
                  <a:lnTo>
                    <a:pt x="616788" y="14389"/>
                  </a:lnTo>
                  <a:lnTo>
                    <a:pt x="553847" y="14389"/>
                  </a:lnTo>
                  <a:lnTo>
                    <a:pt x="553847" y="92608"/>
                  </a:lnTo>
                  <a:lnTo>
                    <a:pt x="564273" y="92608"/>
                  </a:lnTo>
                  <a:lnTo>
                    <a:pt x="582066" y="92443"/>
                  </a:lnTo>
                  <a:lnTo>
                    <a:pt x="597166" y="91795"/>
                  </a:lnTo>
                  <a:lnTo>
                    <a:pt x="610882" y="90487"/>
                  </a:lnTo>
                  <a:lnTo>
                    <a:pt x="624522" y="88290"/>
                  </a:lnTo>
                  <a:close/>
                </a:path>
                <a:path w="1443990" h="767714">
                  <a:moveTo>
                    <a:pt x="683856" y="109689"/>
                  </a:moveTo>
                  <a:lnTo>
                    <a:pt x="574890" y="109689"/>
                  </a:lnTo>
                  <a:lnTo>
                    <a:pt x="574890" y="121920"/>
                  </a:lnTo>
                  <a:lnTo>
                    <a:pt x="669112" y="121920"/>
                  </a:lnTo>
                  <a:lnTo>
                    <a:pt x="669112" y="165074"/>
                  </a:lnTo>
                  <a:lnTo>
                    <a:pt x="683856" y="165074"/>
                  </a:lnTo>
                  <a:lnTo>
                    <a:pt x="683856" y="109689"/>
                  </a:lnTo>
                  <a:close/>
                </a:path>
                <a:path w="1443990" h="767714">
                  <a:moveTo>
                    <a:pt x="683856" y="2514"/>
                  </a:moveTo>
                  <a:lnTo>
                    <a:pt x="669658" y="2514"/>
                  </a:lnTo>
                  <a:lnTo>
                    <a:pt x="669658" y="44958"/>
                  </a:lnTo>
                  <a:lnTo>
                    <a:pt x="647890" y="44958"/>
                  </a:lnTo>
                  <a:lnTo>
                    <a:pt x="647890" y="5575"/>
                  </a:lnTo>
                  <a:lnTo>
                    <a:pt x="633869" y="5575"/>
                  </a:lnTo>
                  <a:lnTo>
                    <a:pt x="633869" y="100164"/>
                  </a:lnTo>
                  <a:lnTo>
                    <a:pt x="647890" y="100164"/>
                  </a:lnTo>
                  <a:lnTo>
                    <a:pt x="647890" y="57188"/>
                  </a:lnTo>
                  <a:lnTo>
                    <a:pt x="669658" y="57188"/>
                  </a:lnTo>
                  <a:lnTo>
                    <a:pt x="669658" y="101053"/>
                  </a:lnTo>
                  <a:lnTo>
                    <a:pt x="683856" y="101053"/>
                  </a:lnTo>
                  <a:lnTo>
                    <a:pt x="683856" y="57188"/>
                  </a:lnTo>
                  <a:lnTo>
                    <a:pt x="683856" y="44958"/>
                  </a:lnTo>
                  <a:lnTo>
                    <a:pt x="683856" y="2514"/>
                  </a:lnTo>
                  <a:close/>
                </a:path>
                <a:path w="1443990" h="767714">
                  <a:moveTo>
                    <a:pt x="686562" y="666775"/>
                  </a:moveTo>
                  <a:lnTo>
                    <a:pt x="665086" y="660704"/>
                  </a:lnTo>
                  <a:lnTo>
                    <a:pt x="646430" y="650036"/>
                  </a:lnTo>
                  <a:lnTo>
                    <a:pt x="633272" y="635952"/>
                  </a:lnTo>
                  <a:lnTo>
                    <a:pt x="628294" y="619658"/>
                  </a:lnTo>
                  <a:lnTo>
                    <a:pt x="628294" y="610679"/>
                  </a:lnTo>
                  <a:lnTo>
                    <a:pt x="625779" y="610679"/>
                  </a:lnTo>
                  <a:lnTo>
                    <a:pt x="615353" y="610679"/>
                  </a:lnTo>
                  <a:lnTo>
                    <a:pt x="612648" y="610679"/>
                  </a:lnTo>
                  <a:lnTo>
                    <a:pt x="612648" y="619658"/>
                  </a:lnTo>
                  <a:lnTo>
                    <a:pt x="607720" y="636181"/>
                  </a:lnTo>
                  <a:lnTo>
                    <a:pt x="594652" y="650240"/>
                  </a:lnTo>
                  <a:lnTo>
                    <a:pt x="576008" y="660781"/>
                  </a:lnTo>
                  <a:lnTo>
                    <a:pt x="554393" y="666775"/>
                  </a:lnTo>
                  <a:lnTo>
                    <a:pt x="560324" y="678827"/>
                  </a:lnTo>
                  <a:lnTo>
                    <a:pt x="584809" y="671525"/>
                  </a:lnTo>
                  <a:lnTo>
                    <a:pt x="605726" y="658749"/>
                  </a:lnTo>
                  <a:lnTo>
                    <a:pt x="620306" y="641223"/>
                  </a:lnTo>
                  <a:lnTo>
                    <a:pt x="620598" y="640092"/>
                  </a:lnTo>
                  <a:lnTo>
                    <a:pt x="620839" y="641070"/>
                  </a:lnTo>
                  <a:lnTo>
                    <a:pt x="635444" y="658622"/>
                  </a:lnTo>
                  <a:lnTo>
                    <a:pt x="656310" y="671474"/>
                  </a:lnTo>
                  <a:lnTo>
                    <a:pt x="680618" y="678827"/>
                  </a:lnTo>
                  <a:lnTo>
                    <a:pt x="686562" y="666775"/>
                  </a:lnTo>
                  <a:close/>
                </a:path>
                <a:path w="1443990" h="767714">
                  <a:moveTo>
                    <a:pt x="693928" y="696442"/>
                  </a:moveTo>
                  <a:lnTo>
                    <a:pt x="547014" y="696442"/>
                  </a:lnTo>
                  <a:lnTo>
                    <a:pt x="547014" y="708850"/>
                  </a:lnTo>
                  <a:lnTo>
                    <a:pt x="612648" y="708850"/>
                  </a:lnTo>
                  <a:lnTo>
                    <a:pt x="612648" y="767473"/>
                  </a:lnTo>
                  <a:lnTo>
                    <a:pt x="627392" y="767473"/>
                  </a:lnTo>
                  <a:lnTo>
                    <a:pt x="627392" y="708850"/>
                  </a:lnTo>
                  <a:lnTo>
                    <a:pt x="693928" y="708850"/>
                  </a:lnTo>
                  <a:lnTo>
                    <a:pt x="693928" y="705624"/>
                  </a:lnTo>
                  <a:lnTo>
                    <a:pt x="693928" y="696442"/>
                  </a:lnTo>
                  <a:close/>
                </a:path>
                <a:path w="1443990" h="767714">
                  <a:moveTo>
                    <a:pt x="857961" y="687997"/>
                  </a:moveTo>
                  <a:lnTo>
                    <a:pt x="841870" y="679310"/>
                  </a:lnTo>
                  <a:lnTo>
                    <a:pt x="829437" y="666915"/>
                  </a:lnTo>
                  <a:lnTo>
                    <a:pt x="821423" y="651891"/>
                  </a:lnTo>
                  <a:lnTo>
                    <a:pt x="818578" y="635304"/>
                  </a:lnTo>
                  <a:lnTo>
                    <a:pt x="818578" y="614807"/>
                  </a:lnTo>
                  <a:lnTo>
                    <a:pt x="815695" y="614807"/>
                  </a:lnTo>
                  <a:lnTo>
                    <a:pt x="806526" y="614807"/>
                  </a:lnTo>
                  <a:lnTo>
                    <a:pt x="803656" y="614807"/>
                  </a:lnTo>
                  <a:lnTo>
                    <a:pt x="803567" y="635304"/>
                  </a:lnTo>
                  <a:lnTo>
                    <a:pt x="800722" y="652856"/>
                  </a:lnTo>
                  <a:lnTo>
                    <a:pt x="792454" y="669112"/>
                  </a:lnTo>
                  <a:lnTo>
                    <a:pt x="779678" y="682409"/>
                  </a:lnTo>
                  <a:lnTo>
                    <a:pt x="763193" y="691591"/>
                  </a:lnTo>
                  <a:lnTo>
                    <a:pt x="770928" y="703465"/>
                  </a:lnTo>
                  <a:lnTo>
                    <a:pt x="789381" y="692531"/>
                  </a:lnTo>
                  <a:lnTo>
                    <a:pt x="803490" y="676808"/>
                  </a:lnTo>
                  <a:lnTo>
                    <a:pt x="811377" y="659714"/>
                  </a:lnTo>
                  <a:lnTo>
                    <a:pt x="818489" y="674484"/>
                  </a:lnTo>
                  <a:lnTo>
                    <a:pt x="832167" y="689292"/>
                  </a:lnTo>
                  <a:lnTo>
                    <a:pt x="849871" y="699503"/>
                  </a:lnTo>
                  <a:lnTo>
                    <a:pt x="857961" y="687997"/>
                  </a:lnTo>
                  <a:close/>
                </a:path>
                <a:path w="1443990" h="767714">
                  <a:moveTo>
                    <a:pt x="890689" y="5397"/>
                  </a:moveTo>
                  <a:lnTo>
                    <a:pt x="875766" y="5397"/>
                  </a:lnTo>
                  <a:lnTo>
                    <a:pt x="875766" y="20497"/>
                  </a:lnTo>
                  <a:lnTo>
                    <a:pt x="875766" y="32004"/>
                  </a:lnTo>
                  <a:lnTo>
                    <a:pt x="875766" y="47472"/>
                  </a:lnTo>
                  <a:lnTo>
                    <a:pt x="797179" y="47472"/>
                  </a:lnTo>
                  <a:lnTo>
                    <a:pt x="797179" y="32004"/>
                  </a:lnTo>
                  <a:lnTo>
                    <a:pt x="875766" y="32004"/>
                  </a:lnTo>
                  <a:lnTo>
                    <a:pt x="875766" y="20497"/>
                  </a:lnTo>
                  <a:lnTo>
                    <a:pt x="797179" y="20497"/>
                  </a:lnTo>
                  <a:lnTo>
                    <a:pt x="797179" y="5397"/>
                  </a:lnTo>
                  <a:lnTo>
                    <a:pt x="782434" y="5397"/>
                  </a:lnTo>
                  <a:lnTo>
                    <a:pt x="782434" y="58978"/>
                  </a:lnTo>
                  <a:lnTo>
                    <a:pt x="890689" y="58978"/>
                  </a:lnTo>
                  <a:lnTo>
                    <a:pt x="890689" y="47472"/>
                  </a:lnTo>
                  <a:lnTo>
                    <a:pt x="890689" y="32004"/>
                  </a:lnTo>
                  <a:lnTo>
                    <a:pt x="890689" y="20497"/>
                  </a:lnTo>
                  <a:lnTo>
                    <a:pt x="890689" y="5397"/>
                  </a:lnTo>
                  <a:close/>
                </a:path>
                <a:path w="1443990" h="767714">
                  <a:moveTo>
                    <a:pt x="895896" y="151765"/>
                  </a:moveTo>
                  <a:lnTo>
                    <a:pt x="795743" y="151765"/>
                  </a:lnTo>
                  <a:lnTo>
                    <a:pt x="795743" y="135763"/>
                  </a:lnTo>
                  <a:lnTo>
                    <a:pt x="891044" y="135763"/>
                  </a:lnTo>
                  <a:lnTo>
                    <a:pt x="891044" y="99441"/>
                  </a:lnTo>
                  <a:lnTo>
                    <a:pt x="780630" y="99441"/>
                  </a:lnTo>
                  <a:lnTo>
                    <a:pt x="780630" y="110769"/>
                  </a:lnTo>
                  <a:lnTo>
                    <a:pt x="876300" y="110769"/>
                  </a:lnTo>
                  <a:lnTo>
                    <a:pt x="876300" y="124980"/>
                  </a:lnTo>
                  <a:lnTo>
                    <a:pt x="780999" y="124980"/>
                  </a:lnTo>
                  <a:lnTo>
                    <a:pt x="780999" y="163271"/>
                  </a:lnTo>
                  <a:lnTo>
                    <a:pt x="895896" y="163271"/>
                  </a:lnTo>
                  <a:lnTo>
                    <a:pt x="895896" y="155727"/>
                  </a:lnTo>
                  <a:lnTo>
                    <a:pt x="895896" y="151765"/>
                  </a:lnTo>
                  <a:close/>
                </a:path>
                <a:path w="1443990" h="767714">
                  <a:moveTo>
                    <a:pt x="896620" y="605104"/>
                  </a:moveTo>
                  <a:lnTo>
                    <a:pt x="881697" y="605104"/>
                  </a:lnTo>
                  <a:lnTo>
                    <a:pt x="881697" y="643216"/>
                  </a:lnTo>
                  <a:lnTo>
                    <a:pt x="846277" y="643216"/>
                  </a:lnTo>
                  <a:lnTo>
                    <a:pt x="846277" y="655624"/>
                  </a:lnTo>
                  <a:lnTo>
                    <a:pt x="881697" y="655624"/>
                  </a:lnTo>
                  <a:lnTo>
                    <a:pt x="881697" y="726655"/>
                  </a:lnTo>
                  <a:lnTo>
                    <a:pt x="896620" y="726655"/>
                  </a:lnTo>
                  <a:lnTo>
                    <a:pt x="896620" y="655624"/>
                  </a:lnTo>
                  <a:lnTo>
                    <a:pt x="896620" y="643216"/>
                  </a:lnTo>
                  <a:lnTo>
                    <a:pt x="896620" y="605104"/>
                  </a:lnTo>
                  <a:close/>
                </a:path>
                <a:path w="1443990" h="767714">
                  <a:moveTo>
                    <a:pt x="900582" y="751649"/>
                  </a:moveTo>
                  <a:lnTo>
                    <a:pt x="807072" y="751649"/>
                  </a:lnTo>
                  <a:lnTo>
                    <a:pt x="807072" y="713168"/>
                  </a:lnTo>
                  <a:lnTo>
                    <a:pt x="792149" y="713168"/>
                  </a:lnTo>
                  <a:lnTo>
                    <a:pt x="792149" y="763879"/>
                  </a:lnTo>
                  <a:lnTo>
                    <a:pt x="900582" y="763879"/>
                  </a:lnTo>
                  <a:lnTo>
                    <a:pt x="900582" y="757402"/>
                  </a:lnTo>
                  <a:lnTo>
                    <a:pt x="900582" y="751649"/>
                  </a:lnTo>
                  <a:close/>
                </a:path>
                <a:path w="1443990" h="767714">
                  <a:moveTo>
                    <a:pt x="909751" y="72644"/>
                  </a:moveTo>
                  <a:lnTo>
                    <a:pt x="762838" y="72644"/>
                  </a:lnTo>
                  <a:lnTo>
                    <a:pt x="762838" y="84696"/>
                  </a:lnTo>
                  <a:lnTo>
                    <a:pt x="909751" y="84696"/>
                  </a:lnTo>
                  <a:lnTo>
                    <a:pt x="909751" y="72644"/>
                  </a:lnTo>
                  <a:close/>
                </a:path>
                <a:path w="1443990" h="767714">
                  <a:moveTo>
                    <a:pt x="1005941" y="690689"/>
                  </a:moveTo>
                  <a:lnTo>
                    <a:pt x="1005763" y="689254"/>
                  </a:lnTo>
                  <a:lnTo>
                    <a:pt x="1004506" y="678472"/>
                  </a:lnTo>
                  <a:lnTo>
                    <a:pt x="991247" y="680631"/>
                  </a:lnTo>
                  <a:lnTo>
                    <a:pt x="977861" y="681888"/>
                  </a:lnTo>
                  <a:lnTo>
                    <a:pt x="963104" y="682459"/>
                  </a:lnTo>
                  <a:lnTo>
                    <a:pt x="949655" y="682574"/>
                  </a:lnTo>
                  <a:lnTo>
                    <a:pt x="949655" y="660844"/>
                  </a:lnTo>
                  <a:lnTo>
                    <a:pt x="996226" y="660844"/>
                  </a:lnTo>
                  <a:lnTo>
                    <a:pt x="996226" y="649160"/>
                  </a:lnTo>
                  <a:lnTo>
                    <a:pt x="949655" y="649160"/>
                  </a:lnTo>
                  <a:lnTo>
                    <a:pt x="949655" y="629018"/>
                  </a:lnTo>
                  <a:lnTo>
                    <a:pt x="998207" y="629018"/>
                  </a:lnTo>
                  <a:lnTo>
                    <a:pt x="998207" y="616788"/>
                  </a:lnTo>
                  <a:lnTo>
                    <a:pt x="935266" y="616788"/>
                  </a:lnTo>
                  <a:lnTo>
                    <a:pt x="935266" y="695007"/>
                  </a:lnTo>
                  <a:lnTo>
                    <a:pt x="945692" y="695007"/>
                  </a:lnTo>
                  <a:lnTo>
                    <a:pt x="963485" y="694842"/>
                  </a:lnTo>
                  <a:lnTo>
                    <a:pt x="978585" y="694194"/>
                  </a:lnTo>
                  <a:lnTo>
                    <a:pt x="992301" y="692886"/>
                  </a:lnTo>
                  <a:lnTo>
                    <a:pt x="1005941" y="690689"/>
                  </a:lnTo>
                  <a:close/>
                </a:path>
                <a:path w="1443990" h="767714">
                  <a:moveTo>
                    <a:pt x="1021410" y="89014"/>
                  </a:moveTo>
                  <a:lnTo>
                    <a:pt x="1020140" y="76784"/>
                  </a:lnTo>
                  <a:lnTo>
                    <a:pt x="1002271" y="79184"/>
                  </a:lnTo>
                  <a:lnTo>
                    <a:pt x="984897" y="80606"/>
                  </a:lnTo>
                  <a:lnTo>
                    <a:pt x="966990" y="81280"/>
                  </a:lnTo>
                  <a:lnTo>
                    <a:pt x="949833" y="81432"/>
                  </a:lnTo>
                  <a:lnTo>
                    <a:pt x="949833" y="57721"/>
                  </a:lnTo>
                  <a:lnTo>
                    <a:pt x="1006843" y="57721"/>
                  </a:lnTo>
                  <a:lnTo>
                    <a:pt x="1006843" y="12230"/>
                  </a:lnTo>
                  <a:lnTo>
                    <a:pt x="934732" y="12230"/>
                  </a:lnTo>
                  <a:lnTo>
                    <a:pt x="934732" y="24460"/>
                  </a:lnTo>
                  <a:lnTo>
                    <a:pt x="992098" y="24460"/>
                  </a:lnTo>
                  <a:lnTo>
                    <a:pt x="992098" y="46215"/>
                  </a:lnTo>
                  <a:lnTo>
                    <a:pt x="935088" y="46215"/>
                  </a:lnTo>
                  <a:lnTo>
                    <a:pt x="935088" y="93687"/>
                  </a:lnTo>
                  <a:lnTo>
                    <a:pt x="947496" y="93687"/>
                  </a:lnTo>
                  <a:lnTo>
                    <a:pt x="967308" y="93510"/>
                  </a:lnTo>
                  <a:lnTo>
                    <a:pt x="985456" y="92837"/>
                  </a:lnTo>
                  <a:lnTo>
                    <a:pt x="1003109" y="91414"/>
                  </a:lnTo>
                  <a:lnTo>
                    <a:pt x="1014552" y="89903"/>
                  </a:lnTo>
                  <a:lnTo>
                    <a:pt x="1021410" y="89014"/>
                  </a:lnTo>
                  <a:close/>
                </a:path>
                <a:path w="1443990" h="767714">
                  <a:moveTo>
                    <a:pt x="1062037" y="111125"/>
                  </a:moveTo>
                  <a:lnTo>
                    <a:pt x="953249" y="111125"/>
                  </a:lnTo>
                  <a:lnTo>
                    <a:pt x="953249" y="123355"/>
                  </a:lnTo>
                  <a:lnTo>
                    <a:pt x="1047115" y="123355"/>
                  </a:lnTo>
                  <a:lnTo>
                    <a:pt x="1047115" y="165252"/>
                  </a:lnTo>
                  <a:lnTo>
                    <a:pt x="1062037" y="165252"/>
                  </a:lnTo>
                  <a:lnTo>
                    <a:pt x="1062037" y="111125"/>
                  </a:lnTo>
                  <a:close/>
                </a:path>
                <a:path w="1443990" h="767714">
                  <a:moveTo>
                    <a:pt x="1062037" y="2692"/>
                  </a:moveTo>
                  <a:lnTo>
                    <a:pt x="1047115" y="2692"/>
                  </a:lnTo>
                  <a:lnTo>
                    <a:pt x="1047115" y="41541"/>
                  </a:lnTo>
                  <a:lnTo>
                    <a:pt x="1016914" y="41541"/>
                  </a:lnTo>
                  <a:lnTo>
                    <a:pt x="1016914" y="53759"/>
                  </a:lnTo>
                  <a:lnTo>
                    <a:pt x="1047115" y="53759"/>
                  </a:lnTo>
                  <a:lnTo>
                    <a:pt x="1047115" y="101955"/>
                  </a:lnTo>
                  <a:lnTo>
                    <a:pt x="1062037" y="101955"/>
                  </a:lnTo>
                  <a:lnTo>
                    <a:pt x="1062037" y="53759"/>
                  </a:lnTo>
                  <a:lnTo>
                    <a:pt x="1062037" y="41541"/>
                  </a:lnTo>
                  <a:lnTo>
                    <a:pt x="1062037" y="2692"/>
                  </a:lnTo>
                  <a:close/>
                </a:path>
                <a:path w="1443990" h="767714">
                  <a:moveTo>
                    <a:pt x="1065276" y="712089"/>
                  </a:moveTo>
                  <a:lnTo>
                    <a:pt x="956310" y="712089"/>
                  </a:lnTo>
                  <a:lnTo>
                    <a:pt x="956310" y="724319"/>
                  </a:lnTo>
                  <a:lnTo>
                    <a:pt x="1050531" y="724319"/>
                  </a:lnTo>
                  <a:lnTo>
                    <a:pt x="1050531" y="767473"/>
                  </a:lnTo>
                  <a:lnTo>
                    <a:pt x="1065276" y="767473"/>
                  </a:lnTo>
                  <a:lnTo>
                    <a:pt x="1065276" y="712089"/>
                  </a:lnTo>
                  <a:close/>
                </a:path>
                <a:path w="1443990" h="767714">
                  <a:moveTo>
                    <a:pt x="1065276" y="604913"/>
                  </a:moveTo>
                  <a:lnTo>
                    <a:pt x="1051077" y="604913"/>
                  </a:lnTo>
                  <a:lnTo>
                    <a:pt x="1051077" y="647357"/>
                  </a:lnTo>
                  <a:lnTo>
                    <a:pt x="1029322" y="647357"/>
                  </a:lnTo>
                  <a:lnTo>
                    <a:pt x="1029322" y="607974"/>
                  </a:lnTo>
                  <a:lnTo>
                    <a:pt x="1015288" y="607974"/>
                  </a:lnTo>
                  <a:lnTo>
                    <a:pt x="1015288" y="702564"/>
                  </a:lnTo>
                  <a:lnTo>
                    <a:pt x="1029322" y="702564"/>
                  </a:lnTo>
                  <a:lnTo>
                    <a:pt x="1029322" y="659587"/>
                  </a:lnTo>
                  <a:lnTo>
                    <a:pt x="1051077" y="659587"/>
                  </a:lnTo>
                  <a:lnTo>
                    <a:pt x="1051077" y="703465"/>
                  </a:lnTo>
                  <a:lnTo>
                    <a:pt x="1065276" y="703465"/>
                  </a:lnTo>
                  <a:lnTo>
                    <a:pt x="1065276" y="659587"/>
                  </a:lnTo>
                  <a:lnTo>
                    <a:pt x="1065276" y="647357"/>
                  </a:lnTo>
                  <a:lnTo>
                    <a:pt x="1065276" y="604913"/>
                  </a:lnTo>
                  <a:close/>
                </a:path>
                <a:path w="1443990" h="767714">
                  <a:moveTo>
                    <a:pt x="1272108" y="607796"/>
                  </a:moveTo>
                  <a:lnTo>
                    <a:pt x="1257185" y="607796"/>
                  </a:lnTo>
                  <a:lnTo>
                    <a:pt x="1257185" y="622896"/>
                  </a:lnTo>
                  <a:lnTo>
                    <a:pt x="1257185" y="634415"/>
                  </a:lnTo>
                  <a:lnTo>
                    <a:pt x="1257185" y="649871"/>
                  </a:lnTo>
                  <a:lnTo>
                    <a:pt x="1178598" y="649871"/>
                  </a:lnTo>
                  <a:lnTo>
                    <a:pt x="1178598" y="634415"/>
                  </a:lnTo>
                  <a:lnTo>
                    <a:pt x="1257185" y="634415"/>
                  </a:lnTo>
                  <a:lnTo>
                    <a:pt x="1257185" y="622896"/>
                  </a:lnTo>
                  <a:lnTo>
                    <a:pt x="1178598" y="622896"/>
                  </a:lnTo>
                  <a:lnTo>
                    <a:pt x="1178598" y="607796"/>
                  </a:lnTo>
                  <a:lnTo>
                    <a:pt x="1163853" y="607796"/>
                  </a:lnTo>
                  <a:lnTo>
                    <a:pt x="1163853" y="661377"/>
                  </a:lnTo>
                  <a:lnTo>
                    <a:pt x="1272108" y="661377"/>
                  </a:lnTo>
                  <a:lnTo>
                    <a:pt x="1272108" y="649871"/>
                  </a:lnTo>
                  <a:lnTo>
                    <a:pt x="1272108" y="634415"/>
                  </a:lnTo>
                  <a:lnTo>
                    <a:pt x="1272108" y="622896"/>
                  </a:lnTo>
                  <a:lnTo>
                    <a:pt x="1272108" y="607796"/>
                  </a:lnTo>
                  <a:close/>
                </a:path>
                <a:path w="1443990" h="767714">
                  <a:moveTo>
                    <a:pt x="1277315" y="754176"/>
                  </a:moveTo>
                  <a:lnTo>
                    <a:pt x="1177163" y="754176"/>
                  </a:lnTo>
                  <a:lnTo>
                    <a:pt x="1177163" y="738162"/>
                  </a:lnTo>
                  <a:lnTo>
                    <a:pt x="1272463" y="738162"/>
                  </a:lnTo>
                  <a:lnTo>
                    <a:pt x="1272463" y="701840"/>
                  </a:lnTo>
                  <a:lnTo>
                    <a:pt x="1162050" y="701840"/>
                  </a:lnTo>
                  <a:lnTo>
                    <a:pt x="1162050" y="713168"/>
                  </a:lnTo>
                  <a:lnTo>
                    <a:pt x="1257719" y="713168"/>
                  </a:lnTo>
                  <a:lnTo>
                    <a:pt x="1257719" y="727379"/>
                  </a:lnTo>
                  <a:lnTo>
                    <a:pt x="1162418" y="727379"/>
                  </a:lnTo>
                  <a:lnTo>
                    <a:pt x="1162418" y="765683"/>
                  </a:lnTo>
                  <a:lnTo>
                    <a:pt x="1277315" y="765683"/>
                  </a:lnTo>
                  <a:lnTo>
                    <a:pt x="1277315" y="758126"/>
                  </a:lnTo>
                  <a:lnTo>
                    <a:pt x="1277315" y="754176"/>
                  </a:lnTo>
                  <a:close/>
                </a:path>
                <a:path w="1443990" h="767714">
                  <a:moveTo>
                    <a:pt x="1291170" y="675055"/>
                  </a:moveTo>
                  <a:lnTo>
                    <a:pt x="1144257" y="675055"/>
                  </a:lnTo>
                  <a:lnTo>
                    <a:pt x="1144257" y="687095"/>
                  </a:lnTo>
                  <a:lnTo>
                    <a:pt x="1291170" y="687095"/>
                  </a:lnTo>
                  <a:lnTo>
                    <a:pt x="1291170" y="675055"/>
                  </a:lnTo>
                  <a:close/>
                </a:path>
                <a:path w="1443990" h="767714">
                  <a:moveTo>
                    <a:pt x="1402829" y="691413"/>
                  </a:moveTo>
                  <a:lnTo>
                    <a:pt x="1401559" y="679183"/>
                  </a:lnTo>
                  <a:lnTo>
                    <a:pt x="1383690" y="681583"/>
                  </a:lnTo>
                  <a:lnTo>
                    <a:pt x="1366316" y="683006"/>
                  </a:lnTo>
                  <a:lnTo>
                    <a:pt x="1348409" y="683691"/>
                  </a:lnTo>
                  <a:lnTo>
                    <a:pt x="1331252" y="683844"/>
                  </a:lnTo>
                  <a:lnTo>
                    <a:pt x="1331252" y="660120"/>
                  </a:lnTo>
                  <a:lnTo>
                    <a:pt x="1388262" y="660120"/>
                  </a:lnTo>
                  <a:lnTo>
                    <a:pt x="1388262" y="614629"/>
                  </a:lnTo>
                  <a:lnTo>
                    <a:pt x="1316151" y="614629"/>
                  </a:lnTo>
                  <a:lnTo>
                    <a:pt x="1316151" y="626859"/>
                  </a:lnTo>
                  <a:lnTo>
                    <a:pt x="1373517" y="626859"/>
                  </a:lnTo>
                  <a:lnTo>
                    <a:pt x="1373517" y="648614"/>
                  </a:lnTo>
                  <a:lnTo>
                    <a:pt x="1316507" y="648614"/>
                  </a:lnTo>
                  <a:lnTo>
                    <a:pt x="1316507" y="696087"/>
                  </a:lnTo>
                  <a:lnTo>
                    <a:pt x="1328915" y="696087"/>
                  </a:lnTo>
                  <a:lnTo>
                    <a:pt x="1348727" y="695909"/>
                  </a:lnTo>
                  <a:lnTo>
                    <a:pt x="1366875" y="695236"/>
                  </a:lnTo>
                  <a:lnTo>
                    <a:pt x="1384528" y="693813"/>
                  </a:lnTo>
                  <a:lnTo>
                    <a:pt x="1395971" y="692315"/>
                  </a:lnTo>
                  <a:lnTo>
                    <a:pt x="1402829" y="691413"/>
                  </a:lnTo>
                  <a:close/>
                </a:path>
                <a:path w="1443990" h="767714">
                  <a:moveTo>
                    <a:pt x="1443469" y="713536"/>
                  </a:moveTo>
                  <a:lnTo>
                    <a:pt x="1334668" y="713536"/>
                  </a:lnTo>
                  <a:lnTo>
                    <a:pt x="1334668" y="725754"/>
                  </a:lnTo>
                  <a:lnTo>
                    <a:pt x="1428534" y="725754"/>
                  </a:lnTo>
                  <a:lnTo>
                    <a:pt x="1428534" y="767664"/>
                  </a:lnTo>
                  <a:lnTo>
                    <a:pt x="1443469" y="767664"/>
                  </a:lnTo>
                  <a:lnTo>
                    <a:pt x="1443469" y="713536"/>
                  </a:lnTo>
                  <a:close/>
                </a:path>
                <a:path w="1443990" h="767714">
                  <a:moveTo>
                    <a:pt x="1443469" y="605104"/>
                  </a:moveTo>
                  <a:lnTo>
                    <a:pt x="1428534" y="605104"/>
                  </a:lnTo>
                  <a:lnTo>
                    <a:pt x="1428534" y="643940"/>
                  </a:lnTo>
                  <a:lnTo>
                    <a:pt x="1398333" y="643940"/>
                  </a:lnTo>
                  <a:lnTo>
                    <a:pt x="1398333" y="656170"/>
                  </a:lnTo>
                  <a:lnTo>
                    <a:pt x="1428534" y="656170"/>
                  </a:lnTo>
                  <a:lnTo>
                    <a:pt x="1428534" y="704354"/>
                  </a:lnTo>
                  <a:lnTo>
                    <a:pt x="1443469" y="704354"/>
                  </a:lnTo>
                  <a:lnTo>
                    <a:pt x="1443469" y="656170"/>
                  </a:lnTo>
                  <a:lnTo>
                    <a:pt x="1443469" y="643940"/>
                  </a:lnTo>
                  <a:lnTo>
                    <a:pt x="1443469" y="6051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150" name="object 15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4557309" y="6495710"/>
              <a:ext cx="2154832" cy="162918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4574572" y="7125087"/>
              <a:ext cx="4012073" cy="162918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4575112" y="7689188"/>
              <a:ext cx="3046005" cy="381042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4574392" y="8356868"/>
              <a:ext cx="1939734" cy="162918"/>
            </a:xfrm>
            <a:prstGeom prst="rect">
              <a:avLst/>
            </a:prstGeom>
          </p:spPr>
        </p:pic>
      </p:grpSp>
      <p:sp>
        <p:nvSpPr>
          <p:cNvPr id="154" name="object 154"/>
          <p:cNvSpPr/>
          <p:nvPr/>
        </p:nvSpPr>
        <p:spPr>
          <a:xfrm>
            <a:off x="7140342" y="0"/>
            <a:ext cx="3249" cy="5517809"/>
          </a:xfrm>
          <a:custGeom>
            <a:avLst/>
            <a:gdLst/>
            <a:ahLst/>
            <a:cxnLst/>
            <a:rect l="l" t="t" r="r" b="b"/>
            <a:pathLst>
              <a:path w="9525" h="16175355">
                <a:moveTo>
                  <a:pt x="0" y="0"/>
                </a:moveTo>
                <a:lnTo>
                  <a:pt x="0" y="16174991"/>
                </a:lnTo>
                <a:lnTo>
                  <a:pt x="8991" y="16174991"/>
                </a:lnTo>
                <a:lnTo>
                  <a:pt x="899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</p:spTree>
    <p:extLst>
      <p:ext uri="{BB962C8B-B14F-4D97-AF65-F5344CB8AC3E}">
        <p14:creationId xmlns:p14="http://schemas.microsoft.com/office/powerpoint/2010/main" val="151556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97972" y="2741833"/>
            <a:ext cx="1891257" cy="621032"/>
            <a:chOff x="120263" y="8037631"/>
            <a:chExt cx="5544185" cy="1820545"/>
          </a:xfrm>
        </p:grpSpPr>
        <p:pic>
          <p:nvPicPr>
            <p:cNvPr id="3" name="object 3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20263" y="8037631"/>
              <a:ext cx="5544161" cy="181999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301047" y="8414457"/>
              <a:ext cx="1298849" cy="88594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14312" y="9677932"/>
              <a:ext cx="1179777" cy="8716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268589" y="8141859"/>
              <a:ext cx="1611534" cy="14592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750420" y="9424673"/>
              <a:ext cx="810260" cy="288925"/>
            </a:xfrm>
            <a:custGeom>
              <a:avLst/>
              <a:gdLst/>
              <a:ahLst/>
              <a:cxnLst/>
              <a:rect l="l" t="t" r="r" b="b"/>
              <a:pathLst>
                <a:path w="810260" h="288925">
                  <a:moveTo>
                    <a:pt x="729600" y="0"/>
                  </a:moveTo>
                  <a:lnTo>
                    <a:pt x="80175" y="0"/>
                  </a:lnTo>
                  <a:lnTo>
                    <a:pt x="48967" y="6300"/>
                  </a:lnTo>
                  <a:lnTo>
                    <a:pt x="23482" y="23482"/>
                  </a:lnTo>
                  <a:lnTo>
                    <a:pt x="6300" y="48967"/>
                  </a:lnTo>
                  <a:lnTo>
                    <a:pt x="0" y="80175"/>
                  </a:lnTo>
                  <a:lnTo>
                    <a:pt x="0" y="208457"/>
                  </a:lnTo>
                  <a:lnTo>
                    <a:pt x="6300" y="239665"/>
                  </a:lnTo>
                  <a:lnTo>
                    <a:pt x="23482" y="265150"/>
                  </a:lnTo>
                  <a:lnTo>
                    <a:pt x="48967" y="282332"/>
                  </a:lnTo>
                  <a:lnTo>
                    <a:pt x="80175" y="288633"/>
                  </a:lnTo>
                  <a:lnTo>
                    <a:pt x="729600" y="288633"/>
                  </a:lnTo>
                  <a:lnTo>
                    <a:pt x="760808" y="282332"/>
                  </a:lnTo>
                  <a:lnTo>
                    <a:pt x="786293" y="265150"/>
                  </a:lnTo>
                  <a:lnTo>
                    <a:pt x="803475" y="239665"/>
                  </a:lnTo>
                  <a:lnTo>
                    <a:pt x="809776" y="208457"/>
                  </a:lnTo>
                  <a:lnTo>
                    <a:pt x="809776" y="80175"/>
                  </a:lnTo>
                  <a:lnTo>
                    <a:pt x="803475" y="48967"/>
                  </a:lnTo>
                  <a:lnTo>
                    <a:pt x="786293" y="23482"/>
                  </a:lnTo>
                  <a:lnTo>
                    <a:pt x="760808" y="6300"/>
                  </a:lnTo>
                  <a:lnTo>
                    <a:pt x="729600" y="0"/>
                  </a:lnTo>
                  <a:close/>
                </a:path>
              </a:pathLst>
            </a:custGeom>
            <a:solidFill>
              <a:srgbClr val="66B3FF">
                <a:alpha val="81000"/>
              </a:srgbClr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8" name="object 8"/>
            <p:cNvSpPr/>
            <p:nvPr/>
          </p:nvSpPr>
          <p:spPr>
            <a:xfrm>
              <a:off x="4926615" y="9507126"/>
              <a:ext cx="447675" cy="116205"/>
            </a:xfrm>
            <a:custGeom>
              <a:avLst/>
              <a:gdLst/>
              <a:ahLst/>
              <a:cxnLst/>
              <a:rect l="l" t="t" r="r" b="b"/>
              <a:pathLst>
                <a:path w="447675" h="116204">
                  <a:moveTo>
                    <a:pt x="74146" y="2437"/>
                  </a:moveTo>
                  <a:lnTo>
                    <a:pt x="64140" y="2437"/>
                  </a:lnTo>
                  <a:lnTo>
                    <a:pt x="64140" y="110193"/>
                  </a:lnTo>
                  <a:lnTo>
                    <a:pt x="74146" y="110193"/>
                  </a:lnTo>
                  <a:lnTo>
                    <a:pt x="74146" y="72094"/>
                  </a:lnTo>
                  <a:lnTo>
                    <a:pt x="67347" y="72094"/>
                  </a:lnTo>
                  <a:lnTo>
                    <a:pt x="67347" y="63242"/>
                  </a:lnTo>
                  <a:lnTo>
                    <a:pt x="74146" y="63242"/>
                  </a:lnTo>
                  <a:lnTo>
                    <a:pt x="74146" y="36816"/>
                  </a:lnTo>
                  <a:lnTo>
                    <a:pt x="67347" y="36816"/>
                  </a:lnTo>
                  <a:lnTo>
                    <a:pt x="67347" y="27965"/>
                  </a:lnTo>
                  <a:lnTo>
                    <a:pt x="74146" y="27965"/>
                  </a:lnTo>
                  <a:lnTo>
                    <a:pt x="74146" y="2437"/>
                  </a:lnTo>
                  <a:close/>
                </a:path>
                <a:path w="447675" h="116204">
                  <a:moveTo>
                    <a:pt x="24630" y="9621"/>
                  </a:moveTo>
                  <a:lnTo>
                    <a:pt x="14449" y="12435"/>
                  </a:lnTo>
                  <a:lnTo>
                    <a:pt x="6686" y="20492"/>
                  </a:lnTo>
                  <a:lnTo>
                    <a:pt x="1737" y="33216"/>
                  </a:lnTo>
                  <a:lnTo>
                    <a:pt x="0" y="50029"/>
                  </a:lnTo>
                  <a:lnTo>
                    <a:pt x="1737" y="66842"/>
                  </a:lnTo>
                  <a:lnTo>
                    <a:pt x="6686" y="79566"/>
                  </a:lnTo>
                  <a:lnTo>
                    <a:pt x="14449" y="87624"/>
                  </a:lnTo>
                  <a:lnTo>
                    <a:pt x="24630" y="90438"/>
                  </a:lnTo>
                  <a:lnTo>
                    <a:pt x="34830" y="87624"/>
                  </a:lnTo>
                  <a:lnTo>
                    <a:pt x="41674" y="80560"/>
                  </a:lnTo>
                  <a:lnTo>
                    <a:pt x="24630" y="80560"/>
                  </a:lnTo>
                  <a:lnTo>
                    <a:pt x="18442" y="78424"/>
                  </a:lnTo>
                  <a:lnTo>
                    <a:pt x="13710" y="72318"/>
                  </a:lnTo>
                  <a:lnTo>
                    <a:pt x="10685" y="62701"/>
                  </a:lnTo>
                  <a:lnTo>
                    <a:pt x="9621" y="50029"/>
                  </a:lnTo>
                  <a:lnTo>
                    <a:pt x="10685" y="37357"/>
                  </a:lnTo>
                  <a:lnTo>
                    <a:pt x="13710" y="27740"/>
                  </a:lnTo>
                  <a:lnTo>
                    <a:pt x="18442" y="21635"/>
                  </a:lnTo>
                  <a:lnTo>
                    <a:pt x="24630" y="19498"/>
                  </a:lnTo>
                  <a:lnTo>
                    <a:pt x="41674" y="19498"/>
                  </a:lnTo>
                  <a:lnTo>
                    <a:pt x="34830" y="12435"/>
                  </a:lnTo>
                  <a:lnTo>
                    <a:pt x="24630" y="9621"/>
                  </a:lnTo>
                  <a:close/>
                </a:path>
                <a:path w="447675" h="116204">
                  <a:moveTo>
                    <a:pt x="41674" y="19498"/>
                  </a:moveTo>
                  <a:lnTo>
                    <a:pt x="24630" y="19498"/>
                  </a:lnTo>
                  <a:lnTo>
                    <a:pt x="30871" y="21635"/>
                  </a:lnTo>
                  <a:lnTo>
                    <a:pt x="35598" y="27740"/>
                  </a:lnTo>
                  <a:lnTo>
                    <a:pt x="38592" y="37357"/>
                  </a:lnTo>
                  <a:lnTo>
                    <a:pt x="39638" y="50029"/>
                  </a:lnTo>
                  <a:lnTo>
                    <a:pt x="38592" y="62701"/>
                  </a:lnTo>
                  <a:lnTo>
                    <a:pt x="35598" y="72318"/>
                  </a:lnTo>
                  <a:lnTo>
                    <a:pt x="30871" y="78424"/>
                  </a:lnTo>
                  <a:lnTo>
                    <a:pt x="24630" y="80560"/>
                  </a:lnTo>
                  <a:lnTo>
                    <a:pt x="41674" y="80560"/>
                  </a:lnTo>
                  <a:lnTo>
                    <a:pt x="42637" y="79566"/>
                  </a:lnTo>
                  <a:lnTo>
                    <a:pt x="45569" y="72094"/>
                  </a:lnTo>
                  <a:lnTo>
                    <a:pt x="44770" y="72094"/>
                  </a:lnTo>
                  <a:lnTo>
                    <a:pt x="44770" y="63242"/>
                  </a:lnTo>
                  <a:lnTo>
                    <a:pt x="48006" y="63242"/>
                  </a:lnTo>
                  <a:lnTo>
                    <a:pt x="49388" y="50029"/>
                  </a:lnTo>
                  <a:lnTo>
                    <a:pt x="48006" y="36816"/>
                  </a:lnTo>
                  <a:lnTo>
                    <a:pt x="44770" y="36816"/>
                  </a:lnTo>
                  <a:lnTo>
                    <a:pt x="44770" y="27965"/>
                  </a:lnTo>
                  <a:lnTo>
                    <a:pt x="45569" y="27965"/>
                  </a:lnTo>
                  <a:lnTo>
                    <a:pt x="42637" y="20492"/>
                  </a:lnTo>
                  <a:lnTo>
                    <a:pt x="41674" y="19498"/>
                  </a:lnTo>
                  <a:close/>
                </a:path>
                <a:path w="447675" h="116204">
                  <a:moveTo>
                    <a:pt x="48006" y="63242"/>
                  </a:moveTo>
                  <a:lnTo>
                    <a:pt x="44770" y="63242"/>
                  </a:lnTo>
                  <a:lnTo>
                    <a:pt x="44770" y="72094"/>
                  </a:lnTo>
                  <a:lnTo>
                    <a:pt x="45569" y="72094"/>
                  </a:lnTo>
                  <a:lnTo>
                    <a:pt x="47630" y="66842"/>
                  </a:lnTo>
                  <a:lnTo>
                    <a:pt x="48006" y="63242"/>
                  </a:lnTo>
                  <a:close/>
                </a:path>
                <a:path w="447675" h="116204">
                  <a:moveTo>
                    <a:pt x="64140" y="63242"/>
                  </a:moveTo>
                  <a:lnTo>
                    <a:pt x="48006" y="63242"/>
                  </a:lnTo>
                  <a:lnTo>
                    <a:pt x="47630" y="66842"/>
                  </a:lnTo>
                  <a:lnTo>
                    <a:pt x="45569" y="72094"/>
                  </a:lnTo>
                  <a:lnTo>
                    <a:pt x="64140" y="72094"/>
                  </a:lnTo>
                  <a:lnTo>
                    <a:pt x="64140" y="63242"/>
                  </a:lnTo>
                  <a:close/>
                </a:path>
                <a:path w="447675" h="116204">
                  <a:moveTo>
                    <a:pt x="74146" y="63242"/>
                  </a:moveTo>
                  <a:lnTo>
                    <a:pt x="67347" y="63242"/>
                  </a:lnTo>
                  <a:lnTo>
                    <a:pt x="67347" y="72094"/>
                  </a:lnTo>
                  <a:lnTo>
                    <a:pt x="74146" y="72094"/>
                  </a:lnTo>
                  <a:lnTo>
                    <a:pt x="74146" y="63242"/>
                  </a:lnTo>
                  <a:close/>
                </a:path>
                <a:path w="447675" h="116204">
                  <a:moveTo>
                    <a:pt x="45569" y="27965"/>
                  </a:moveTo>
                  <a:lnTo>
                    <a:pt x="44770" y="27965"/>
                  </a:lnTo>
                  <a:lnTo>
                    <a:pt x="44770" y="36816"/>
                  </a:lnTo>
                  <a:lnTo>
                    <a:pt x="48006" y="36816"/>
                  </a:lnTo>
                  <a:lnTo>
                    <a:pt x="47630" y="33216"/>
                  </a:lnTo>
                  <a:lnTo>
                    <a:pt x="45569" y="27965"/>
                  </a:lnTo>
                  <a:close/>
                </a:path>
                <a:path w="447675" h="116204">
                  <a:moveTo>
                    <a:pt x="64140" y="27965"/>
                  </a:moveTo>
                  <a:lnTo>
                    <a:pt x="45569" y="27965"/>
                  </a:lnTo>
                  <a:lnTo>
                    <a:pt x="47630" y="33216"/>
                  </a:lnTo>
                  <a:lnTo>
                    <a:pt x="48006" y="36816"/>
                  </a:lnTo>
                  <a:lnTo>
                    <a:pt x="64140" y="36816"/>
                  </a:lnTo>
                  <a:lnTo>
                    <a:pt x="64140" y="27965"/>
                  </a:lnTo>
                  <a:close/>
                </a:path>
                <a:path w="447675" h="116204">
                  <a:moveTo>
                    <a:pt x="74146" y="27965"/>
                  </a:moveTo>
                  <a:lnTo>
                    <a:pt x="67347" y="27965"/>
                  </a:lnTo>
                  <a:lnTo>
                    <a:pt x="67347" y="36816"/>
                  </a:lnTo>
                  <a:lnTo>
                    <a:pt x="74146" y="36816"/>
                  </a:lnTo>
                  <a:lnTo>
                    <a:pt x="74146" y="27965"/>
                  </a:lnTo>
                  <a:close/>
                </a:path>
                <a:path w="447675" h="116204">
                  <a:moveTo>
                    <a:pt x="97109" y="0"/>
                  </a:moveTo>
                  <a:lnTo>
                    <a:pt x="86846" y="0"/>
                  </a:lnTo>
                  <a:lnTo>
                    <a:pt x="86846" y="115966"/>
                  </a:lnTo>
                  <a:lnTo>
                    <a:pt x="97109" y="115966"/>
                  </a:lnTo>
                  <a:lnTo>
                    <a:pt x="97109" y="0"/>
                  </a:lnTo>
                  <a:close/>
                </a:path>
                <a:path w="447675" h="116204">
                  <a:moveTo>
                    <a:pt x="206523" y="0"/>
                  </a:moveTo>
                  <a:lnTo>
                    <a:pt x="195875" y="0"/>
                  </a:lnTo>
                  <a:lnTo>
                    <a:pt x="195875" y="68887"/>
                  </a:lnTo>
                  <a:lnTo>
                    <a:pt x="206523" y="68887"/>
                  </a:lnTo>
                  <a:lnTo>
                    <a:pt x="206523" y="51312"/>
                  </a:lnTo>
                  <a:lnTo>
                    <a:pt x="203315" y="51312"/>
                  </a:lnTo>
                  <a:lnTo>
                    <a:pt x="203315" y="42461"/>
                  </a:lnTo>
                  <a:lnTo>
                    <a:pt x="206523" y="42461"/>
                  </a:lnTo>
                  <a:lnTo>
                    <a:pt x="206523" y="26554"/>
                  </a:lnTo>
                  <a:lnTo>
                    <a:pt x="203315" y="26554"/>
                  </a:lnTo>
                  <a:lnTo>
                    <a:pt x="203315" y="17574"/>
                  </a:lnTo>
                  <a:lnTo>
                    <a:pt x="206523" y="17574"/>
                  </a:lnTo>
                  <a:lnTo>
                    <a:pt x="206523" y="0"/>
                  </a:lnTo>
                  <a:close/>
                </a:path>
                <a:path w="447675" h="116204">
                  <a:moveTo>
                    <a:pt x="206523" y="42461"/>
                  </a:moveTo>
                  <a:lnTo>
                    <a:pt x="203315" y="42461"/>
                  </a:lnTo>
                  <a:lnTo>
                    <a:pt x="203315" y="51312"/>
                  </a:lnTo>
                  <a:lnTo>
                    <a:pt x="206523" y="51312"/>
                  </a:lnTo>
                  <a:lnTo>
                    <a:pt x="206523" y="42461"/>
                  </a:lnTo>
                  <a:close/>
                </a:path>
                <a:path w="447675" h="116204">
                  <a:moveTo>
                    <a:pt x="223456" y="42461"/>
                  </a:moveTo>
                  <a:lnTo>
                    <a:pt x="206523" y="42461"/>
                  </a:lnTo>
                  <a:lnTo>
                    <a:pt x="206523" y="51312"/>
                  </a:lnTo>
                  <a:lnTo>
                    <a:pt x="223456" y="51312"/>
                  </a:lnTo>
                  <a:lnTo>
                    <a:pt x="223456" y="42461"/>
                  </a:lnTo>
                  <a:close/>
                </a:path>
                <a:path w="447675" h="116204">
                  <a:moveTo>
                    <a:pt x="206523" y="17574"/>
                  </a:moveTo>
                  <a:lnTo>
                    <a:pt x="203315" y="17574"/>
                  </a:lnTo>
                  <a:lnTo>
                    <a:pt x="203315" y="26554"/>
                  </a:lnTo>
                  <a:lnTo>
                    <a:pt x="206523" y="26554"/>
                  </a:lnTo>
                  <a:lnTo>
                    <a:pt x="206523" y="17574"/>
                  </a:lnTo>
                  <a:close/>
                </a:path>
                <a:path w="447675" h="116204">
                  <a:moveTo>
                    <a:pt x="223456" y="17574"/>
                  </a:moveTo>
                  <a:lnTo>
                    <a:pt x="206523" y="17574"/>
                  </a:lnTo>
                  <a:lnTo>
                    <a:pt x="206523" y="26554"/>
                  </a:lnTo>
                  <a:lnTo>
                    <a:pt x="223456" y="26554"/>
                  </a:lnTo>
                  <a:lnTo>
                    <a:pt x="223456" y="17574"/>
                  </a:lnTo>
                  <a:close/>
                </a:path>
                <a:path w="447675" h="116204">
                  <a:moveTo>
                    <a:pt x="206523" y="74403"/>
                  </a:moveTo>
                  <a:lnTo>
                    <a:pt x="131221" y="74403"/>
                  </a:lnTo>
                  <a:lnTo>
                    <a:pt x="131221" y="82998"/>
                  </a:lnTo>
                  <a:lnTo>
                    <a:pt x="195875" y="82998"/>
                  </a:lnTo>
                  <a:lnTo>
                    <a:pt x="195875" y="115966"/>
                  </a:lnTo>
                  <a:lnTo>
                    <a:pt x="206523" y="115966"/>
                  </a:lnTo>
                  <a:lnTo>
                    <a:pt x="206523" y="74403"/>
                  </a:lnTo>
                  <a:close/>
                </a:path>
                <a:path w="447675" h="116204">
                  <a:moveTo>
                    <a:pt x="148924" y="6798"/>
                  </a:moveTo>
                  <a:lnTo>
                    <a:pt x="136834" y="8817"/>
                  </a:lnTo>
                  <a:lnTo>
                    <a:pt x="127245" y="14479"/>
                  </a:lnTo>
                  <a:lnTo>
                    <a:pt x="120927" y="23196"/>
                  </a:lnTo>
                  <a:lnTo>
                    <a:pt x="118650" y="34379"/>
                  </a:lnTo>
                  <a:lnTo>
                    <a:pt x="120927" y="45467"/>
                  </a:lnTo>
                  <a:lnTo>
                    <a:pt x="127245" y="54102"/>
                  </a:lnTo>
                  <a:lnTo>
                    <a:pt x="136834" y="59706"/>
                  </a:lnTo>
                  <a:lnTo>
                    <a:pt x="148924" y="61703"/>
                  </a:lnTo>
                  <a:lnTo>
                    <a:pt x="161015" y="59706"/>
                  </a:lnTo>
                  <a:lnTo>
                    <a:pt x="170604" y="54102"/>
                  </a:lnTo>
                  <a:lnTo>
                    <a:pt x="171519" y="52851"/>
                  </a:lnTo>
                  <a:lnTo>
                    <a:pt x="148924" y="52851"/>
                  </a:lnTo>
                  <a:lnTo>
                    <a:pt x="140947" y="51498"/>
                  </a:lnTo>
                  <a:lnTo>
                    <a:pt x="134653" y="47704"/>
                  </a:lnTo>
                  <a:lnTo>
                    <a:pt x="130524" y="41865"/>
                  </a:lnTo>
                  <a:lnTo>
                    <a:pt x="129041" y="34379"/>
                  </a:lnTo>
                  <a:lnTo>
                    <a:pt x="130524" y="26838"/>
                  </a:lnTo>
                  <a:lnTo>
                    <a:pt x="134653" y="21006"/>
                  </a:lnTo>
                  <a:lnTo>
                    <a:pt x="140947" y="17241"/>
                  </a:lnTo>
                  <a:lnTo>
                    <a:pt x="148924" y="15906"/>
                  </a:lnTo>
                  <a:lnTo>
                    <a:pt x="171638" y="15906"/>
                  </a:lnTo>
                  <a:lnTo>
                    <a:pt x="170604" y="14479"/>
                  </a:lnTo>
                  <a:lnTo>
                    <a:pt x="161015" y="8817"/>
                  </a:lnTo>
                  <a:lnTo>
                    <a:pt x="148924" y="6798"/>
                  </a:lnTo>
                  <a:close/>
                </a:path>
                <a:path w="447675" h="116204">
                  <a:moveTo>
                    <a:pt x="171638" y="15906"/>
                  </a:moveTo>
                  <a:lnTo>
                    <a:pt x="148924" y="15906"/>
                  </a:lnTo>
                  <a:lnTo>
                    <a:pt x="156902" y="17241"/>
                  </a:lnTo>
                  <a:lnTo>
                    <a:pt x="163195" y="21006"/>
                  </a:lnTo>
                  <a:lnTo>
                    <a:pt x="167325" y="26838"/>
                  </a:lnTo>
                  <a:lnTo>
                    <a:pt x="168808" y="34379"/>
                  </a:lnTo>
                  <a:lnTo>
                    <a:pt x="167325" y="41865"/>
                  </a:lnTo>
                  <a:lnTo>
                    <a:pt x="163195" y="47704"/>
                  </a:lnTo>
                  <a:lnTo>
                    <a:pt x="156902" y="51498"/>
                  </a:lnTo>
                  <a:lnTo>
                    <a:pt x="148924" y="52851"/>
                  </a:lnTo>
                  <a:lnTo>
                    <a:pt x="171519" y="52851"/>
                  </a:lnTo>
                  <a:lnTo>
                    <a:pt x="176922" y="45467"/>
                  </a:lnTo>
                  <a:lnTo>
                    <a:pt x="179199" y="34379"/>
                  </a:lnTo>
                  <a:lnTo>
                    <a:pt x="176922" y="23196"/>
                  </a:lnTo>
                  <a:lnTo>
                    <a:pt x="171638" y="15906"/>
                  </a:lnTo>
                  <a:close/>
                </a:path>
                <a:path w="447675" h="116204">
                  <a:moveTo>
                    <a:pt x="323762" y="0"/>
                  </a:moveTo>
                  <a:lnTo>
                    <a:pt x="313114" y="0"/>
                  </a:lnTo>
                  <a:lnTo>
                    <a:pt x="313114" y="115966"/>
                  </a:lnTo>
                  <a:lnTo>
                    <a:pt x="323762" y="115966"/>
                  </a:lnTo>
                  <a:lnTo>
                    <a:pt x="323762" y="56572"/>
                  </a:lnTo>
                  <a:lnTo>
                    <a:pt x="321196" y="56572"/>
                  </a:lnTo>
                  <a:lnTo>
                    <a:pt x="321196" y="47592"/>
                  </a:lnTo>
                  <a:lnTo>
                    <a:pt x="323762" y="47592"/>
                  </a:lnTo>
                  <a:lnTo>
                    <a:pt x="323762" y="0"/>
                  </a:lnTo>
                  <a:close/>
                </a:path>
                <a:path w="447675" h="116204">
                  <a:moveTo>
                    <a:pt x="323762" y="47592"/>
                  </a:moveTo>
                  <a:lnTo>
                    <a:pt x="321196" y="47592"/>
                  </a:lnTo>
                  <a:lnTo>
                    <a:pt x="321196" y="56572"/>
                  </a:lnTo>
                  <a:lnTo>
                    <a:pt x="323762" y="56572"/>
                  </a:lnTo>
                  <a:lnTo>
                    <a:pt x="323762" y="47592"/>
                  </a:lnTo>
                  <a:close/>
                </a:path>
                <a:path w="447675" h="116204">
                  <a:moveTo>
                    <a:pt x="342747" y="47592"/>
                  </a:moveTo>
                  <a:lnTo>
                    <a:pt x="323762" y="47592"/>
                  </a:lnTo>
                  <a:lnTo>
                    <a:pt x="323762" y="56572"/>
                  </a:lnTo>
                  <a:lnTo>
                    <a:pt x="342747" y="56572"/>
                  </a:lnTo>
                  <a:lnTo>
                    <a:pt x="342747" y="47592"/>
                  </a:lnTo>
                  <a:close/>
                </a:path>
                <a:path w="447675" h="116204">
                  <a:moveTo>
                    <a:pt x="263085" y="18472"/>
                  </a:moveTo>
                  <a:lnTo>
                    <a:pt x="233965" y="18472"/>
                  </a:lnTo>
                  <a:lnTo>
                    <a:pt x="233965" y="27195"/>
                  </a:lnTo>
                  <a:lnTo>
                    <a:pt x="302339" y="27195"/>
                  </a:lnTo>
                  <a:lnTo>
                    <a:pt x="302339" y="22449"/>
                  </a:lnTo>
                  <a:lnTo>
                    <a:pt x="263085" y="22449"/>
                  </a:lnTo>
                  <a:lnTo>
                    <a:pt x="263085" y="18472"/>
                  </a:lnTo>
                  <a:close/>
                </a:path>
                <a:path w="447675" h="116204">
                  <a:moveTo>
                    <a:pt x="273732" y="1411"/>
                  </a:moveTo>
                  <a:lnTo>
                    <a:pt x="263085" y="1411"/>
                  </a:lnTo>
                  <a:lnTo>
                    <a:pt x="263085" y="22449"/>
                  </a:lnTo>
                  <a:lnTo>
                    <a:pt x="273732" y="22449"/>
                  </a:lnTo>
                  <a:lnTo>
                    <a:pt x="273732" y="1411"/>
                  </a:lnTo>
                  <a:close/>
                </a:path>
                <a:path w="447675" h="116204">
                  <a:moveTo>
                    <a:pt x="302339" y="18472"/>
                  </a:moveTo>
                  <a:lnTo>
                    <a:pt x="273732" y="18472"/>
                  </a:lnTo>
                  <a:lnTo>
                    <a:pt x="273732" y="22449"/>
                  </a:lnTo>
                  <a:lnTo>
                    <a:pt x="302339" y="22449"/>
                  </a:lnTo>
                  <a:lnTo>
                    <a:pt x="302339" y="18472"/>
                  </a:lnTo>
                  <a:close/>
                </a:path>
                <a:path w="447675" h="116204">
                  <a:moveTo>
                    <a:pt x="268601" y="36816"/>
                  </a:moveTo>
                  <a:lnTo>
                    <a:pt x="257318" y="38785"/>
                  </a:lnTo>
                  <a:lnTo>
                    <a:pt x="248380" y="44289"/>
                  </a:lnTo>
                  <a:lnTo>
                    <a:pt x="242497" y="52727"/>
                  </a:lnTo>
                  <a:lnTo>
                    <a:pt x="240379" y="63499"/>
                  </a:lnTo>
                  <a:lnTo>
                    <a:pt x="242497" y="74270"/>
                  </a:lnTo>
                  <a:lnTo>
                    <a:pt x="248380" y="82709"/>
                  </a:lnTo>
                  <a:lnTo>
                    <a:pt x="257318" y="88213"/>
                  </a:lnTo>
                  <a:lnTo>
                    <a:pt x="268601" y="90181"/>
                  </a:lnTo>
                  <a:lnTo>
                    <a:pt x="279938" y="88213"/>
                  </a:lnTo>
                  <a:lnTo>
                    <a:pt x="288869" y="82709"/>
                  </a:lnTo>
                  <a:lnTo>
                    <a:pt x="289826" y="81330"/>
                  </a:lnTo>
                  <a:lnTo>
                    <a:pt x="258082" y="81330"/>
                  </a:lnTo>
                  <a:lnTo>
                    <a:pt x="250513" y="73890"/>
                  </a:lnTo>
                  <a:lnTo>
                    <a:pt x="250513" y="52980"/>
                  </a:lnTo>
                  <a:lnTo>
                    <a:pt x="258082" y="45668"/>
                  </a:lnTo>
                  <a:lnTo>
                    <a:pt x="289826" y="45668"/>
                  </a:lnTo>
                  <a:lnTo>
                    <a:pt x="288869" y="44289"/>
                  </a:lnTo>
                  <a:lnTo>
                    <a:pt x="279938" y="38785"/>
                  </a:lnTo>
                  <a:lnTo>
                    <a:pt x="268601" y="36816"/>
                  </a:lnTo>
                  <a:close/>
                </a:path>
                <a:path w="447675" h="116204">
                  <a:moveTo>
                    <a:pt x="289826" y="45668"/>
                  </a:moveTo>
                  <a:lnTo>
                    <a:pt x="279120" y="45668"/>
                  </a:lnTo>
                  <a:lnTo>
                    <a:pt x="286688" y="52980"/>
                  </a:lnTo>
                  <a:lnTo>
                    <a:pt x="286688" y="73890"/>
                  </a:lnTo>
                  <a:lnTo>
                    <a:pt x="279120" y="81330"/>
                  </a:lnTo>
                  <a:lnTo>
                    <a:pt x="289826" y="81330"/>
                  </a:lnTo>
                  <a:lnTo>
                    <a:pt x="294722" y="74270"/>
                  </a:lnTo>
                  <a:lnTo>
                    <a:pt x="296823" y="63499"/>
                  </a:lnTo>
                  <a:lnTo>
                    <a:pt x="294722" y="52727"/>
                  </a:lnTo>
                  <a:lnTo>
                    <a:pt x="289826" y="45668"/>
                  </a:lnTo>
                  <a:close/>
                </a:path>
                <a:path w="447675" h="116204">
                  <a:moveTo>
                    <a:pt x="447671" y="0"/>
                  </a:moveTo>
                  <a:lnTo>
                    <a:pt x="437024" y="0"/>
                  </a:lnTo>
                  <a:lnTo>
                    <a:pt x="437024" y="115966"/>
                  </a:lnTo>
                  <a:lnTo>
                    <a:pt x="447671" y="115966"/>
                  </a:lnTo>
                  <a:lnTo>
                    <a:pt x="447671" y="0"/>
                  </a:lnTo>
                  <a:close/>
                </a:path>
                <a:path w="447675" h="116204">
                  <a:moveTo>
                    <a:pt x="407648" y="12443"/>
                  </a:moveTo>
                  <a:lnTo>
                    <a:pt x="403030" y="12443"/>
                  </a:lnTo>
                  <a:lnTo>
                    <a:pt x="403030" y="14239"/>
                  </a:lnTo>
                  <a:lnTo>
                    <a:pt x="400081" y="36139"/>
                  </a:lnTo>
                  <a:lnTo>
                    <a:pt x="391083" y="55513"/>
                  </a:lnTo>
                  <a:lnTo>
                    <a:pt x="375808" y="72146"/>
                  </a:lnTo>
                  <a:lnTo>
                    <a:pt x="354026" y="85820"/>
                  </a:lnTo>
                  <a:lnTo>
                    <a:pt x="359670" y="94415"/>
                  </a:lnTo>
                  <a:lnTo>
                    <a:pt x="384433" y="78323"/>
                  </a:lnTo>
                  <a:lnTo>
                    <a:pt x="401137" y="58913"/>
                  </a:lnTo>
                  <a:lnTo>
                    <a:pt x="410578" y="36760"/>
                  </a:lnTo>
                  <a:lnTo>
                    <a:pt x="412483" y="21166"/>
                  </a:lnTo>
                  <a:lnTo>
                    <a:pt x="407648" y="21166"/>
                  </a:lnTo>
                  <a:lnTo>
                    <a:pt x="407648" y="12443"/>
                  </a:lnTo>
                  <a:close/>
                </a:path>
                <a:path w="447675" h="116204">
                  <a:moveTo>
                    <a:pt x="403030" y="12443"/>
                  </a:moveTo>
                  <a:lnTo>
                    <a:pt x="359286" y="12443"/>
                  </a:lnTo>
                  <a:lnTo>
                    <a:pt x="359286" y="21166"/>
                  </a:lnTo>
                  <a:lnTo>
                    <a:pt x="402097" y="21166"/>
                  </a:lnTo>
                  <a:lnTo>
                    <a:pt x="403030" y="14239"/>
                  </a:lnTo>
                  <a:lnTo>
                    <a:pt x="403030" y="12443"/>
                  </a:lnTo>
                  <a:close/>
                </a:path>
                <a:path w="447675" h="116204">
                  <a:moveTo>
                    <a:pt x="413549" y="12443"/>
                  </a:moveTo>
                  <a:lnTo>
                    <a:pt x="407648" y="12443"/>
                  </a:lnTo>
                  <a:lnTo>
                    <a:pt x="407648" y="21166"/>
                  </a:lnTo>
                  <a:lnTo>
                    <a:pt x="412483" y="21166"/>
                  </a:lnTo>
                  <a:lnTo>
                    <a:pt x="413549" y="12443"/>
                  </a:lnTo>
                  <a:close/>
                </a:path>
              </a:pathLst>
            </a:custGeom>
            <a:solidFill>
              <a:srgbClr val="000000">
                <a:alpha val="70000"/>
              </a:srgbClr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9" name="object 9"/>
            <p:cNvSpPr/>
            <p:nvPr/>
          </p:nvSpPr>
          <p:spPr>
            <a:xfrm>
              <a:off x="120263" y="8037631"/>
              <a:ext cx="5544185" cy="1820545"/>
            </a:xfrm>
            <a:custGeom>
              <a:avLst/>
              <a:gdLst/>
              <a:ahLst/>
              <a:cxnLst/>
              <a:rect l="l" t="t" r="r" b="b"/>
              <a:pathLst>
                <a:path w="5544185" h="1820545">
                  <a:moveTo>
                    <a:pt x="4008" y="40087"/>
                  </a:moveTo>
                  <a:lnTo>
                    <a:pt x="0" y="40087"/>
                  </a:lnTo>
                  <a:lnTo>
                    <a:pt x="0" y="1779904"/>
                  </a:lnTo>
                  <a:lnTo>
                    <a:pt x="3150" y="1795508"/>
                  </a:lnTo>
                  <a:lnTo>
                    <a:pt x="11741" y="1808250"/>
                  </a:lnTo>
                  <a:lnTo>
                    <a:pt x="24483" y="1816841"/>
                  </a:lnTo>
                  <a:lnTo>
                    <a:pt x="40087" y="1819992"/>
                  </a:lnTo>
                  <a:lnTo>
                    <a:pt x="40087" y="1815982"/>
                  </a:lnTo>
                  <a:lnTo>
                    <a:pt x="26044" y="1813147"/>
                  </a:lnTo>
                  <a:lnTo>
                    <a:pt x="14576" y="1805415"/>
                  </a:lnTo>
                  <a:lnTo>
                    <a:pt x="6844" y="1793947"/>
                  </a:lnTo>
                  <a:lnTo>
                    <a:pt x="4008" y="1779904"/>
                  </a:lnTo>
                  <a:lnTo>
                    <a:pt x="4008" y="40087"/>
                  </a:lnTo>
                  <a:close/>
                </a:path>
                <a:path w="5544185" h="1820545">
                  <a:moveTo>
                    <a:pt x="5504073" y="1815982"/>
                  </a:moveTo>
                  <a:lnTo>
                    <a:pt x="40087" y="1815982"/>
                  </a:lnTo>
                  <a:lnTo>
                    <a:pt x="40087" y="1819992"/>
                  </a:lnTo>
                  <a:lnTo>
                    <a:pt x="5504073" y="1819992"/>
                  </a:lnTo>
                  <a:lnTo>
                    <a:pt x="5504073" y="1815982"/>
                  </a:lnTo>
                  <a:close/>
                </a:path>
                <a:path w="5544185" h="1820545">
                  <a:moveTo>
                    <a:pt x="5504073" y="0"/>
                  </a:moveTo>
                  <a:lnTo>
                    <a:pt x="5504073" y="4008"/>
                  </a:lnTo>
                  <a:lnTo>
                    <a:pt x="5518117" y="6843"/>
                  </a:lnTo>
                  <a:lnTo>
                    <a:pt x="5529585" y="14575"/>
                  </a:lnTo>
                  <a:lnTo>
                    <a:pt x="5537317" y="26043"/>
                  </a:lnTo>
                  <a:lnTo>
                    <a:pt x="5540152" y="40087"/>
                  </a:lnTo>
                  <a:lnTo>
                    <a:pt x="5540152" y="1779904"/>
                  </a:lnTo>
                  <a:lnTo>
                    <a:pt x="5537317" y="1793947"/>
                  </a:lnTo>
                  <a:lnTo>
                    <a:pt x="5529585" y="1805415"/>
                  </a:lnTo>
                  <a:lnTo>
                    <a:pt x="5518117" y="1813147"/>
                  </a:lnTo>
                  <a:lnTo>
                    <a:pt x="5504073" y="1815982"/>
                  </a:lnTo>
                  <a:lnTo>
                    <a:pt x="5504073" y="1819992"/>
                  </a:lnTo>
                  <a:lnTo>
                    <a:pt x="5519677" y="1816841"/>
                  </a:lnTo>
                  <a:lnTo>
                    <a:pt x="5532419" y="1808250"/>
                  </a:lnTo>
                  <a:lnTo>
                    <a:pt x="5541010" y="1795508"/>
                  </a:lnTo>
                  <a:lnTo>
                    <a:pt x="5544161" y="1779904"/>
                  </a:lnTo>
                  <a:lnTo>
                    <a:pt x="5544161" y="40087"/>
                  </a:lnTo>
                  <a:lnTo>
                    <a:pt x="5541010" y="24483"/>
                  </a:lnTo>
                  <a:lnTo>
                    <a:pt x="5532419" y="11741"/>
                  </a:lnTo>
                  <a:lnTo>
                    <a:pt x="5519677" y="3150"/>
                  </a:lnTo>
                  <a:lnTo>
                    <a:pt x="5504073" y="0"/>
                  </a:lnTo>
                  <a:close/>
                </a:path>
                <a:path w="5544185" h="1820545">
                  <a:moveTo>
                    <a:pt x="40087" y="0"/>
                  </a:moveTo>
                  <a:lnTo>
                    <a:pt x="24483" y="3150"/>
                  </a:lnTo>
                  <a:lnTo>
                    <a:pt x="11741" y="11741"/>
                  </a:lnTo>
                  <a:lnTo>
                    <a:pt x="3150" y="24483"/>
                  </a:lnTo>
                  <a:lnTo>
                    <a:pt x="0" y="40087"/>
                  </a:lnTo>
                  <a:lnTo>
                    <a:pt x="4008" y="40087"/>
                  </a:lnTo>
                  <a:lnTo>
                    <a:pt x="6844" y="26043"/>
                  </a:lnTo>
                  <a:lnTo>
                    <a:pt x="14576" y="14575"/>
                  </a:lnTo>
                  <a:lnTo>
                    <a:pt x="26044" y="6843"/>
                  </a:lnTo>
                  <a:lnTo>
                    <a:pt x="40087" y="4008"/>
                  </a:lnTo>
                  <a:lnTo>
                    <a:pt x="40087" y="0"/>
                  </a:lnTo>
                  <a:close/>
                </a:path>
                <a:path w="5544185" h="1820545">
                  <a:moveTo>
                    <a:pt x="5504073" y="0"/>
                  </a:moveTo>
                  <a:lnTo>
                    <a:pt x="40087" y="0"/>
                  </a:lnTo>
                  <a:lnTo>
                    <a:pt x="40087" y="4008"/>
                  </a:lnTo>
                  <a:lnTo>
                    <a:pt x="5504073" y="4008"/>
                  </a:lnTo>
                  <a:lnTo>
                    <a:pt x="55040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256947" y="0"/>
            <a:ext cx="1982885" cy="377558"/>
            <a:chOff x="0" y="0"/>
            <a:chExt cx="5812790" cy="1106805"/>
          </a:xfrm>
        </p:grpSpPr>
        <p:sp>
          <p:nvSpPr>
            <p:cNvPr id="11" name="object 11"/>
            <p:cNvSpPr/>
            <p:nvPr/>
          </p:nvSpPr>
          <p:spPr>
            <a:xfrm>
              <a:off x="0" y="629380"/>
              <a:ext cx="5796915" cy="477520"/>
            </a:xfrm>
            <a:custGeom>
              <a:avLst/>
              <a:gdLst/>
              <a:ahLst/>
              <a:cxnLst/>
              <a:rect l="l" t="t" r="r" b="b"/>
              <a:pathLst>
                <a:path w="5796915" h="477519">
                  <a:moveTo>
                    <a:pt x="0" y="477046"/>
                  </a:moveTo>
                  <a:lnTo>
                    <a:pt x="0" y="0"/>
                  </a:lnTo>
                  <a:lnTo>
                    <a:pt x="5796715" y="0"/>
                  </a:lnTo>
                  <a:lnTo>
                    <a:pt x="5796715" y="477046"/>
                  </a:lnTo>
                  <a:lnTo>
                    <a:pt x="0" y="477046"/>
                  </a:lnTo>
                  <a:close/>
                </a:path>
              </a:pathLst>
            </a:custGeom>
            <a:solidFill>
              <a:srgbClr val="5495FF">
                <a:alpha val="81000"/>
              </a:srgbClr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2" name="object 12"/>
            <p:cNvSpPr/>
            <p:nvPr/>
          </p:nvSpPr>
          <p:spPr>
            <a:xfrm>
              <a:off x="72158" y="721582"/>
              <a:ext cx="1266825" cy="292735"/>
            </a:xfrm>
            <a:custGeom>
              <a:avLst/>
              <a:gdLst/>
              <a:ahLst/>
              <a:cxnLst/>
              <a:rect l="l" t="t" r="r" b="b"/>
              <a:pathLst>
                <a:path w="1266825" h="292734">
                  <a:moveTo>
                    <a:pt x="1226690" y="0"/>
                  </a:moveTo>
                  <a:lnTo>
                    <a:pt x="40087" y="0"/>
                  </a:lnTo>
                  <a:lnTo>
                    <a:pt x="24483" y="3150"/>
                  </a:lnTo>
                  <a:lnTo>
                    <a:pt x="11741" y="11741"/>
                  </a:lnTo>
                  <a:lnTo>
                    <a:pt x="3150" y="24483"/>
                  </a:lnTo>
                  <a:lnTo>
                    <a:pt x="0" y="40087"/>
                  </a:lnTo>
                  <a:lnTo>
                    <a:pt x="0" y="252553"/>
                  </a:lnTo>
                  <a:lnTo>
                    <a:pt x="3150" y="268158"/>
                  </a:lnTo>
                  <a:lnTo>
                    <a:pt x="11741" y="280900"/>
                  </a:lnTo>
                  <a:lnTo>
                    <a:pt x="24483" y="289491"/>
                  </a:lnTo>
                  <a:lnTo>
                    <a:pt x="40087" y="292641"/>
                  </a:lnTo>
                  <a:lnTo>
                    <a:pt x="1226690" y="292641"/>
                  </a:lnTo>
                  <a:lnTo>
                    <a:pt x="1242294" y="289491"/>
                  </a:lnTo>
                  <a:lnTo>
                    <a:pt x="1255037" y="280900"/>
                  </a:lnTo>
                  <a:lnTo>
                    <a:pt x="1263628" y="268158"/>
                  </a:lnTo>
                  <a:lnTo>
                    <a:pt x="1266778" y="252553"/>
                  </a:lnTo>
                  <a:lnTo>
                    <a:pt x="1266778" y="40087"/>
                  </a:lnTo>
                  <a:lnTo>
                    <a:pt x="1263628" y="24483"/>
                  </a:lnTo>
                  <a:lnTo>
                    <a:pt x="1255037" y="11741"/>
                  </a:lnTo>
                  <a:lnTo>
                    <a:pt x="1242294" y="3150"/>
                  </a:lnTo>
                  <a:lnTo>
                    <a:pt x="12266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3" name="object 13"/>
            <p:cNvSpPr/>
            <p:nvPr/>
          </p:nvSpPr>
          <p:spPr>
            <a:xfrm>
              <a:off x="72158" y="721583"/>
              <a:ext cx="1266825" cy="292735"/>
            </a:xfrm>
            <a:custGeom>
              <a:avLst/>
              <a:gdLst/>
              <a:ahLst/>
              <a:cxnLst/>
              <a:rect l="l" t="t" r="r" b="b"/>
              <a:pathLst>
                <a:path w="1266825" h="292734">
                  <a:moveTo>
                    <a:pt x="4008" y="40086"/>
                  </a:moveTo>
                  <a:lnTo>
                    <a:pt x="0" y="40087"/>
                  </a:lnTo>
                  <a:lnTo>
                    <a:pt x="0" y="252553"/>
                  </a:lnTo>
                  <a:lnTo>
                    <a:pt x="3150" y="268158"/>
                  </a:lnTo>
                  <a:lnTo>
                    <a:pt x="11741" y="280900"/>
                  </a:lnTo>
                  <a:lnTo>
                    <a:pt x="24483" y="289491"/>
                  </a:lnTo>
                  <a:lnTo>
                    <a:pt x="40087" y="292641"/>
                  </a:lnTo>
                  <a:lnTo>
                    <a:pt x="40087" y="288632"/>
                  </a:lnTo>
                  <a:lnTo>
                    <a:pt x="26044" y="285796"/>
                  </a:lnTo>
                  <a:lnTo>
                    <a:pt x="14576" y="278064"/>
                  </a:lnTo>
                  <a:lnTo>
                    <a:pt x="6844" y="266596"/>
                  </a:lnTo>
                  <a:lnTo>
                    <a:pt x="4009" y="252553"/>
                  </a:lnTo>
                  <a:lnTo>
                    <a:pt x="4008" y="40086"/>
                  </a:lnTo>
                  <a:close/>
                </a:path>
                <a:path w="1266825" h="292734">
                  <a:moveTo>
                    <a:pt x="1226690" y="288632"/>
                  </a:moveTo>
                  <a:lnTo>
                    <a:pt x="40087" y="288632"/>
                  </a:lnTo>
                  <a:lnTo>
                    <a:pt x="40087" y="292641"/>
                  </a:lnTo>
                  <a:lnTo>
                    <a:pt x="1226690" y="292641"/>
                  </a:lnTo>
                  <a:lnTo>
                    <a:pt x="1226690" y="288632"/>
                  </a:lnTo>
                  <a:close/>
                </a:path>
                <a:path w="1266825" h="292734">
                  <a:moveTo>
                    <a:pt x="1226690" y="0"/>
                  </a:moveTo>
                  <a:lnTo>
                    <a:pt x="1226690" y="4007"/>
                  </a:lnTo>
                  <a:lnTo>
                    <a:pt x="1240734" y="6842"/>
                  </a:lnTo>
                  <a:lnTo>
                    <a:pt x="1252202" y="14575"/>
                  </a:lnTo>
                  <a:lnTo>
                    <a:pt x="1259934" y="26043"/>
                  </a:lnTo>
                  <a:lnTo>
                    <a:pt x="1262769" y="40086"/>
                  </a:lnTo>
                  <a:lnTo>
                    <a:pt x="1262769" y="252553"/>
                  </a:lnTo>
                  <a:lnTo>
                    <a:pt x="1259934" y="266596"/>
                  </a:lnTo>
                  <a:lnTo>
                    <a:pt x="1252202" y="278064"/>
                  </a:lnTo>
                  <a:lnTo>
                    <a:pt x="1240734" y="285796"/>
                  </a:lnTo>
                  <a:lnTo>
                    <a:pt x="1226690" y="288632"/>
                  </a:lnTo>
                  <a:lnTo>
                    <a:pt x="1226690" y="292641"/>
                  </a:lnTo>
                  <a:lnTo>
                    <a:pt x="1242294" y="289491"/>
                  </a:lnTo>
                  <a:lnTo>
                    <a:pt x="1255037" y="280900"/>
                  </a:lnTo>
                  <a:lnTo>
                    <a:pt x="1263628" y="268158"/>
                  </a:lnTo>
                  <a:lnTo>
                    <a:pt x="1266778" y="252553"/>
                  </a:lnTo>
                  <a:lnTo>
                    <a:pt x="1266778" y="40086"/>
                  </a:lnTo>
                  <a:lnTo>
                    <a:pt x="1263628" y="24483"/>
                  </a:lnTo>
                  <a:lnTo>
                    <a:pt x="1255037" y="11741"/>
                  </a:lnTo>
                  <a:lnTo>
                    <a:pt x="1242294" y="3150"/>
                  </a:lnTo>
                  <a:lnTo>
                    <a:pt x="1226690" y="0"/>
                  </a:lnTo>
                  <a:close/>
                </a:path>
                <a:path w="1266825" h="292734">
                  <a:moveTo>
                    <a:pt x="40087" y="0"/>
                  </a:moveTo>
                  <a:lnTo>
                    <a:pt x="24483" y="3150"/>
                  </a:lnTo>
                  <a:lnTo>
                    <a:pt x="11741" y="11741"/>
                  </a:lnTo>
                  <a:lnTo>
                    <a:pt x="3150" y="24483"/>
                  </a:lnTo>
                  <a:lnTo>
                    <a:pt x="0" y="40086"/>
                  </a:lnTo>
                  <a:lnTo>
                    <a:pt x="4008" y="40086"/>
                  </a:lnTo>
                  <a:lnTo>
                    <a:pt x="6844" y="26043"/>
                  </a:lnTo>
                  <a:lnTo>
                    <a:pt x="14576" y="14575"/>
                  </a:lnTo>
                  <a:lnTo>
                    <a:pt x="26044" y="6842"/>
                  </a:lnTo>
                  <a:lnTo>
                    <a:pt x="40087" y="4007"/>
                  </a:lnTo>
                  <a:lnTo>
                    <a:pt x="40087" y="0"/>
                  </a:lnTo>
                  <a:close/>
                </a:path>
                <a:path w="1266825" h="292734">
                  <a:moveTo>
                    <a:pt x="1226690" y="0"/>
                  </a:moveTo>
                  <a:lnTo>
                    <a:pt x="40087" y="0"/>
                  </a:lnTo>
                  <a:lnTo>
                    <a:pt x="40087" y="4007"/>
                  </a:lnTo>
                  <a:lnTo>
                    <a:pt x="1226690" y="4007"/>
                  </a:lnTo>
                  <a:lnTo>
                    <a:pt x="122669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4" name="object 14"/>
            <p:cNvSpPr/>
            <p:nvPr/>
          </p:nvSpPr>
          <p:spPr>
            <a:xfrm>
              <a:off x="3952670" y="721582"/>
              <a:ext cx="1711960" cy="292735"/>
            </a:xfrm>
            <a:custGeom>
              <a:avLst/>
              <a:gdLst/>
              <a:ahLst/>
              <a:cxnLst/>
              <a:rect l="l" t="t" r="r" b="b"/>
              <a:pathLst>
                <a:path w="1711960" h="292734">
                  <a:moveTo>
                    <a:pt x="1671666" y="0"/>
                  </a:moveTo>
                  <a:lnTo>
                    <a:pt x="40087" y="0"/>
                  </a:lnTo>
                  <a:lnTo>
                    <a:pt x="24483" y="3150"/>
                  </a:lnTo>
                  <a:lnTo>
                    <a:pt x="11741" y="11741"/>
                  </a:lnTo>
                  <a:lnTo>
                    <a:pt x="3150" y="24483"/>
                  </a:lnTo>
                  <a:lnTo>
                    <a:pt x="0" y="40087"/>
                  </a:lnTo>
                  <a:lnTo>
                    <a:pt x="0" y="252553"/>
                  </a:lnTo>
                  <a:lnTo>
                    <a:pt x="3150" y="268158"/>
                  </a:lnTo>
                  <a:lnTo>
                    <a:pt x="11741" y="280900"/>
                  </a:lnTo>
                  <a:lnTo>
                    <a:pt x="24483" y="289491"/>
                  </a:lnTo>
                  <a:lnTo>
                    <a:pt x="40087" y="292641"/>
                  </a:lnTo>
                  <a:lnTo>
                    <a:pt x="1671666" y="292641"/>
                  </a:lnTo>
                  <a:lnTo>
                    <a:pt x="1687270" y="289491"/>
                  </a:lnTo>
                  <a:lnTo>
                    <a:pt x="1700013" y="280900"/>
                  </a:lnTo>
                  <a:lnTo>
                    <a:pt x="1708604" y="268158"/>
                  </a:lnTo>
                  <a:lnTo>
                    <a:pt x="1711754" y="252553"/>
                  </a:lnTo>
                  <a:lnTo>
                    <a:pt x="1711754" y="40087"/>
                  </a:lnTo>
                  <a:lnTo>
                    <a:pt x="1708604" y="24483"/>
                  </a:lnTo>
                  <a:lnTo>
                    <a:pt x="1700013" y="11741"/>
                  </a:lnTo>
                  <a:lnTo>
                    <a:pt x="1687270" y="3150"/>
                  </a:lnTo>
                  <a:lnTo>
                    <a:pt x="16716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5" name="object 15"/>
            <p:cNvSpPr/>
            <p:nvPr/>
          </p:nvSpPr>
          <p:spPr>
            <a:xfrm>
              <a:off x="3952670" y="721583"/>
              <a:ext cx="1711960" cy="292735"/>
            </a:xfrm>
            <a:custGeom>
              <a:avLst/>
              <a:gdLst/>
              <a:ahLst/>
              <a:cxnLst/>
              <a:rect l="l" t="t" r="r" b="b"/>
              <a:pathLst>
                <a:path w="1711960" h="292734">
                  <a:moveTo>
                    <a:pt x="4009" y="40086"/>
                  </a:moveTo>
                  <a:lnTo>
                    <a:pt x="0" y="40087"/>
                  </a:lnTo>
                  <a:lnTo>
                    <a:pt x="0" y="252553"/>
                  </a:lnTo>
                  <a:lnTo>
                    <a:pt x="3150" y="268158"/>
                  </a:lnTo>
                  <a:lnTo>
                    <a:pt x="11741" y="280900"/>
                  </a:lnTo>
                  <a:lnTo>
                    <a:pt x="24483" y="289491"/>
                  </a:lnTo>
                  <a:lnTo>
                    <a:pt x="40087" y="292641"/>
                  </a:lnTo>
                  <a:lnTo>
                    <a:pt x="40088" y="288632"/>
                  </a:lnTo>
                  <a:lnTo>
                    <a:pt x="26044" y="285796"/>
                  </a:lnTo>
                  <a:lnTo>
                    <a:pt x="14576" y="278064"/>
                  </a:lnTo>
                  <a:lnTo>
                    <a:pt x="6844" y="266596"/>
                  </a:lnTo>
                  <a:lnTo>
                    <a:pt x="4009" y="252553"/>
                  </a:lnTo>
                  <a:lnTo>
                    <a:pt x="4009" y="40086"/>
                  </a:lnTo>
                  <a:close/>
                </a:path>
                <a:path w="1711960" h="292734">
                  <a:moveTo>
                    <a:pt x="1671667" y="288632"/>
                  </a:moveTo>
                  <a:lnTo>
                    <a:pt x="40088" y="288632"/>
                  </a:lnTo>
                  <a:lnTo>
                    <a:pt x="40088" y="292641"/>
                  </a:lnTo>
                  <a:lnTo>
                    <a:pt x="1671667" y="292641"/>
                  </a:lnTo>
                  <a:lnTo>
                    <a:pt x="1671667" y="288632"/>
                  </a:lnTo>
                  <a:close/>
                </a:path>
                <a:path w="1711960" h="292734">
                  <a:moveTo>
                    <a:pt x="1671667" y="0"/>
                  </a:moveTo>
                  <a:lnTo>
                    <a:pt x="1671667" y="4007"/>
                  </a:lnTo>
                  <a:lnTo>
                    <a:pt x="1685710" y="6842"/>
                  </a:lnTo>
                  <a:lnTo>
                    <a:pt x="1697178" y="14575"/>
                  </a:lnTo>
                  <a:lnTo>
                    <a:pt x="1704910" y="26043"/>
                  </a:lnTo>
                  <a:lnTo>
                    <a:pt x="1707746" y="40086"/>
                  </a:lnTo>
                  <a:lnTo>
                    <a:pt x="1707746" y="252553"/>
                  </a:lnTo>
                  <a:lnTo>
                    <a:pt x="1704910" y="266596"/>
                  </a:lnTo>
                  <a:lnTo>
                    <a:pt x="1697178" y="278064"/>
                  </a:lnTo>
                  <a:lnTo>
                    <a:pt x="1685710" y="285796"/>
                  </a:lnTo>
                  <a:lnTo>
                    <a:pt x="1671667" y="288632"/>
                  </a:lnTo>
                  <a:lnTo>
                    <a:pt x="1671667" y="292641"/>
                  </a:lnTo>
                  <a:lnTo>
                    <a:pt x="1687270" y="289491"/>
                  </a:lnTo>
                  <a:lnTo>
                    <a:pt x="1700013" y="280900"/>
                  </a:lnTo>
                  <a:lnTo>
                    <a:pt x="1708604" y="268158"/>
                  </a:lnTo>
                  <a:lnTo>
                    <a:pt x="1711754" y="252553"/>
                  </a:lnTo>
                  <a:lnTo>
                    <a:pt x="1711754" y="40086"/>
                  </a:lnTo>
                  <a:lnTo>
                    <a:pt x="1708604" y="24483"/>
                  </a:lnTo>
                  <a:lnTo>
                    <a:pt x="1700013" y="11741"/>
                  </a:lnTo>
                  <a:lnTo>
                    <a:pt x="1687270" y="3150"/>
                  </a:lnTo>
                  <a:lnTo>
                    <a:pt x="1671667" y="0"/>
                  </a:lnTo>
                  <a:close/>
                </a:path>
                <a:path w="1711960" h="292734">
                  <a:moveTo>
                    <a:pt x="40088" y="0"/>
                  </a:moveTo>
                  <a:lnTo>
                    <a:pt x="24483" y="3150"/>
                  </a:lnTo>
                  <a:lnTo>
                    <a:pt x="11741" y="11741"/>
                  </a:lnTo>
                  <a:lnTo>
                    <a:pt x="3150" y="24483"/>
                  </a:lnTo>
                  <a:lnTo>
                    <a:pt x="0" y="40086"/>
                  </a:lnTo>
                  <a:lnTo>
                    <a:pt x="4009" y="40086"/>
                  </a:lnTo>
                  <a:lnTo>
                    <a:pt x="6844" y="26043"/>
                  </a:lnTo>
                  <a:lnTo>
                    <a:pt x="14576" y="14575"/>
                  </a:lnTo>
                  <a:lnTo>
                    <a:pt x="26044" y="6842"/>
                  </a:lnTo>
                  <a:lnTo>
                    <a:pt x="40088" y="4007"/>
                  </a:lnTo>
                  <a:lnTo>
                    <a:pt x="40088" y="0"/>
                  </a:lnTo>
                  <a:close/>
                </a:path>
                <a:path w="1711960" h="292734">
                  <a:moveTo>
                    <a:pt x="1671666" y="0"/>
                  </a:moveTo>
                  <a:lnTo>
                    <a:pt x="40088" y="0"/>
                  </a:lnTo>
                  <a:lnTo>
                    <a:pt x="40088" y="4007"/>
                  </a:lnTo>
                  <a:lnTo>
                    <a:pt x="1671667" y="4007"/>
                  </a:lnTo>
                  <a:lnTo>
                    <a:pt x="16716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6" name="object 16"/>
            <p:cNvSpPr/>
            <p:nvPr/>
          </p:nvSpPr>
          <p:spPr>
            <a:xfrm>
              <a:off x="1759860" y="721582"/>
              <a:ext cx="1772285" cy="292735"/>
            </a:xfrm>
            <a:custGeom>
              <a:avLst/>
              <a:gdLst/>
              <a:ahLst/>
              <a:cxnLst/>
              <a:rect l="l" t="t" r="r" b="b"/>
              <a:pathLst>
                <a:path w="1772285" h="292734">
                  <a:moveTo>
                    <a:pt x="1731798" y="0"/>
                  </a:moveTo>
                  <a:lnTo>
                    <a:pt x="40087" y="0"/>
                  </a:lnTo>
                  <a:lnTo>
                    <a:pt x="24483" y="3150"/>
                  </a:lnTo>
                  <a:lnTo>
                    <a:pt x="11741" y="11741"/>
                  </a:lnTo>
                  <a:lnTo>
                    <a:pt x="3150" y="24483"/>
                  </a:lnTo>
                  <a:lnTo>
                    <a:pt x="0" y="40087"/>
                  </a:lnTo>
                  <a:lnTo>
                    <a:pt x="0" y="252553"/>
                  </a:lnTo>
                  <a:lnTo>
                    <a:pt x="3150" y="268158"/>
                  </a:lnTo>
                  <a:lnTo>
                    <a:pt x="11741" y="280900"/>
                  </a:lnTo>
                  <a:lnTo>
                    <a:pt x="24483" y="289491"/>
                  </a:lnTo>
                  <a:lnTo>
                    <a:pt x="40087" y="292641"/>
                  </a:lnTo>
                  <a:lnTo>
                    <a:pt x="1731798" y="292641"/>
                  </a:lnTo>
                  <a:lnTo>
                    <a:pt x="1747402" y="289491"/>
                  </a:lnTo>
                  <a:lnTo>
                    <a:pt x="1760145" y="280900"/>
                  </a:lnTo>
                  <a:lnTo>
                    <a:pt x="1768736" y="268158"/>
                  </a:lnTo>
                  <a:lnTo>
                    <a:pt x="1771886" y="252553"/>
                  </a:lnTo>
                  <a:lnTo>
                    <a:pt x="1771886" y="40087"/>
                  </a:lnTo>
                  <a:lnTo>
                    <a:pt x="1768736" y="24483"/>
                  </a:lnTo>
                  <a:lnTo>
                    <a:pt x="1760145" y="11741"/>
                  </a:lnTo>
                  <a:lnTo>
                    <a:pt x="1747402" y="3150"/>
                  </a:lnTo>
                  <a:lnTo>
                    <a:pt x="17317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7" name="object 17"/>
            <p:cNvSpPr/>
            <p:nvPr/>
          </p:nvSpPr>
          <p:spPr>
            <a:xfrm>
              <a:off x="1759860" y="721583"/>
              <a:ext cx="1772285" cy="292735"/>
            </a:xfrm>
            <a:custGeom>
              <a:avLst/>
              <a:gdLst/>
              <a:ahLst/>
              <a:cxnLst/>
              <a:rect l="l" t="t" r="r" b="b"/>
              <a:pathLst>
                <a:path w="1772285" h="292734">
                  <a:moveTo>
                    <a:pt x="4008" y="40086"/>
                  </a:moveTo>
                  <a:lnTo>
                    <a:pt x="0" y="40087"/>
                  </a:lnTo>
                  <a:lnTo>
                    <a:pt x="0" y="252553"/>
                  </a:lnTo>
                  <a:lnTo>
                    <a:pt x="3150" y="268158"/>
                  </a:lnTo>
                  <a:lnTo>
                    <a:pt x="11741" y="280900"/>
                  </a:lnTo>
                  <a:lnTo>
                    <a:pt x="24483" y="289491"/>
                  </a:lnTo>
                  <a:lnTo>
                    <a:pt x="40087" y="292641"/>
                  </a:lnTo>
                  <a:lnTo>
                    <a:pt x="40088" y="288632"/>
                  </a:lnTo>
                  <a:lnTo>
                    <a:pt x="26044" y="285796"/>
                  </a:lnTo>
                  <a:lnTo>
                    <a:pt x="14576" y="278064"/>
                  </a:lnTo>
                  <a:lnTo>
                    <a:pt x="6844" y="266596"/>
                  </a:lnTo>
                  <a:lnTo>
                    <a:pt x="4009" y="252553"/>
                  </a:lnTo>
                  <a:lnTo>
                    <a:pt x="4008" y="40086"/>
                  </a:lnTo>
                  <a:close/>
                </a:path>
                <a:path w="1772285" h="292734">
                  <a:moveTo>
                    <a:pt x="1731798" y="288632"/>
                  </a:moveTo>
                  <a:lnTo>
                    <a:pt x="40088" y="288632"/>
                  </a:lnTo>
                  <a:lnTo>
                    <a:pt x="40088" y="292641"/>
                  </a:lnTo>
                  <a:lnTo>
                    <a:pt x="1731798" y="292641"/>
                  </a:lnTo>
                  <a:lnTo>
                    <a:pt x="1731798" y="288632"/>
                  </a:lnTo>
                  <a:close/>
                </a:path>
                <a:path w="1772285" h="292734">
                  <a:moveTo>
                    <a:pt x="1731798" y="0"/>
                  </a:moveTo>
                  <a:lnTo>
                    <a:pt x="1731798" y="4007"/>
                  </a:lnTo>
                  <a:lnTo>
                    <a:pt x="1745842" y="6842"/>
                  </a:lnTo>
                  <a:lnTo>
                    <a:pt x="1757310" y="14575"/>
                  </a:lnTo>
                  <a:lnTo>
                    <a:pt x="1765042" y="26043"/>
                  </a:lnTo>
                  <a:lnTo>
                    <a:pt x="1767877" y="40086"/>
                  </a:lnTo>
                  <a:lnTo>
                    <a:pt x="1767877" y="252553"/>
                  </a:lnTo>
                  <a:lnTo>
                    <a:pt x="1765042" y="266596"/>
                  </a:lnTo>
                  <a:lnTo>
                    <a:pt x="1757310" y="278064"/>
                  </a:lnTo>
                  <a:lnTo>
                    <a:pt x="1745842" y="285796"/>
                  </a:lnTo>
                  <a:lnTo>
                    <a:pt x="1731798" y="288632"/>
                  </a:lnTo>
                  <a:lnTo>
                    <a:pt x="1731798" y="292641"/>
                  </a:lnTo>
                  <a:lnTo>
                    <a:pt x="1747402" y="289491"/>
                  </a:lnTo>
                  <a:lnTo>
                    <a:pt x="1760145" y="280900"/>
                  </a:lnTo>
                  <a:lnTo>
                    <a:pt x="1768736" y="268158"/>
                  </a:lnTo>
                  <a:lnTo>
                    <a:pt x="1771886" y="252553"/>
                  </a:lnTo>
                  <a:lnTo>
                    <a:pt x="1771886" y="40086"/>
                  </a:lnTo>
                  <a:lnTo>
                    <a:pt x="1768736" y="24483"/>
                  </a:lnTo>
                  <a:lnTo>
                    <a:pt x="1760145" y="11741"/>
                  </a:lnTo>
                  <a:lnTo>
                    <a:pt x="1747402" y="3150"/>
                  </a:lnTo>
                  <a:lnTo>
                    <a:pt x="1731798" y="0"/>
                  </a:lnTo>
                  <a:close/>
                </a:path>
                <a:path w="1772285" h="292734">
                  <a:moveTo>
                    <a:pt x="40088" y="0"/>
                  </a:moveTo>
                  <a:lnTo>
                    <a:pt x="24483" y="3150"/>
                  </a:lnTo>
                  <a:lnTo>
                    <a:pt x="11741" y="11741"/>
                  </a:lnTo>
                  <a:lnTo>
                    <a:pt x="3150" y="24483"/>
                  </a:lnTo>
                  <a:lnTo>
                    <a:pt x="0" y="40086"/>
                  </a:lnTo>
                  <a:lnTo>
                    <a:pt x="4008" y="40086"/>
                  </a:lnTo>
                  <a:lnTo>
                    <a:pt x="6844" y="26043"/>
                  </a:lnTo>
                  <a:lnTo>
                    <a:pt x="14576" y="14575"/>
                  </a:lnTo>
                  <a:lnTo>
                    <a:pt x="26044" y="6842"/>
                  </a:lnTo>
                  <a:lnTo>
                    <a:pt x="40088" y="4007"/>
                  </a:lnTo>
                  <a:lnTo>
                    <a:pt x="40088" y="0"/>
                  </a:lnTo>
                  <a:close/>
                </a:path>
                <a:path w="1772285" h="292734">
                  <a:moveTo>
                    <a:pt x="1731798" y="0"/>
                  </a:moveTo>
                  <a:lnTo>
                    <a:pt x="40088" y="0"/>
                  </a:lnTo>
                  <a:lnTo>
                    <a:pt x="40088" y="4007"/>
                  </a:lnTo>
                  <a:lnTo>
                    <a:pt x="1731798" y="4007"/>
                  </a:lnTo>
                  <a:lnTo>
                    <a:pt x="17317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18" name="object 18"/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02162" y="823647"/>
              <a:ext cx="205478" cy="726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860080" y="777705"/>
              <a:ext cx="1623561" cy="18039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4072934" y="797749"/>
              <a:ext cx="1475235" cy="13629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523850" y="0"/>
              <a:ext cx="4288900" cy="609335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 rotWithShape="1">
          <a:blip r:embed="rId10"/>
          <a:stretch>
            <a:fillRect/>
          </a:stretch>
        </p:blipFill>
        <p:spPr>
          <a:xfrm>
            <a:off x="4302075" y="473154"/>
            <a:ext cx="1878941" cy="49229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 rotWithShape="1">
          <a:blip r:embed="rId11"/>
          <a:stretch>
            <a:fillRect/>
          </a:stretch>
        </p:blipFill>
        <p:spPr>
          <a:xfrm>
            <a:off x="4297972" y="1035195"/>
            <a:ext cx="1891249" cy="392472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4297972" y="1471428"/>
            <a:ext cx="1347123" cy="328387"/>
          </a:xfrm>
          <a:custGeom>
            <a:avLst/>
            <a:gdLst/>
            <a:ahLst/>
            <a:cxnLst/>
            <a:rect l="l" t="t" r="r" b="b"/>
            <a:pathLst>
              <a:path w="3949065" h="962660">
                <a:moveTo>
                  <a:pt x="4008" y="40086"/>
                </a:moveTo>
                <a:lnTo>
                  <a:pt x="0" y="40087"/>
                </a:lnTo>
                <a:lnTo>
                  <a:pt x="0" y="922022"/>
                </a:lnTo>
                <a:lnTo>
                  <a:pt x="3150" y="937626"/>
                </a:lnTo>
                <a:lnTo>
                  <a:pt x="11741" y="950369"/>
                </a:lnTo>
                <a:lnTo>
                  <a:pt x="24483" y="958960"/>
                </a:lnTo>
                <a:lnTo>
                  <a:pt x="40087" y="962110"/>
                </a:lnTo>
                <a:lnTo>
                  <a:pt x="40087" y="958100"/>
                </a:lnTo>
                <a:lnTo>
                  <a:pt x="26044" y="955264"/>
                </a:lnTo>
                <a:lnTo>
                  <a:pt x="14576" y="947532"/>
                </a:lnTo>
                <a:lnTo>
                  <a:pt x="6844" y="936064"/>
                </a:lnTo>
                <a:lnTo>
                  <a:pt x="4009" y="922022"/>
                </a:lnTo>
                <a:lnTo>
                  <a:pt x="4008" y="40086"/>
                </a:lnTo>
                <a:close/>
              </a:path>
              <a:path w="3949065" h="962660">
                <a:moveTo>
                  <a:pt x="3908573" y="958100"/>
                </a:moveTo>
                <a:lnTo>
                  <a:pt x="40087" y="958100"/>
                </a:lnTo>
                <a:lnTo>
                  <a:pt x="40087" y="962110"/>
                </a:lnTo>
                <a:lnTo>
                  <a:pt x="3908573" y="962110"/>
                </a:lnTo>
                <a:lnTo>
                  <a:pt x="3908573" y="958100"/>
                </a:lnTo>
                <a:close/>
              </a:path>
              <a:path w="3949065" h="962660">
                <a:moveTo>
                  <a:pt x="3908573" y="0"/>
                </a:moveTo>
                <a:lnTo>
                  <a:pt x="3908573" y="4007"/>
                </a:lnTo>
                <a:lnTo>
                  <a:pt x="3922617" y="6842"/>
                </a:lnTo>
                <a:lnTo>
                  <a:pt x="3934085" y="14574"/>
                </a:lnTo>
                <a:lnTo>
                  <a:pt x="3941817" y="26042"/>
                </a:lnTo>
                <a:lnTo>
                  <a:pt x="3944652" y="40086"/>
                </a:lnTo>
                <a:lnTo>
                  <a:pt x="3944652" y="922022"/>
                </a:lnTo>
                <a:lnTo>
                  <a:pt x="3941817" y="936064"/>
                </a:lnTo>
                <a:lnTo>
                  <a:pt x="3934085" y="947532"/>
                </a:lnTo>
                <a:lnTo>
                  <a:pt x="3922617" y="955264"/>
                </a:lnTo>
                <a:lnTo>
                  <a:pt x="3908573" y="958100"/>
                </a:lnTo>
                <a:lnTo>
                  <a:pt x="3908573" y="962110"/>
                </a:lnTo>
                <a:lnTo>
                  <a:pt x="3924177" y="958960"/>
                </a:lnTo>
                <a:lnTo>
                  <a:pt x="3936919" y="950369"/>
                </a:lnTo>
                <a:lnTo>
                  <a:pt x="3945511" y="937626"/>
                </a:lnTo>
                <a:lnTo>
                  <a:pt x="3948661" y="922022"/>
                </a:lnTo>
                <a:lnTo>
                  <a:pt x="3948661" y="40086"/>
                </a:lnTo>
                <a:lnTo>
                  <a:pt x="3945511" y="24483"/>
                </a:lnTo>
                <a:lnTo>
                  <a:pt x="3936919" y="11741"/>
                </a:lnTo>
                <a:lnTo>
                  <a:pt x="3924177" y="3150"/>
                </a:lnTo>
                <a:lnTo>
                  <a:pt x="3908573" y="0"/>
                </a:lnTo>
                <a:close/>
              </a:path>
              <a:path w="3949065" h="962660">
                <a:moveTo>
                  <a:pt x="40087" y="0"/>
                </a:moveTo>
                <a:lnTo>
                  <a:pt x="24483" y="3150"/>
                </a:lnTo>
                <a:lnTo>
                  <a:pt x="11741" y="11741"/>
                </a:lnTo>
                <a:lnTo>
                  <a:pt x="3150" y="24483"/>
                </a:lnTo>
                <a:lnTo>
                  <a:pt x="0" y="40086"/>
                </a:lnTo>
                <a:lnTo>
                  <a:pt x="4008" y="40086"/>
                </a:lnTo>
                <a:lnTo>
                  <a:pt x="6844" y="26042"/>
                </a:lnTo>
                <a:lnTo>
                  <a:pt x="14576" y="14574"/>
                </a:lnTo>
                <a:lnTo>
                  <a:pt x="26044" y="6842"/>
                </a:lnTo>
                <a:lnTo>
                  <a:pt x="40087" y="4007"/>
                </a:lnTo>
                <a:lnTo>
                  <a:pt x="40087" y="0"/>
                </a:lnTo>
                <a:close/>
              </a:path>
              <a:path w="3949065" h="962660">
                <a:moveTo>
                  <a:pt x="3908573" y="0"/>
                </a:moveTo>
                <a:lnTo>
                  <a:pt x="40087" y="0"/>
                </a:lnTo>
                <a:lnTo>
                  <a:pt x="40087" y="4007"/>
                </a:lnTo>
                <a:lnTo>
                  <a:pt x="3908573" y="4007"/>
                </a:lnTo>
                <a:lnTo>
                  <a:pt x="39085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 sz="614"/>
          </a:p>
        </p:txBody>
      </p:sp>
      <p:sp>
        <p:nvSpPr>
          <p:cNvPr id="25" name="object 25"/>
          <p:cNvSpPr/>
          <p:nvPr/>
        </p:nvSpPr>
        <p:spPr>
          <a:xfrm>
            <a:off x="4337627" y="1217142"/>
            <a:ext cx="1795730" cy="4116"/>
          </a:xfrm>
          <a:custGeom>
            <a:avLst/>
            <a:gdLst/>
            <a:ahLst/>
            <a:cxnLst/>
            <a:rect l="l" t="t" r="r" b="b"/>
            <a:pathLst>
              <a:path w="5264150" h="12064">
                <a:moveTo>
                  <a:pt x="5263546" y="0"/>
                </a:moveTo>
                <a:lnTo>
                  <a:pt x="0" y="7816"/>
                </a:lnTo>
                <a:lnTo>
                  <a:pt x="5" y="11825"/>
                </a:lnTo>
                <a:lnTo>
                  <a:pt x="5263552" y="4008"/>
                </a:lnTo>
                <a:lnTo>
                  <a:pt x="5263546" y="0"/>
                </a:lnTo>
                <a:close/>
              </a:path>
            </a:pathLst>
          </a:custGeom>
          <a:solidFill>
            <a:srgbClr val="000000">
              <a:alpha val="50000"/>
            </a:srgbClr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 sz="614"/>
          </a:p>
        </p:txBody>
      </p:sp>
      <p:grpSp>
        <p:nvGrpSpPr>
          <p:cNvPr id="26" name="object 26"/>
          <p:cNvGrpSpPr/>
          <p:nvPr/>
        </p:nvGrpSpPr>
        <p:grpSpPr>
          <a:xfrm>
            <a:off x="4276442" y="2025341"/>
            <a:ext cx="1891257" cy="621032"/>
            <a:chOff x="120263" y="7580628"/>
            <a:chExt cx="5544185" cy="1820545"/>
          </a:xfrm>
        </p:grpSpPr>
        <p:sp>
          <p:nvSpPr>
            <p:cNvPr id="27" name="object 27"/>
            <p:cNvSpPr/>
            <p:nvPr/>
          </p:nvSpPr>
          <p:spPr>
            <a:xfrm>
              <a:off x="120263" y="7580628"/>
              <a:ext cx="5544185" cy="1820545"/>
            </a:xfrm>
            <a:custGeom>
              <a:avLst/>
              <a:gdLst/>
              <a:ahLst/>
              <a:cxnLst/>
              <a:rect l="l" t="t" r="r" b="b"/>
              <a:pathLst>
                <a:path w="5544185" h="1820545">
                  <a:moveTo>
                    <a:pt x="5504073" y="0"/>
                  </a:moveTo>
                  <a:lnTo>
                    <a:pt x="40087" y="0"/>
                  </a:lnTo>
                  <a:lnTo>
                    <a:pt x="24483" y="3150"/>
                  </a:lnTo>
                  <a:lnTo>
                    <a:pt x="11741" y="11741"/>
                  </a:lnTo>
                  <a:lnTo>
                    <a:pt x="3150" y="24483"/>
                  </a:lnTo>
                  <a:lnTo>
                    <a:pt x="0" y="40087"/>
                  </a:lnTo>
                  <a:lnTo>
                    <a:pt x="0" y="1779904"/>
                  </a:lnTo>
                  <a:lnTo>
                    <a:pt x="3150" y="1795508"/>
                  </a:lnTo>
                  <a:lnTo>
                    <a:pt x="11741" y="1808250"/>
                  </a:lnTo>
                  <a:lnTo>
                    <a:pt x="24483" y="1816841"/>
                  </a:lnTo>
                  <a:lnTo>
                    <a:pt x="40087" y="1819992"/>
                  </a:lnTo>
                  <a:lnTo>
                    <a:pt x="5504073" y="1819992"/>
                  </a:lnTo>
                  <a:lnTo>
                    <a:pt x="5519677" y="1816841"/>
                  </a:lnTo>
                  <a:lnTo>
                    <a:pt x="5532419" y="1808250"/>
                  </a:lnTo>
                  <a:lnTo>
                    <a:pt x="5541010" y="1795508"/>
                  </a:lnTo>
                  <a:lnTo>
                    <a:pt x="5544161" y="1779904"/>
                  </a:lnTo>
                  <a:lnTo>
                    <a:pt x="5544161" y="40087"/>
                  </a:lnTo>
                  <a:lnTo>
                    <a:pt x="5541010" y="24483"/>
                  </a:lnTo>
                  <a:lnTo>
                    <a:pt x="5532419" y="11741"/>
                  </a:lnTo>
                  <a:lnTo>
                    <a:pt x="5519677" y="3150"/>
                  </a:lnTo>
                  <a:lnTo>
                    <a:pt x="5504073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28" name="object 28"/>
            <p:cNvPicPr/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2301047" y="8073710"/>
              <a:ext cx="901978" cy="82982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113079" y="8563392"/>
              <a:ext cx="381000" cy="87630"/>
            </a:xfrm>
            <a:custGeom>
              <a:avLst/>
              <a:gdLst/>
              <a:ahLst/>
              <a:cxnLst/>
              <a:rect l="l" t="t" r="r" b="b"/>
              <a:pathLst>
                <a:path w="381000" h="87629">
                  <a:moveTo>
                    <a:pt x="25966" y="18477"/>
                  </a:moveTo>
                  <a:lnTo>
                    <a:pt x="17492" y="18477"/>
                  </a:lnTo>
                  <a:lnTo>
                    <a:pt x="17492" y="79566"/>
                  </a:lnTo>
                  <a:lnTo>
                    <a:pt x="25966" y="79566"/>
                  </a:lnTo>
                  <a:lnTo>
                    <a:pt x="25966" y="18477"/>
                  </a:lnTo>
                  <a:close/>
                </a:path>
                <a:path w="381000" h="87629">
                  <a:moveTo>
                    <a:pt x="25966" y="9594"/>
                  </a:moveTo>
                  <a:lnTo>
                    <a:pt x="17492" y="9594"/>
                  </a:lnTo>
                  <a:lnTo>
                    <a:pt x="0" y="21211"/>
                  </a:lnTo>
                  <a:lnTo>
                    <a:pt x="0" y="29821"/>
                  </a:lnTo>
                  <a:lnTo>
                    <a:pt x="17082" y="18477"/>
                  </a:lnTo>
                  <a:lnTo>
                    <a:pt x="25966" y="18477"/>
                  </a:lnTo>
                  <a:lnTo>
                    <a:pt x="25966" y="9594"/>
                  </a:lnTo>
                  <a:close/>
                </a:path>
                <a:path w="381000" h="87629">
                  <a:moveTo>
                    <a:pt x="111101" y="96"/>
                  </a:moveTo>
                  <a:lnTo>
                    <a:pt x="103115" y="96"/>
                  </a:lnTo>
                  <a:lnTo>
                    <a:pt x="103115" y="52531"/>
                  </a:lnTo>
                  <a:lnTo>
                    <a:pt x="111101" y="52531"/>
                  </a:lnTo>
                  <a:lnTo>
                    <a:pt x="111101" y="29344"/>
                  </a:lnTo>
                  <a:lnTo>
                    <a:pt x="108888" y="29344"/>
                  </a:lnTo>
                  <a:lnTo>
                    <a:pt x="108888" y="22609"/>
                  </a:lnTo>
                  <a:lnTo>
                    <a:pt x="111101" y="22609"/>
                  </a:lnTo>
                  <a:lnTo>
                    <a:pt x="111101" y="96"/>
                  </a:lnTo>
                  <a:close/>
                </a:path>
                <a:path w="381000" h="87629">
                  <a:moveTo>
                    <a:pt x="111101" y="22609"/>
                  </a:moveTo>
                  <a:lnTo>
                    <a:pt x="108888" y="22609"/>
                  </a:lnTo>
                  <a:lnTo>
                    <a:pt x="108888" y="29344"/>
                  </a:lnTo>
                  <a:lnTo>
                    <a:pt x="111101" y="29344"/>
                  </a:lnTo>
                  <a:lnTo>
                    <a:pt x="111101" y="22609"/>
                  </a:lnTo>
                  <a:close/>
                </a:path>
                <a:path w="381000" h="87629">
                  <a:moveTo>
                    <a:pt x="123993" y="22609"/>
                  </a:moveTo>
                  <a:lnTo>
                    <a:pt x="111101" y="22609"/>
                  </a:lnTo>
                  <a:lnTo>
                    <a:pt x="111101" y="29344"/>
                  </a:lnTo>
                  <a:lnTo>
                    <a:pt x="123993" y="29344"/>
                  </a:lnTo>
                  <a:lnTo>
                    <a:pt x="123993" y="22609"/>
                  </a:lnTo>
                  <a:close/>
                </a:path>
                <a:path w="381000" h="87629">
                  <a:moveTo>
                    <a:pt x="111101" y="57149"/>
                  </a:moveTo>
                  <a:lnTo>
                    <a:pt x="54625" y="57149"/>
                  </a:lnTo>
                  <a:lnTo>
                    <a:pt x="54625" y="63691"/>
                  </a:lnTo>
                  <a:lnTo>
                    <a:pt x="103115" y="63691"/>
                  </a:lnTo>
                  <a:lnTo>
                    <a:pt x="103115" y="87070"/>
                  </a:lnTo>
                  <a:lnTo>
                    <a:pt x="111101" y="87070"/>
                  </a:lnTo>
                  <a:lnTo>
                    <a:pt x="111101" y="57149"/>
                  </a:lnTo>
                  <a:close/>
                </a:path>
                <a:path w="381000" h="87629">
                  <a:moveTo>
                    <a:pt x="55106" y="5484"/>
                  </a:moveTo>
                  <a:lnTo>
                    <a:pt x="47216" y="5484"/>
                  </a:lnTo>
                  <a:lnTo>
                    <a:pt x="47216" y="46662"/>
                  </a:lnTo>
                  <a:lnTo>
                    <a:pt x="87433" y="46662"/>
                  </a:lnTo>
                  <a:lnTo>
                    <a:pt x="87433" y="40312"/>
                  </a:lnTo>
                  <a:lnTo>
                    <a:pt x="55106" y="40312"/>
                  </a:lnTo>
                  <a:lnTo>
                    <a:pt x="55106" y="25399"/>
                  </a:lnTo>
                  <a:lnTo>
                    <a:pt x="87433" y="25399"/>
                  </a:lnTo>
                  <a:lnTo>
                    <a:pt x="87433" y="19049"/>
                  </a:lnTo>
                  <a:lnTo>
                    <a:pt x="55106" y="19049"/>
                  </a:lnTo>
                  <a:lnTo>
                    <a:pt x="55106" y="5484"/>
                  </a:lnTo>
                  <a:close/>
                </a:path>
                <a:path w="381000" h="87629">
                  <a:moveTo>
                    <a:pt x="87433" y="25399"/>
                  </a:moveTo>
                  <a:lnTo>
                    <a:pt x="79640" y="25399"/>
                  </a:lnTo>
                  <a:lnTo>
                    <a:pt x="79640" y="40312"/>
                  </a:lnTo>
                  <a:lnTo>
                    <a:pt x="87433" y="40312"/>
                  </a:lnTo>
                  <a:lnTo>
                    <a:pt x="87433" y="25399"/>
                  </a:lnTo>
                  <a:close/>
                </a:path>
                <a:path w="381000" h="87629">
                  <a:moveTo>
                    <a:pt x="87433" y="5484"/>
                  </a:moveTo>
                  <a:lnTo>
                    <a:pt x="79640" y="5484"/>
                  </a:lnTo>
                  <a:lnTo>
                    <a:pt x="79640" y="19049"/>
                  </a:lnTo>
                  <a:lnTo>
                    <a:pt x="87433" y="19049"/>
                  </a:lnTo>
                  <a:lnTo>
                    <a:pt x="87433" y="5484"/>
                  </a:lnTo>
                  <a:close/>
                </a:path>
                <a:path w="381000" h="87629">
                  <a:moveTo>
                    <a:pt x="199703" y="96"/>
                  </a:moveTo>
                  <a:lnTo>
                    <a:pt x="191718" y="96"/>
                  </a:lnTo>
                  <a:lnTo>
                    <a:pt x="191718" y="51761"/>
                  </a:lnTo>
                  <a:lnTo>
                    <a:pt x="199703" y="51761"/>
                  </a:lnTo>
                  <a:lnTo>
                    <a:pt x="199703" y="29344"/>
                  </a:lnTo>
                  <a:lnTo>
                    <a:pt x="197394" y="29344"/>
                  </a:lnTo>
                  <a:lnTo>
                    <a:pt x="197394" y="22705"/>
                  </a:lnTo>
                  <a:lnTo>
                    <a:pt x="199703" y="22705"/>
                  </a:lnTo>
                  <a:lnTo>
                    <a:pt x="199703" y="96"/>
                  </a:lnTo>
                  <a:close/>
                </a:path>
                <a:path w="381000" h="87629">
                  <a:moveTo>
                    <a:pt x="199703" y="22705"/>
                  </a:moveTo>
                  <a:lnTo>
                    <a:pt x="197394" y="22705"/>
                  </a:lnTo>
                  <a:lnTo>
                    <a:pt x="197394" y="29344"/>
                  </a:lnTo>
                  <a:lnTo>
                    <a:pt x="199703" y="29344"/>
                  </a:lnTo>
                  <a:lnTo>
                    <a:pt x="199703" y="22705"/>
                  </a:lnTo>
                  <a:close/>
                </a:path>
                <a:path w="381000" h="87629">
                  <a:moveTo>
                    <a:pt x="212499" y="22705"/>
                  </a:moveTo>
                  <a:lnTo>
                    <a:pt x="199703" y="22705"/>
                  </a:lnTo>
                  <a:lnTo>
                    <a:pt x="199703" y="29344"/>
                  </a:lnTo>
                  <a:lnTo>
                    <a:pt x="212499" y="29344"/>
                  </a:lnTo>
                  <a:lnTo>
                    <a:pt x="212499" y="22705"/>
                  </a:lnTo>
                  <a:close/>
                </a:path>
                <a:path w="381000" h="87629">
                  <a:moveTo>
                    <a:pt x="171898" y="53589"/>
                  </a:moveTo>
                  <a:lnTo>
                    <a:pt x="160006" y="54730"/>
                  </a:lnTo>
                  <a:lnTo>
                    <a:pt x="151009" y="58027"/>
                  </a:lnTo>
                  <a:lnTo>
                    <a:pt x="145313" y="63290"/>
                  </a:lnTo>
                  <a:lnTo>
                    <a:pt x="143324" y="70330"/>
                  </a:lnTo>
                  <a:lnTo>
                    <a:pt x="145313" y="77355"/>
                  </a:lnTo>
                  <a:lnTo>
                    <a:pt x="151009" y="82585"/>
                  </a:lnTo>
                  <a:lnTo>
                    <a:pt x="160006" y="85848"/>
                  </a:lnTo>
                  <a:lnTo>
                    <a:pt x="171898" y="86974"/>
                  </a:lnTo>
                  <a:lnTo>
                    <a:pt x="183791" y="85848"/>
                  </a:lnTo>
                  <a:lnTo>
                    <a:pt x="192788" y="82585"/>
                  </a:lnTo>
                  <a:lnTo>
                    <a:pt x="195133" y="80432"/>
                  </a:lnTo>
                  <a:lnTo>
                    <a:pt x="159006" y="80432"/>
                  </a:lnTo>
                  <a:lnTo>
                    <a:pt x="151117" y="76680"/>
                  </a:lnTo>
                  <a:lnTo>
                    <a:pt x="151117" y="63787"/>
                  </a:lnTo>
                  <a:lnTo>
                    <a:pt x="159006" y="60131"/>
                  </a:lnTo>
                  <a:lnTo>
                    <a:pt x="195066" y="60131"/>
                  </a:lnTo>
                  <a:lnTo>
                    <a:pt x="192788" y="58027"/>
                  </a:lnTo>
                  <a:lnTo>
                    <a:pt x="183791" y="54730"/>
                  </a:lnTo>
                  <a:lnTo>
                    <a:pt x="171898" y="53589"/>
                  </a:lnTo>
                  <a:close/>
                </a:path>
                <a:path w="381000" h="87629">
                  <a:moveTo>
                    <a:pt x="195066" y="60131"/>
                  </a:moveTo>
                  <a:lnTo>
                    <a:pt x="184791" y="60131"/>
                  </a:lnTo>
                  <a:lnTo>
                    <a:pt x="192680" y="63787"/>
                  </a:lnTo>
                  <a:lnTo>
                    <a:pt x="192680" y="76680"/>
                  </a:lnTo>
                  <a:lnTo>
                    <a:pt x="184791" y="80432"/>
                  </a:lnTo>
                  <a:lnTo>
                    <a:pt x="195133" y="80432"/>
                  </a:lnTo>
                  <a:lnTo>
                    <a:pt x="198484" y="77355"/>
                  </a:lnTo>
                  <a:lnTo>
                    <a:pt x="200473" y="70330"/>
                  </a:lnTo>
                  <a:lnTo>
                    <a:pt x="198484" y="63290"/>
                  </a:lnTo>
                  <a:lnTo>
                    <a:pt x="195066" y="60131"/>
                  </a:lnTo>
                  <a:close/>
                </a:path>
                <a:path w="381000" h="87629">
                  <a:moveTo>
                    <a:pt x="174400" y="6734"/>
                  </a:moveTo>
                  <a:lnTo>
                    <a:pt x="136012" y="6734"/>
                  </a:lnTo>
                  <a:lnTo>
                    <a:pt x="136012" y="44930"/>
                  </a:lnTo>
                  <a:lnTo>
                    <a:pt x="142746" y="44930"/>
                  </a:lnTo>
                  <a:lnTo>
                    <a:pt x="155167" y="44802"/>
                  </a:lnTo>
                  <a:lnTo>
                    <a:pt x="165476" y="44341"/>
                  </a:lnTo>
                  <a:lnTo>
                    <a:pt x="174595" y="43428"/>
                  </a:lnTo>
                  <a:lnTo>
                    <a:pt x="179419" y="42621"/>
                  </a:lnTo>
                  <a:lnTo>
                    <a:pt x="143901" y="42621"/>
                  </a:lnTo>
                  <a:lnTo>
                    <a:pt x="143901" y="38388"/>
                  </a:lnTo>
                  <a:lnTo>
                    <a:pt x="142746" y="38388"/>
                  </a:lnTo>
                  <a:lnTo>
                    <a:pt x="143901" y="38376"/>
                  </a:lnTo>
                  <a:lnTo>
                    <a:pt x="143901" y="13277"/>
                  </a:lnTo>
                  <a:lnTo>
                    <a:pt x="174400" y="13277"/>
                  </a:lnTo>
                  <a:lnTo>
                    <a:pt x="174400" y="6734"/>
                  </a:lnTo>
                  <a:close/>
                </a:path>
                <a:path w="381000" h="87629">
                  <a:moveTo>
                    <a:pt x="182482" y="35405"/>
                  </a:moveTo>
                  <a:lnTo>
                    <a:pt x="173892" y="36886"/>
                  </a:lnTo>
                  <a:lnTo>
                    <a:pt x="164995" y="37798"/>
                  </a:lnTo>
                  <a:lnTo>
                    <a:pt x="154908" y="38260"/>
                  </a:lnTo>
                  <a:lnTo>
                    <a:pt x="143901" y="38376"/>
                  </a:lnTo>
                  <a:lnTo>
                    <a:pt x="143901" y="42621"/>
                  </a:lnTo>
                  <a:lnTo>
                    <a:pt x="179419" y="42621"/>
                  </a:lnTo>
                  <a:lnTo>
                    <a:pt x="183444" y="41948"/>
                  </a:lnTo>
                  <a:lnTo>
                    <a:pt x="182482" y="35405"/>
                  </a:lnTo>
                  <a:close/>
                </a:path>
                <a:path w="381000" h="87629">
                  <a:moveTo>
                    <a:pt x="143901" y="38376"/>
                  </a:moveTo>
                  <a:lnTo>
                    <a:pt x="142746" y="38388"/>
                  </a:lnTo>
                  <a:lnTo>
                    <a:pt x="143901" y="38388"/>
                  </a:lnTo>
                  <a:close/>
                </a:path>
                <a:path w="381000" h="87629">
                  <a:moveTo>
                    <a:pt x="287537" y="0"/>
                  </a:moveTo>
                  <a:lnTo>
                    <a:pt x="279455" y="0"/>
                  </a:lnTo>
                  <a:lnTo>
                    <a:pt x="279455" y="87070"/>
                  </a:lnTo>
                  <a:lnTo>
                    <a:pt x="287537" y="87070"/>
                  </a:lnTo>
                  <a:lnTo>
                    <a:pt x="287537" y="41948"/>
                  </a:lnTo>
                  <a:lnTo>
                    <a:pt x="285324" y="41948"/>
                  </a:lnTo>
                  <a:lnTo>
                    <a:pt x="285324" y="35309"/>
                  </a:lnTo>
                  <a:lnTo>
                    <a:pt x="287537" y="35309"/>
                  </a:lnTo>
                  <a:lnTo>
                    <a:pt x="287537" y="0"/>
                  </a:lnTo>
                  <a:close/>
                </a:path>
                <a:path w="381000" h="87629">
                  <a:moveTo>
                    <a:pt x="287537" y="35309"/>
                  </a:moveTo>
                  <a:lnTo>
                    <a:pt x="285324" y="35309"/>
                  </a:lnTo>
                  <a:lnTo>
                    <a:pt x="285324" y="41948"/>
                  </a:lnTo>
                  <a:lnTo>
                    <a:pt x="287537" y="41948"/>
                  </a:lnTo>
                  <a:lnTo>
                    <a:pt x="287537" y="35309"/>
                  </a:lnTo>
                  <a:close/>
                </a:path>
                <a:path w="381000" h="87629">
                  <a:moveTo>
                    <a:pt x="301391" y="35309"/>
                  </a:moveTo>
                  <a:lnTo>
                    <a:pt x="287537" y="35309"/>
                  </a:lnTo>
                  <a:lnTo>
                    <a:pt x="287537" y="41948"/>
                  </a:lnTo>
                  <a:lnTo>
                    <a:pt x="301391" y="41948"/>
                  </a:lnTo>
                  <a:lnTo>
                    <a:pt x="301391" y="35309"/>
                  </a:lnTo>
                  <a:close/>
                </a:path>
                <a:path w="381000" h="87629">
                  <a:moveTo>
                    <a:pt x="261367" y="9428"/>
                  </a:moveTo>
                  <a:lnTo>
                    <a:pt x="257230" y="9428"/>
                  </a:lnTo>
                  <a:lnTo>
                    <a:pt x="257230" y="10679"/>
                  </a:lnTo>
                  <a:lnTo>
                    <a:pt x="254975" y="27065"/>
                  </a:lnTo>
                  <a:lnTo>
                    <a:pt x="248210" y="41611"/>
                  </a:lnTo>
                  <a:lnTo>
                    <a:pt x="236936" y="54136"/>
                  </a:lnTo>
                  <a:lnTo>
                    <a:pt x="221151" y="64461"/>
                  </a:lnTo>
                  <a:lnTo>
                    <a:pt x="225577" y="70618"/>
                  </a:lnTo>
                  <a:lnTo>
                    <a:pt x="243592" y="58568"/>
                  </a:lnTo>
                  <a:lnTo>
                    <a:pt x="255835" y="43992"/>
                  </a:lnTo>
                  <a:lnTo>
                    <a:pt x="262810" y="27432"/>
                  </a:lnTo>
                  <a:lnTo>
                    <a:pt x="264219" y="15971"/>
                  </a:lnTo>
                  <a:lnTo>
                    <a:pt x="261367" y="15971"/>
                  </a:lnTo>
                  <a:lnTo>
                    <a:pt x="261367" y="9428"/>
                  </a:lnTo>
                  <a:close/>
                </a:path>
                <a:path w="381000" h="87629">
                  <a:moveTo>
                    <a:pt x="257230" y="9428"/>
                  </a:moveTo>
                  <a:lnTo>
                    <a:pt x="225192" y="9428"/>
                  </a:lnTo>
                  <a:lnTo>
                    <a:pt x="225192" y="15971"/>
                  </a:lnTo>
                  <a:lnTo>
                    <a:pt x="256502" y="15971"/>
                  </a:lnTo>
                  <a:lnTo>
                    <a:pt x="257230" y="10679"/>
                  </a:lnTo>
                  <a:lnTo>
                    <a:pt x="257230" y="9428"/>
                  </a:lnTo>
                  <a:close/>
                </a:path>
                <a:path w="381000" h="87629">
                  <a:moveTo>
                    <a:pt x="265023" y="9428"/>
                  </a:moveTo>
                  <a:lnTo>
                    <a:pt x="261367" y="9428"/>
                  </a:lnTo>
                  <a:lnTo>
                    <a:pt x="261367" y="15971"/>
                  </a:lnTo>
                  <a:lnTo>
                    <a:pt x="264219" y="15971"/>
                  </a:lnTo>
                  <a:lnTo>
                    <a:pt x="265023" y="9428"/>
                  </a:lnTo>
                  <a:close/>
                </a:path>
                <a:path w="381000" h="87629">
                  <a:moveTo>
                    <a:pt x="380661" y="96"/>
                  </a:moveTo>
                  <a:lnTo>
                    <a:pt x="372676" y="96"/>
                  </a:lnTo>
                  <a:lnTo>
                    <a:pt x="372676" y="51953"/>
                  </a:lnTo>
                  <a:lnTo>
                    <a:pt x="380661" y="51953"/>
                  </a:lnTo>
                  <a:lnTo>
                    <a:pt x="380661" y="40601"/>
                  </a:lnTo>
                  <a:lnTo>
                    <a:pt x="373734" y="40601"/>
                  </a:lnTo>
                  <a:lnTo>
                    <a:pt x="373734" y="34058"/>
                  </a:lnTo>
                  <a:lnTo>
                    <a:pt x="380661" y="34058"/>
                  </a:lnTo>
                  <a:lnTo>
                    <a:pt x="380661" y="22128"/>
                  </a:lnTo>
                  <a:lnTo>
                    <a:pt x="374311" y="22128"/>
                  </a:lnTo>
                  <a:lnTo>
                    <a:pt x="374311" y="15586"/>
                  </a:lnTo>
                  <a:lnTo>
                    <a:pt x="380661" y="15586"/>
                  </a:lnTo>
                  <a:lnTo>
                    <a:pt x="380661" y="96"/>
                  </a:lnTo>
                  <a:close/>
                </a:path>
                <a:path w="381000" h="87629">
                  <a:moveTo>
                    <a:pt x="351125" y="5965"/>
                  </a:moveTo>
                  <a:lnTo>
                    <a:pt x="346218" y="5965"/>
                  </a:lnTo>
                  <a:lnTo>
                    <a:pt x="346218" y="9428"/>
                  </a:lnTo>
                  <a:lnTo>
                    <a:pt x="343764" y="20868"/>
                  </a:lnTo>
                  <a:lnTo>
                    <a:pt x="336693" y="30739"/>
                  </a:lnTo>
                  <a:lnTo>
                    <a:pt x="325436" y="38733"/>
                  </a:lnTo>
                  <a:lnTo>
                    <a:pt x="310427" y="44545"/>
                  </a:lnTo>
                  <a:lnTo>
                    <a:pt x="313602" y="50799"/>
                  </a:lnTo>
                  <a:lnTo>
                    <a:pt x="330681" y="43983"/>
                  </a:lnTo>
                  <a:lnTo>
                    <a:pt x="343599" y="34058"/>
                  </a:lnTo>
                  <a:lnTo>
                    <a:pt x="351233" y="22128"/>
                  </a:lnTo>
                  <a:lnTo>
                    <a:pt x="351028" y="22128"/>
                  </a:lnTo>
                  <a:lnTo>
                    <a:pt x="351028" y="15586"/>
                  </a:lnTo>
                  <a:lnTo>
                    <a:pt x="352806" y="15586"/>
                  </a:lnTo>
                  <a:lnTo>
                    <a:pt x="353394" y="12411"/>
                  </a:lnTo>
                  <a:lnTo>
                    <a:pt x="351125" y="12411"/>
                  </a:lnTo>
                  <a:lnTo>
                    <a:pt x="351125" y="5965"/>
                  </a:lnTo>
                  <a:close/>
                </a:path>
                <a:path w="381000" h="87629">
                  <a:moveTo>
                    <a:pt x="372676" y="34058"/>
                  </a:moveTo>
                  <a:lnTo>
                    <a:pt x="350162" y="34058"/>
                  </a:lnTo>
                  <a:lnTo>
                    <a:pt x="350162" y="40601"/>
                  </a:lnTo>
                  <a:lnTo>
                    <a:pt x="372676" y="40601"/>
                  </a:lnTo>
                  <a:lnTo>
                    <a:pt x="372676" y="34058"/>
                  </a:lnTo>
                  <a:close/>
                </a:path>
                <a:path w="381000" h="87629">
                  <a:moveTo>
                    <a:pt x="380661" y="34058"/>
                  </a:moveTo>
                  <a:lnTo>
                    <a:pt x="373734" y="34058"/>
                  </a:lnTo>
                  <a:lnTo>
                    <a:pt x="373734" y="40601"/>
                  </a:lnTo>
                  <a:lnTo>
                    <a:pt x="380661" y="40601"/>
                  </a:lnTo>
                  <a:lnTo>
                    <a:pt x="380661" y="34058"/>
                  </a:lnTo>
                  <a:close/>
                </a:path>
                <a:path w="381000" h="87629">
                  <a:moveTo>
                    <a:pt x="352806" y="15586"/>
                  </a:moveTo>
                  <a:lnTo>
                    <a:pt x="351028" y="15586"/>
                  </a:lnTo>
                  <a:lnTo>
                    <a:pt x="351028" y="22128"/>
                  </a:lnTo>
                  <a:lnTo>
                    <a:pt x="351233" y="22128"/>
                  </a:lnTo>
                  <a:lnTo>
                    <a:pt x="351742" y="21331"/>
                  </a:lnTo>
                  <a:lnTo>
                    <a:pt x="352806" y="15586"/>
                  </a:lnTo>
                  <a:close/>
                </a:path>
                <a:path w="381000" h="87629">
                  <a:moveTo>
                    <a:pt x="372676" y="15586"/>
                  </a:moveTo>
                  <a:lnTo>
                    <a:pt x="352806" y="15586"/>
                  </a:lnTo>
                  <a:lnTo>
                    <a:pt x="351742" y="21331"/>
                  </a:lnTo>
                  <a:lnTo>
                    <a:pt x="351233" y="22128"/>
                  </a:lnTo>
                  <a:lnTo>
                    <a:pt x="372676" y="22128"/>
                  </a:lnTo>
                  <a:lnTo>
                    <a:pt x="372676" y="15586"/>
                  </a:lnTo>
                  <a:close/>
                </a:path>
                <a:path w="381000" h="87629">
                  <a:moveTo>
                    <a:pt x="380661" y="15586"/>
                  </a:moveTo>
                  <a:lnTo>
                    <a:pt x="374311" y="15586"/>
                  </a:lnTo>
                  <a:lnTo>
                    <a:pt x="374311" y="22128"/>
                  </a:lnTo>
                  <a:lnTo>
                    <a:pt x="380661" y="22128"/>
                  </a:lnTo>
                  <a:lnTo>
                    <a:pt x="380661" y="15586"/>
                  </a:lnTo>
                  <a:close/>
                </a:path>
                <a:path w="381000" h="87629">
                  <a:moveTo>
                    <a:pt x="346218" y="5965"/>
                  </a:moveTo>
                  <a:lnTo>
                    <a:pt x="314853" y="5965"/>
                  </a:lnTo>
                  <a:lnTo>
                    <a:pt x="314853" y="12411"/>
                  </a:lnTo>
                  <a:lnTo>
                    <a:pt x="345578" y="12411"/>
                  </a:lnTo>
                  <a:lnTo>
                    <a:pt x="346218" y="9428"/>
                  </a:lnTo>
                  <a:lnTo>
                    <a:pt x="346218" y="5965"/>
                  </a:lnTo>
                  <a:close/>
                </a:path>
                <a:path w="381000" h="87629">
                  <a:moveTo>
                    <a:pt x="354588" y="5965"/>
                  </a:moveTo>
                  <a:lnTo>
                    <a:pt x="351125" y="5965"/>
                  </a:lnTo>
                  <a:lnTo>
                    <a:pt x="351125" y="12411"/>
                  </a:lnTo>
                  <a:lnTo>
                    <a:pt x="353394" y="12411"/>
                  </a:lnTo>
                  <a:lnTo>
                    <a:pt x="354588" y="5965"/>
                  </a:lnTo>
                  <a:close/>
                </a:path>
                <a:path w="381000" h="87629">
                  <a:moveTo>
                    <a:pt x="380661" y="55898"/>
                  </a:moveTo>
                  <a:lnTo>
                    <a:pt x="322646" y="55898"/>
                  </a:lnTo>
                  <a:lnTo>
                    <a:pt x="322646" y="62344"/>
                  </a:lnTo>
                  <a:lnTo>
                    <a:pt x="372676" y="62344"/>
                  </a:lnTo>
                  <a:lnTo>
                    <a:pt x="372676" y="86878"/>
                  </a:lnTo>
                  <a:lnTo>
                    <a:pt x="380661" y="86878"/>
                  </a:lnTo>
                  <a:lnTo>
                    <a:pt x="380661" y="55898"/>
                  </a:ln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30" name="object 30"/>
            <p:cNvSpPr/>
            <p:nvPr/>
          </p:nvSpPr>
          <p:spPr>
            <a:xfrm>
              <a:off x="4762492" y="8705140"/>
              <a:ext cx="743585" cy="146685"/>
            </a:xfrm>
            <a:custGeom>
              <a:avLst/>
              <a:gdLst/>
              <a:ahLst/>
              <a:cxnLst/>
              <a:rect l="l" t="t" r="r" b="b"/>
              <a:pathLst>
                <a:path w="743585" h="146684">
                  <a:moveTo>
                    <a:pt x="64755" y="12299"/>
                  </a:moveTo>
                  <a:lnTo>
                    <a:pt x="40201" y="12299"/>
                  </a:lnTo>
                  <a:lnTo>
                    <a:pt x="43998" y="13115"/>
                  </a:lnTo>
                  <a:lnTo>
                    <a:pt x="50755" y="16380"/>
                  </a:lnTo>
                  <a:lnTo>
                    <a:pt x="53412" y="18696"/>
                  </a:lnTo>
                  <a:lnTo>
                    <a:pt x="55348" y="21695"/>
                  </a:lnTo>
                  <a:lnTo>
                    <a:pt x="57322" y="24694"/>
                  </a:lnTo>
                  <a:lnTo>
                    <a:pt x="58309" y="28243"/>
                  </a:lnTo>
                  <a:lnTo>
                    <a:pt x="58309" y="35912"/>
                  </a:lnTo>
                  <a:lnTo>
                    <a:pt x="0" y="107964"/>
                  </a:lnTo>
                  <a:lnTo>
                    <a:pt x="0" y="118213"/>
                  </a:lnTo>
                  <a:lnTo>
                    <a:pt x="73570" y="118213"/>
                  </a:lnTo>
                  <a:lnTo>
                    <a:pt x="73570" y="105686"/>
                  </a:lnTo>
                  <a:lnTo>
                    <a:pt x="19360" y="105686"/>
                  </a:lnTo>
                  <a:lnTo>
                    <a:pt x="19360" y="104775"/>
                  </a:lnTo>
                  <a:lnTo>
                    <a:pt x="52235" y="69584"/>
                  </a:lnTo>
                  <a:lnTo>
                    <a:pt x="71520" y="36633"/>
                  </a:lnTo>
                  <a:lnTo>
                    <a:pt x="71447" y="26079"/>
                  </a:lnTo>
                  <a:lnTo>
                    <a:pt x="70021" y="20898"/>
                  </a:lnTo>
                  <a:lnTo>
                    <a:pt x="64755" y="12299"/>
                  </a:lnTo>
                  <a:close/>
                </a:path>
                <a:path w="743585" h="146684">
                  <a:moveTo>
                    <a:pt x="43276" y="0"/>
                  </a:moveTo>
                  <a:lnTo>
                    <a:pt x="29648" y="0"/>
                  </a:lnTo>
                  <a:lnTo>
                    <a:pt x="23517" y="1442"/>
                  </a:lnTo>
                  <a:lnTo>
                    <a:pt x="12622" y="7212"/>
                  </a:lnTo>
                  <a:lnTo>
                    <a:pt x="8332" y="11236"/>
                  </a:lnTo>
                  <a:lnTo>
                    <a:pt x="2030" y="21562"/>
                  </a:lnTo>
                  <a:lnTo>
                    <a:pt x="455" y="27560"/>
                  </a:lnTo>
                  <a:lnTo>
                    <a:pt x="455" y="34393"/>
                  </a:lnTo>
                  <a:lnTo>
                    <a:pt x="13894" y="34393"/>
                  </a:lnTo>
                  <a:lnTo>
                    <a:pt x="13894" y="29952"/>
                  </a:lnTo>
                  <a:lnTo>
                    <a:pt x="14786" y="26079"/>
                  </a:lnTo>
                  <a:lnTo>
                    <a:pt x="18392" y="19474"/>
                  </a:lnTo>
                  <a:lnTo>
                    <a:pt x="20955" y="16912"/>
                  </a:lnTo>
                  <a:lnTo>
                    <a:pt x="27598" y="13229"/>
                  </a:lnTo>
                  <a:lnTo>
                    <a:pt x="31508" y="12299"/>
                  </a:lnTo>
                  <a:lnTo>
                    <a:pt x="64755" y="12299"/>
                  </a:lnTo>
                  <a:lnTo>
                    <a:pt x="64023" y="11103"/>
                  </a:lnTo>
                  <a:lnTo>
                    <a:pt x="59885" y="7212"/>
                  </a:lnTo>
                  <a:lnTo>
                    <a:pt x="49331" y="1442"/>
                  </a:lnTo>
                  <a:lnTo>
                    <a:pt x="43276" y="0"/>
                  </a:lnTo>
                  <a:close/>
                </a:path>
                <a:path w="743585" h="146684">
                  <a:moveTo>
                    <a:pt x="138086" y="16399"/>
                  </a:moveTo>
                  <a:lnTo>
                    <a:pt x="123965" y="16399"/>
                  </a:lnTo>
                  <a:lnTo>
                    <a:pt x="123965" y="118213"/>
                  </a:lnTo>
                  <a:lnTo>
                    <a:pt x="138086" y="118213"/>
                  </a:lnTo>
                  <a:lnTo>
                    <a:pt x="138086" y="16399"/>
                  </a:lnTo>
                  <a:close/>
                </a:path>
                <a:path w="743585" h="146684">
                  <a:moveTo>
                    <a:pt x="138086" y="1594"/>
                  </a:moveTo>
                  <a:lnTo>
                    <a:pt x="123965" y="1594"/>
                  </a:lnTo>
                  <a:lnTo>
                    <a:pt x="94810" y="20955"/>
                  </a:lnTo>
                  <a:lnTo>
                    <a:pt x="94810" y="35304"/>
                  </a:lnTo>
                  <a:lnTo>
                    <a:pt x="123281" y="16399"/>
                  </a:lnTo>
                  <a:lnTo>
                    <a:pt x="138086" y="16399"/>
                  </a:lnTo>
                  <a:lnTo>
                    <a:pt x="138086" y="1594"/>
                  </a:lnTo>
                  <a:close/>
                </a:path>
                <a:path w="743585" h="146684">
                  <a:moveTo>
                    <a:pt x="218167" y="0"/>
                  </a:moveTo>
                  <a:lnTo>
                    <a:pt x="201160" y="0"/>
                  </a:lnTo>
                  <a:lnTo>
                    <a:pt x="193872" y="2372"/>
                  </a:lnTo>
                  <a:lnTo>
                    <a:pt x="171811" y="34653"/>
                  </a:lnTo>
                  <a:lnTo>
                    <a:pt x="169120" y="59904"/>
                  </a:lnTo>
                  <a:lnTo>
                    <a:pt x="169419" y="69064"/>
                  </a:lnTo>
                  <a:lnTo>
                    <a:pt x="181705" y="108096"/>
                  </a:lnTo>
                  <a:lnTo>
                    <a:pt x="201085" y="119808"/>
                  </a:lnTo>
                  <a:lnTo>
                    <a:pt x="218243" y="119808"/>
                  </a:lnTo>
                  <a:lnTo>
                    <a:pt x="225551" y="117473"/>
                  </a:lnTo>
                  <a:lnTo>
                    <a:pt x="237623" y="108096"/>
                  </a:lnTo>
                  <a:lnTo>
                    <a:pt x="238175" y="107280"/>
                  </a:lnTo>
                  <a:lnTo>
                    <a:pt x="204008" y="107280"/>
                  </a:lnTo>
                  <a:lnTo>
                    <a:pt x="199167" y="105439"/>
                  </a:lnTo>
                  <a:lnTo>
                    <a:pt x="182986" y="67192"/>
                  </a:lnTo>
                  <a:lnTo>
                    <a:pt x="182787" y="59904"/>
                  </a:lnTo>
                  <a:lnTo>
                    <a:pt x="183232" y="49188"/>
                  </a:lnTo>
                  <a:lnTo>
                    <a:pt x="201236" y="12299"/>
                  </a:lnTo>
                  <a:lnTo>
                    <a:pt x="237869" y="12299"/>
                  </a:lnTo>
                  <a:lnTo>
                    <a:pt x="237547" y="11825"/>
                  </a:lnTo>
                  <a:lnTo>
                    <a:pt x="231473" y="7117"/>
                  </a:lnTo>
                  <a:lnTo>
                    <a:pt x="225437" y="2372"/>
                  </a:lnTo>
                  <a:lnTo>
                    <a:pt x="218167" y="0"/>
                  </a:lnTo>
                  <a:close/>
                </a:path>
                <a:path w="743585" h="146684">
                  <a:moveTo>
                    <a:pt x="237869" y="12299"/>
                  </a:moveTo>
                  <a:lnTo>
                    <a:pt x="215282" y="12299"/>
                  </a:lnTo>
                  <a:lnTo>
                    <a:pt x="220085" y="14159"/>
                  </a:lnTo>
                  <a:lnTo>
                    <a:pt x="228095" y="21600"/>
                  </a:lnTo>
                  <a:lnTo>
                    <a:pt x="236541" y="59904"/>
                  </a:lnTo>
                  <a:lnTo>
                    <a:pt x="236100" y="70637"/>
                  </a:lnTo>
                  <a:lnTo>
                    <a:pt x="218167" y="107280"/>
                  </a:lnTo>
                  <a:lnTo>
                    <a:pt x="238175" y="107280"/>
                  </a:lnTo>
                  <a:lnTo>
                    <a:pt x="249908" y="69064"/>
                  </a:lnTo>
                  <a:lnTo>
                    <a:pt x="250207" y="59904"/>
                  </a:lnTo>
                  <a:lnTo>
                    <a:pt x="249905" y="50796"/>
                  </a:lnTo>
                  <a:lnTo>
                    <a:pt x="248997" y="42379"/>
                  </a:lnTo>
                  <a:lnTo>
                    <a:pt x="247485" y="34653"/>
                  </a:lnTo>
                  <a:lnTo>
                    <a:pt x="245367" y="27617"/>
                  </a:lnTo>
                  <a:lnTo>
                    <a:pt x="242178" y="18658"/>
                  </a:lnTo>
                  <a:lnTo>
                    <a:pt x="237869" y="12299"/>
                  </a:lnTo>
                  <a:close/>
                </a:path>
                <a:path w="743585" h="146684">
                  <a:moveTo>
                    <a:pt x="288046" y="102269"/>
                  </a:moveTo>
                  <a:lnTo>
                    <a:pt x="273469" y="102269"/>
                  </a:lnTo>
                  <a:lnTo>
                    <a:pt x="272254" y="113772"/>
                  </a:lnTo>
                  <a:lnTo>
                    <a:pt x="271571" y="118783"/>
                  </a:lnTo>
                  <a:lnTo>
                    <a:pt x="270735" y="123680"/>
                  </a:lnTo>
                  <a:lnTo>
                    <a:pt x="269938" y="128615"/>
                  </a:lnTo>
                  <a:lnTo>
                    <a:pt x="269141" y="133076"/>
                  </a:lnTo>
                  <a:lnTo>
                    <a:pt x="266408" y="146685"/>
                  </a:lnTo>
                  <a:lnTo>
                    <a:pt x="276657" y="146685"/>
                  </a:lnTo>
                  <a:lnTo>
                    <a:pt x="284174" y="122313"/>
                  </a:lnTo>
                  <a:lnTo>
                    <a:pt x="285503" y="117378"/>
                  </a:lnTo>
                  <a:lnTo>
                    <a:pt x="286490" y="112747"/>
                  </a:lnTo>
                  <a:lnTo>
                    <a:pt x="288046" y="102269"/>
                  </a:lnTo>
                  <a:close/>
                </a:path>
                <a:path w="743585" h="146684">
                  <a:moveTo>
                    <a:pt x="355187" y="0"/>
                  </a:moveTo>
                  <a:lnTo>
                    <a:pt x="338180" y="0"/>
                  </a:lnTo>
                  <a:lnTo>
                    <a:pt x="330891" y="2372"/>
                  </a:lnTo>
                  <a:lnTo>
                    <a:pt x="308830" y="34653"/>
                  </a:lnTo>
                  <a:lnTo>
                    <a:pt x="306140" y="59904"/>
                  </a:lnTo>
                  <a:lnTo>
                    <a:pt x="306439" y="69064"/>
                  </a:lnTo>
                  <a:lnTo>
                    <a:pt x="318724" y="108096"/>
                  </a:lnTo>
                  <a:lnTo>
                    <a:pt x="338104" y="119808"/>
                  </a:lnTo>
                  <a:lnTo>
                    <a:pt x="355263" y="119808"/>
                  </a:lnTo>
                  <a:lnTo>
                    <a:pt x="362570" y="117473"/>
                  </a:lnTo>
                  <a:lnTo>
                    <a:pt x="374642" y="108096"/>
                  </a:lnTo>
                  <a:lnTo>
                    <a:pt x="375195" y="107280"/>
                  </a:lnTo>
                  <a:lnTo>
                    <a:pt x="341027" y="107280"/>
                  </a:lnTo>
                  <a:lnTo>
                    <a:pt x="336187" y="105439"/>
                  </a:lnTo>
                  <a:lnTo>
                    <a:pt x="320005" y="67192"/>
                  </a:lnTo>
                  <a:lnTo>
                    <a:pt x="319806" y="59904"/>
                  </a:lnTo>
                  <a:lnTo>
                    <a:pt x="320251" y="49188"/>
                  </a:lnTo>
                  <a:lnTo>
                    <a:pt x="338256" y="12299"/>
                  </a:lnTo>
                  <a:lnTo>
                    <a:pt x="374888" y="12299"/>
                  </a:lnTo>
                  <a:lnTo>
                    <a:pt x="374566" y="11825"/>
                  </a:lnTo>
                  <a:lnTo>
                    <a:pt x="368492" y="7117"/>
                  </a:lnTo>
                  <a:lnTo>
                    <a:pt x="362456" y="2372"/>
                  </a:lnTo>
                  <a:lnTo>
                    <a:pt x="355187" y="0"/>
                  </a:lnTo>
                  <a:close/>
                </a:path>
                <a:path w="743585" h="146684">
                  <a:moveTo>
                    <a:pt x="374888" y="12299"/>
                  </a:moveTo>
                  <a:lnTo>
                    <a:pt x="352302" y="12299"/>
                  </a:lnTo>
                  <a:lnTo>
                    <a:pt x="357104" y="14159"/>
                  </a:lnTo>
                  <a:lnTo>
                    <a:pt x="365114" y="21600"/>
                  </a:lnTo>
                  <a:lnTo>
                    <a:pt x="373560" y="59904"/>
                  </a:lnTo>
                  <a:lnTo>
                    <a:pt x="373119" y="70637"/>
                  </a:lnTo>
                  <a:lnTo>
                    <a:pt x="355187" y="107280"/>
                  </a:lnTo>
                  <a:lnTo>
                    <a:pt x="375195" y="107280"/>
                  </a:lnTo>
                  <a:lnTo>
                    <a:pt x="386928" y="69064"/>
                  </a:lnTo>
                  <a:lnTo>
                    <a:pt x="387227" y="59904"/>
                  </a:lnTo>
                  <a:lnTo>
                    <a:pt x="386924" y="50796"/>
                  </a:lnTo>
                  <a:lnTo>
                    <a:pt x="386017" y="42379"/>
                  </a:lnTo>
                  <a:lnTo>
                    <a:pt x="384504" y="34653"/>
                  </a:lnTo>
                  <a:lnTo>
                    <a:pt x="382387" y="27617"/>
                  </a:lnTo>
                  <a:lnTo>
                    <a:pt x="379198" y="18658"/>
                  </a:lnTo>
                  <a:lnTo>
                    <a:pt x="374888" y="12299"/>
                  </a:lnTo>
                  <a:close/>
                </a:path>
                <a:path w="743585" h="146684">
                  <a:moveTo>
                    <a:pt x="455407" y="0"/>
                  </a:moveTo>
                  <a:lnTo>
                    <a:pt x="438400" y="0"/>
                  </a:lnTo>
                  <a:lnTo>
                    <a:pt x="431111" y="2372"/>
                  </a:lnTo>
                  <a:lnTo>
                    <a:pt x="409050" y="34653"/>
                  </a:lnTo>
                  <a:lnTo>
                    <a:pt x="406360" y="59904"/>
                  </a:lnTo>
                  <a:lnTo>
                    <a:pt x="406659" y="69064"/>
                  </a:lnTo>
                  <a:lnTo>
                    <a:pt x="418944" y="108096"/>
                  </a:lnTo>
                  <a:lnTo>
                    <a:pt x="438324" y="119808"/>
                  </a:lnTo>
                  <a:lnTo>
                    <a:pt x="455483" y="119808"/>
                  </a:lnTo>
                  <a:lnTo>
                    <a:pt x="462790" y="117473"/>
                  </a:lnTo>
                  <a:lnTo>
                    <a:pt x="474862" y="108096"/>
                  </a:lnTo>
                  <a:lnTo>
                    <a:pt x="475415" y="107280"/>
                  </a:lnTo>
                  <a:lnTo>
                    <a:pt x="441247" y="107280"/>
                  </a:lnTo>
                  <a:lnTo>
                    <a:pt x="436407" y="105439"/>
                  </a:lnTo>
                  <a:lnTo>
                    <a:pt x="420225" y="67192"/>
                  </a:lnTo>
                  <a:lnTo>
                    <a:pt x="420026" y="59904"/>
                  </a:lnTo>
                  <a:lnTo>
                    <a:pt x="420471" y="49188"/>
                  </a:lnTo>
                  <a:lnTo>
                    <a:pt x="438476" y="12299"/>
                  </a:lnTo>
                  <a:lnTo>
                    <a:pt x="475108" y="12299"/>
                  </a:lnTo>
                  <a:lnTo>
                    <a:pt x="474786" y="11825"/>
                  </a:lnTo>
                  <a:lnTo>
                    <a:pt x="468712" y="7117"/>
                  </a:lnTo>
                  <a:lnTo>
                    <a:pt x="462676" y="2372"/>
                  </a:lnTo>
                  <a:lnTo>
                    <a:pt x="455407" y="0"/>
                  </a:lnTo>
                  <a:close/>
                </a:path>
                <a:path w="743585" h="146684">
                  <a:moveTo>
                    <a:pt x="475108" y="12299"/>
                  </a:moveTo>
                  <a:lnTo>
                    <a:pt x="452521" y="12299"/>
                  </a:lnTo>
                  <a:lnTo>
                    <a:pt x="457324" y="14159"/>
                  </a:lnTo>
                  <a:lnTo>
                    <a:pt x="465334" y="21600"/>
                  </a:lnTo>
                  <a:lnTo>
                    <a:pt x="473780" y="59904"/>
                  </a:lnTo>
                  <a:lnTo>
                    <a:pt x="473339" y="70637"/>
                  </a:lnTo>
                  <a:lnTo>
                    <a:pt x="455407" y="107280"/>
                  </a:lnTo>
                  <a:lnTo>
                    <a:pt x="475415" y="107280"/>
                  </a:lnTo>
                  <a:lnTo>
                    <a:pt x="487148" y="69064"/>
                  </a:lnTo>
                  <a:lnTo>
                    <a:pt x="487447" y="59904"/>
                  </a:lnTo>
                  <a:lnTo>
                    <a:pt x="487144" y="50796"/>
                  </a:lnTo>
                  <a:lnTo>
                    <a:pt x="486237" y="42379"/>
                  </a:lnTo>
                  <a:lnTo>
                    <a:pt x="484724" y="34653"/>
                  </a:lnTo>
                  <a:lnTo>
                    <a:pt x="482606" y="27617"/>
                  </a:lnTo>
                  <a:lnTo>
                    <a:pt x="479418" y="18658"/>
                  </a:lnTo>
                  <a:lnTo>
                    <a:pt x="475108" y="12299"/>
                  </a:lnTo>
                  <a:close/>
                </a:path>
                <a:path w="743585" h="146684">
                  <a:moveTo>
                    <a:pt x="555626" y="0"/>
                  </a:moveTo>
                  <a:lnTo>
                    <a:pt x="538619" y="0"/>
                  </a:lnTo>
                  <a:lnTo>
                    <a:pt x="531331" y="2372"/>
                  </a:lnTo>
                  <a:lnTo>
                    <a:pt x="509270" y="34653"/>
                  </a:lnTo>
                  <a:lnTo>
                    <a:pt x="506579" y="59904"/>
                  </a:lnTo>
                  <a:lnTo>
                    <a:pt x="506878" y="69064"/>
                  </a:lnTo>
                  <a:lnTo>
                    <a:pt x="519164" y="108096"/>
                  </a:lnTo>
                  <a:lnTo>
                    <a:pt x="538544" y="119808"/>
                  </a:lnTo>
                  <a:lnTo>
                    <a:pt x="555702" y="119808"/>
                  </a:lnTo>
                  <a:lnTo>
                    <a:pt x="563010" y="117473"/>
                  </a:lnTo>
                  <a:lnTo>
                    <a:pt x="575082" y="108096"/>
                  </a:lnTo>
                  <a:lnTo>
                    <a:pt x="575634" y="107280"/>
                  </a:lnTo>
                  <a:lnTo>
                    <a:pt x="541467" y="107280"/>
                  </a:lnTo>
                  <a:lnTo>
                    <a:pt x="536626" y="105439"/>
                  </a:lnTo>
                  <a:lnTo>
                    <a:pt x="520445" y="67192"/>
                  </a:lnTo>
                  <a:lnTo>
                    <a:pt x="520246" y="59904"/>
                  </a:lnTo>
                  <a:lnTo>
                    <a:pt x="520691" y="49188"/>
                  </a:lnTo>
                  <a:lnTo>
                    <a:pt x="538695" y="12299"/>
                  </a:lnTo>
                  <a:lnTo>
                    <a:pt x="575328" y="12299"/>
                  </a:lnTo>
                  <a:lnTo>
                    <a:pt x="575006" y="11825"/>
                  </a:lnTo>
                  <a:lnTo>
                    <a:pt x="568932" y="7117"/>
                  </a:lnTo>
                  <a:lnTo>
                    <a:pt x="562896" y="2372"/>
                  </a:lnTo>
                  <a:lnTo>
                    <a:pt x="555626" y="0"/>
                  </a:lnTo>
                  <a:close/>
                </a:path>
                <a:path w="743585" h="146684">
                  <a:moveTo>
                    <a:pt x="575328" y="12299"/>
                  </a:moveTo>
                  <a:lnTo>
                    <a:pt x="552741" y="12299"/>
                  </a:lnTo>
                  <a:lnTo>
                    <a:pt x="557544" y="14159"/>
                  </a:lnTo>
                  <a:lnTo>
                    <a:pt x="565553" y="21600"/>
                  </a:lnTo>
                  <a:lnTo>
                    <a:pt x="574000" y="59904"/>
                  </a:lnTo>
                  <a:lnTo>
                    <a:pt x="573559" y="70637"/>
                  </a:lnTo>
                  <a:lnTo>
                    <a:pt x="555626" y="107280"/>
                  </a:lnTo>
                  <a:lnTo>
                    <a:pt x="575634" y="107280"/>
                  </a:lnTo>
                  <a:lnTo>
                    <a:pt x="587367" y="69064"/>
                  </a:lnTo>
                  <a:lnTo>
                    <a:pt x="587666" y="59904"/>
                  </a:lnTo>
                  <a:lnTo>
                    <a:pt x="587364" y="50796"/>
                  </a:lnTo>
                  <a:lnTo>
                    <a:pt x="586456" y="42379"/>
                  </a:lnTo>
                  <a:lnTo>
                    <a:pt x="584944" y="34653"/>
                  </a:lnTo>
                  <a:lnTo>
                    <a:pt x="582826" y="27617"/>
                  </a:lnTo>
                  <a:lnTo>
                    <a:pt x="579637" y="18658"/>
                  </a:lnTo>
                  <a:lnTo>
                    <a:pt x="575328" y="12299"/>
                  </a:lnTo>
                  <a:close/>
                </a:path>
                <a:path w="743585" h="146684">
                  <a:moveTo>
                    <a:pt x="631067" y="2600"/>
                  </a:moveTo>
                  <a:lnTo>
                    <a:pt x="617437" y="2600"/>
                  </a:lnTo>
                  <a:lnTo>
                    <a:pt x="643895" y="118213"/>
                  </a:lnTo>
                  <a:lnTo>
                    <a:pt x="657365" y="118213"/>
                  </a:lnTo>
                  <a:lnTo>
                    <a:pt x="660304" y="104744"/>
                  </a:lnTo>
                  <a:lnTo>
                    <a:pt x="650309" y="104744"/>
                  </a:lnTo>
                  <a:lnTo>
                    <a:pt x="646621" y="81653"/>
                  </a:lnTo>
                  <a:lnTo>
                    <a:pt x="631067" y="2600"/>
                  </a:lnTo>
                  <a:close/>
                </a:path>
                <a:path w="743585" h="146684">
                  <a:moveTo>
                    <a:pt x="687366" y="20880"/>
                  </a:moveTo>
                  <a:lnTo>
                    <a:pt x="677890" y="20880"/>
                  </a:lnTo>
                  <a:lnTo>
                    <a:pt x="683342" y="51347"/>
                  </a:lnTo>
                  <a:lnTo>
                    <a:pt x="698254" y="118213"/>
                  </a:lnTo>
                  <a:lnTo>
                    <a:pt x="712365" y="118213"/>
                  </a:lnTo>
                  <a:lnTo>
                    <a:pt x="715298" y="104744"/>
                  </a:lnTo>
                  <a:lnTo>
                    <a:pt x="705150" y="104744"/>
                  </a:lnTo>
                  <a:lnTo>
                    <a:pt x="700660" y="81653"/>
                  </a:lnTo>
                  <a:lnTo>
                    <a:pt x="687366" y="20880"/>
                  </a:lnTo>
                  <a:close/>
                </a:path>
                <a:path w="743585" h="146684">
                  <a:moveTo>
                    <a:pt x="684945" y="9816"/>
                  </a:moveTo>
                  <a:lnTo>
                    <a:pt x="670834" y="9816"/>
                  </a:lnTo>
                  <a:lnTo>
                    <a:pt x="655601" y="81653"/>
                  </a:lnTo>
                  <a:lnTo>
                    <a:pt x="651111" y="104744"/>
                  </a:lnTo>
                  <a:lnTo>
                    <a:pt x="660304" y="104744"/>
                  </a:lnTo>
                  <a:lnTo>
                    <a:pt x="671957" y="51347"/>
                  </a:lnTo>
                  <a:lnTo>
                    <a:pt x="677248" y="20880"/>
                  </a:lnTo>
                  <a:lnTo>
                    <a:pt x="687366" y="20880"/>
                  </a:lnTo>
                  <a:lnTo>
                    <a:pt x="684945" y="9816"/>
                  </a:lnTo>
                  <a:close/>
                </a:path>
                <a:path w="743585" h="146684">
                  <a:moveTo>
                    <a:pt x="737541" y="2600"/>
                  </a:moveTo>
                  <a:lnTo>
                    <a:pt x="724873" y="2600"/>
                  </a:lnTo>
                  <a:lnTo>
                    <a:pt x="709800" y="81653"/>
                  </a:lnTo>
                  <a:lnTo>
                    <a:pt x="705791" y="104744"/>
                  </a:lnTo>
                  <a:lnTo>
                    <a:pt x="715298" y="104744"/>
                  </a:lnTo>
                  <a:lnTo>
                    <a:pt x="737541" y="2600"/>
                  </a:lnTo>
                  <a:close/>
                </a:path>
                <a:path w="743585" h="146684">
                  <a:moveTo>
                    <a:pt x="629584" y="55676"/>
                  </a:moveTo>
                  <a:lnTo>
                    <a:pt x="625134" y="55676"/>
                  </a:lnTo>
                  <a:lnTo>
                    <a:pt x="611665" y="56478"/>
                  </a:lnTo>
                  <a:lnTo>
                    <a:pt x="611665" y="63213"/>
                  </a:lnTo>
                  <a:lnTo>
                    <a:pt x="631308" y="63213"/>
                  </a:lnTo>
                  <a:lnTo>
                    <a:pt x="629584" y="55676"/>
                  </a:lnTo>
                  <a:close/>
                </a:path>
                <a:path w="743585" h="146684">
                  <a:moveTo>
                    <a:pt x="661109" y="55676"/>
                  </a:moveTo>
                  <a:lnTo>
                    <a:pt x="641510" y="55676"/>
                  </a:lnTo>
                  <a:lnTo>
                    <a:pt x="642993" y="63213"/>
                  </a:lnTo>
                  <a:lnTo>
                    <a:pt x="659511" y="63213"/>
                  </a:lnTo>
                  <a:lnTo>
                    <a:pt x="661109" y="55676"/>
                  </a:lnTo>
                  <a:close/>
                </a:path>
                <a:path w="743585" h="146684">
                  <a:moveTo>
                    <a:pt x="684307" y="55676"/>
                  </a:moveTo>
                  <a:lnTo>
                    <a:pt x="671012" y="55676"/>
                  </a:lnTo>
                  <a:lnTo>
                    <a:pt x="669367" y="63213"/>
                  </a:lnTo>
                  <a:lnTo>
                    <a:pt x="685988" y="63213"/>
                  </a:lnTo>
                  <a:lnTo>
                    <a:pt x="684307" y="55676"/>
                  </a:lnTo>
                  <a:close/>
                </a:path>
                <a:path w="743585" h="146684">
                  <a:moveTo>
                    <a:pt x="714753" y="55676"/>
                  </a:moveTo>
                  <a:lnTo>
                    <a:pt x="694977" y="55676"/>
                  </a:lnTo>
                  <a:lnTo>
                    <a:pt x="696626" y="63213"/>
                  </a:lnTo>
                  <a:lnTo>
                    <a:pt x="713316" y="63213"/>
                  </a:lnTo>
                  <a:lnTo>
                    <a:pt x="714753" y="55676"/>
                  </a:lnTo>
                  <a:close/>
                </a:path>
                <a:path w="743585" h="146684">
                  <a:moveTo>
                    <a:pt x="742993" y="55676"/>
                  </a:moveTo>
                  <a:lnTo>
                    <a:pt x="725983" y="55676"/>
                  </a:lnTo>
                  <a:lnTo>
                    <a:pt x="724342" y="63213"/>
                  </a:lnTo>
                  <a:lnTo>
                    <a:pt x="742993" y="63213"/>
                  </a:lnTo>
                  <a:lnTo>
                    <a:pt x="742993" y="55676"/>
                  </a:lnTo>
                  <a:close/>
                </a:path>
              </a:pathLst>
            </a:custGeom>
            <a:solidFill>
              <a:srgbClr val="FF0404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31" name="object 31"/>
            <p:cNvPicPr/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2305858" y="7757624"/>
              <a:ext cx="2353632" cy="21659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288633" y="7692874"/>
              <a:ext cx="1635587" cy="141109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20263" y="7580629"/>
              <a:ext cx="5544161" cy="1819992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 rotWithShape="1">
          <a:blip r:embed="rId16"/>
          <a:stretch>
            <a:fillRect/>
          </a:stretch>
        </p:blipFill>
        <p:spPr>
          <a:xfrm>
            <a:off x="4339270" y="1256938"/>
            <a:ext cx="1784008" cy="109181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4297972" y="3435154"/>
            <a:ext cx="1891257" cy="621032"/>
            <a:chOff x="120263" y="10070089"/>
            <a:chExt cx="5544185" cy="1820545"/>
          </a:xfrm>
        </p:grpSpPr>
        <p:sp>
          <p:nvSpPr>
            <p:cNvPr id="36" name="object 36"/>
            <p:cNvSpPr/>
            <p:nvPr/>
          </p:nvSpPr>
          <p:spPr>
            <a:xfrm>
              <a:off x="120263" y="10070089"/>
              <a:ext cx="5544185" cy="1820545"/>
            </a:xfrm>
            <a:custGeom>
              <a:avLst/>
              <a:gdLst/>
              <a:ahLst/>
              <a:cxnLst/>
              <a:rect l="l" t="t" r="r" b="b"/>
              <a:pathLst>
                <a:path w="5544185" h="1820545">
                  <a:moveTo>
                    <a:pt x="5504073" y="0"/>
                  </a:moveTo>
                  <a:lnTo>
                    <a:pt x="40087" y="0"/>
                  </a:lnTo>
                  <a:lnTo>
                    <a:pt x="24483" y="3150"/>
                  </a:lnTo>
                  <a:lnTo>
                    <a:pt x="11741" y="11741"/>
                  </a:lnTo>
                  <a:lnTo>
                    <a:pt x="3150" y="24483"/>
                  </a:lnTo>
                  <a:lnTo>
                    <a:pt x="0" y="40087"/>
                  </a:lnTo>
                  <a:lnTo>
                    <a:pt x="0" y="1779904"/>
                  </a:lnTo>
                  <a:lnTo>
                    <a:pt x="3150" y="1795508"/>
                  </a:lnTo>
                  <a:lnTo>
                    <a:pt x="11741" y="1808250"/>
                  </a:lnTo>
                  <a:lnTo>
                    <a:pt x="24483" y="1816841"/>
                  </a:lnTo>
                  <a:lnTo>
                    <a:pt x="40087" y="1819992"/>
                  </a:lnTo>
                  <a:lnTo>
                    <a:pt x="5504073" y="1819992"/>
                  </a:lnTo>
                  <a:lnTo>
                    <a:pt x="5519677" y="1816841"/>
                  </a:lnTo>
                  <a:lnTo>
                    <a:pt x="5532419" y="1808250"/>
                  </a:lnTo>
                  <a:lnTo>
                    <a:pt x="5541010" y="1795508"/>
                  </a:lnTo>
                  <a:lnTo>
                    <a:pt x="5544161" y="1779904"/>
                  </a:lnTo>
                  <a:lnTo>
                    <a:pt x="5544161" y="40087"/>
                  </a:lnTo>
                  <a:lnTo>
                    <a:pt x="5541010" y="24483"/>
                  </a:lnTo>
                  <a:lnTo>
                    <a:pt x="5532419" y="11741"/>
                  </a:lnTo>
                  <a:lnTo>
                    <a:pt x="5519677" y="3150"/>
                  </a:lnTo>
                  <a:lnTo>
                    <a:pt x="5504073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37" name="object 37"/>
            <p:cNvPicPr/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2301047" y="10446916"/>
              <a:ext cx="1391051" cy="82982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5113079" y="11036818"/>
              <a:ext cx="381000" cy="87630"/>
            </a:xfrm>
            <a:custGeom>
              <a:avLst/>
              <a:gdLst/>
              <a:ahLst/>
              <a:cxnLst/>
              <a:rect l="l" t="t" r="r" b="b"/>
              <a:pathLst>
                <a:path w="381000" h="87629">
                  <a:moveTo>
                    <a:pt x="25966" y="18477"/>
                  </a:moveTo>
                  <a:lnTo>
                    <a:pt x="17492" y="18477"/>
                  </a:lnTo>
                  <a:lnTo>
                    <a:pt x="17492" y="79566"/>
                  </a:lnTo>
                  <a:lnTo>
                    <a:pt x="25966" y="79566"/>
                  </a:lnTo>
                  <a:lnTo>
                    <a:pt x="25966" y="18477"/>
                  </a:lnTo>
                  <a:close/>
                </a:path>
                <a:path w="381000" h="87629">
                  <a:moveTo>
                    <a:pt x="25966" y="9594"/>
                  </a:moveTo>
                  <a:lnTo>
                    <a:pt x="17492" y="9594"/>
                  </a:lnTo>
                  <a:lnTo>
                    <a:pt x="0" y="21211"/>
                  </a:lnTo>
                  <a:lnTo>
                    <a:pt x="0" y="29821"/>
                  </a:lnTo>
                  <a:lnTo>
                    <a:pt x="17082" y="18477"/>
                  </a:lnTo>
                  <a:lnTo>
                    <a:pt x="25966" y="18477"/>
                  </a:lnTo>
                  <a:lnTo>
                    <a:pt x="25966" y="9594"/>
                  </a:lnTo>
                  <a:close/>
                </a:path>
                <a:path w="381000" h="87629">
                  <a:moveTo>
                    <a:pt x="111101" y="96"/>
                  </a:moveTo>
                  <a:lnTo>
                    <a:pt x="103115" y="96"/>
                  </a:lnTo>
                  <a:lnTo>
                    <a:pt x="103115" y="52531"/>
                  </a:lnTo>
                  <a:lnTo>
                    <a:pt x="111101" y="52531"/>
                  </a:lnTo>
                  <a:lnTo>
                    <a:pt x="111101" y="29344"/>
                  </a:lnTo>
                  <a:lnTo>
                    <a:pt x="108888" y="29344"/>
                  </a:lnTo>
                  <a:lnTo>
                    <a:pt x="108888" y="22609"/>
                  </a:lnTo>
                  <a:lnTo>
                    <a:pt x="111101" y="22609"/>
                  </a:lnTo>
                  <a:lnTo>
                    <a:pt x="111101" y="96"/>
                  </a:lnTo>
                  <a:close/>
                </a:path>
                <a:path w="381000" h="87629">
                  <a:moveTo>
                    <a:pt x="111101" y="22609"/>
                  </a:moveTo>
                  <a:lnTo>
                    <a:pt x="108888" y="22609"/>
                  </a:lnTo>
                  <a:lnTo>
                    <a:pt x="108888" y="29344"/>
                  </a:lnTo>
                  <a:lnTo>
                    <a:pt x="111101" y="29344"/>
                  </a:lnTo>
                  <a:lnTo>
                    <a:pt x="111101" y="22609"/>
                  </a:lnTo>
                  <a:close/>
                </a:path>
                <a:path w="381000" h="87629">
                  <a:moveTo>
                    <a:pt x="123993" y="22609"/>
                  </a:moveTo>
                  <a:lnTo>
                    <a:pt x="111101" y="22609"/>
                  </a:lnTo>
                  <a:lnTo>
                    <a:pt x="111101" y="29344"/>
                  </a:lnTo>
                  <a:lnTo>
                    <a:pt x="123993" y="29344"/>
                  </a:lnTo>
                  <a:lnTo>
                    <a:pt x="123993" y="22609"/>
                  </a:lnTo>
                  <a:close/>
                </a:path>
                <a:path w="381000" h="87629">
                  <a:moveTo>
                    <a:pt x="111101" y="57149"/>
                  </a:moveTo>
                  <a:lnTo>
                    <a:pt x="54625" y="57149"/>
                  </a:lnTo>
                  <a:lnTo>
                    <a:pt x="54625" y="63691"/>
                  </a:lnTo>
                  <a:lnTo>
                    <a:pt x="103115" y="63691"/>
                  </a:lnTo>
                  <a:lnTo>
                    <a:pt x="103115" y="87070"/>
                  </a:lnTo>
                  <a:lnTo>
                    <a:pt x="111101" y="87070"/>
                  </a:lnTo>
                  <a:lnTo>
                    <a:pt x="111101" y="57149"/>
                  </a:lnTo>
                  <a:close/>
                </a:path>
                <a:path w="381000" h="87629">
                  <a:moveTo>
                    <a:pt x="55106" y="5484"/>
                  </a:moveTo>
                  <a:lnTo>
                    <a:pt x="47216" y="5484"/>
                  </a:lnTo>
                  <a:lnTo>
                    <a:pt x="47216" y="46662"/>
                  </a:lnTo>
                  <a:lnTo>
                    <a:pt x="87433" y="46662"/>
                  </a:lnTo>
                  <a:lnTo>
                    <a:pt x="87433" y="40312"/>
                  </a:lnTo>
                  <a:lnTo>
                    <a:pt x="55106" y="40312"/>
                  </a:lnTo>
                  <a:lnTo>
                    <a:pt x="55106" y="25399"/>
                  </a:lnTo>
                  <a:lnTo>
                    <a:pt x="87433" y="25399"/>
                  </a:lnTo>
                  <a:lnTo>
                    <a:pt x="87433" y="19049"/>
                  </a:lnTo>
                  <a:lnTo>
                    <a:pt x="55106" y="19049"/>
                  </a:lnTo>
                  <a:lnTo>
                    <a:pt x="55106" y="5484"/>
                  </a:lnTo>
                  <a:close/>
                </a:path>
                <a:path w="381000" h="87629">
                  <a:moveTo>
                    <a:pt x="87433" y="25399"/>
                  </a:moveTo>
                  <a:lnTo>
                    <a:pt x="79640" y="25399"/>
                  </a:lnTo>
                  <a:lnTo>
                    <a:pt x="79640" y="40312"/>
                  </a:lnTo>
                  <a:lnTo>
                    <a:pt x="87433" y="40312"/>
                  </a:lnTo>
                  <a:lnTo>
                    <a:pt x="87433" y="25399"/>
                  </a:lnTo>
                  <a:close/>
                </a:path>
                <a:path w="381000" h="87629">
                  <a:moveTo>
                    <a:pt x="87433" y="5484"/>
                  </a:moveTo>
                  <a:lnTo>
                    <a:pt x="79640" y="5484"/>
                  </a:lnTo>
                  <a:lnTo>
                    <a:pt x="79640" y="19049"/>
                  </a:lnTo>
                  <a:lnTo>
                    <a:pt x="87433" y="19049"/>
                  </a:lnTo>
                  <a:lnTo>
                    <a:pt x="87433" y="5484"/>
                  </a:lnTo>
                  <a:close/>
                </a:path>
                <a:path w="381000" h="87629">
                  <a:moveTo>
                    <a:pt x="199703" y="96"/>
                  </a:moveTo>
                  <a:lnTo>
                    <a:pt x="191718" y="96"/>
                  </a:lnTo>
                  <a:lnTo>
                    <a:pt x="191718" y="51761"/>
                  </a:lnTo>
                  <a:lnTo>
                    <a:pt x="199703" y="51761"/>
                  </a:lnTo>
                  <a:lnTo>
                    <a:pt x="199703" y="29344"/>
                  </a:lnTo>
                  <a:lnTo>
                    <a:pt x="197394" y="29344"/>
                  </a:lnTo>
                  <a:lnTo>
                    <a:pt x="197394" y="22705"/>
                  </a:lnTo>
                  <a:lnTo>
                    <a:pt x="199703" y="22705"/>
                  </a:lnTo>
                  <a:lnTo>
                    <a:pt x="199703" y="96"/>
                  </a:lnTo>
                  <a:close/>
                </a:path>
                <a:path w="381000" h="87629">
                  <a:moveTo>
                    <a:pt x="199703" y="22705"/>
                  </a:moveTo>
                  <a:lnTo>
                    <a:pt x="197394" y="22705"/>
                  </a:lnTo>
                  <a:lnTo>
                    <a:pt x="197394" y="29344"/>
                  </a:lnTo>
                  <a:lnTo>
                    <a:pt x="199703" y="29344"/>
                  </a:lnTo>
                  <a:lnTo>
                    <a:pt x="199703" y="22705"/>
                  </a:lnTo>
                  <a:close/>
                </a:path>
                <a:path w="381000" h="87629">
                  <a:moveTo>
                    <a:pt x="212499" y="22705"/>
                  </a:moveTo>
                  <a:lnTo>
                    <a:pt x="199703" y="22705"/>
                  </a:lnTo>
                  <a:lnTo>
                    <a:pt x="199703" y="29344"/>
                  </a:lnTo>
                  <a:lnTo>
                    <a:pt x="212499" y="29344"/>
                  </a:lnTo>
                  <a:lnTo>
                    <a:pt x="212499" y="22705"/>
                  </a:lnTo>
                  <a:close/>
                </a:path>
                <a:path w="381000" h="87629">
                  <a:moveTo>
                    <a:pt x="171898" y="53589"/>
                  </a:moveTo>
                  <a:lnTo>
                    <a:pt x="160006" y="54730"/>
                  </a:lnTo>
                  <a:lnTo>
                    <a:pt x="151009" y="58027"/>
                  </a:lnTo>
                  <a:lnTo>
                    <a:pt x="145313" y="63290"/>
                  </a:lnTo>
                  <a:lnTo>
                    <a:pt x="143324" y="70330"/>
                  </a:lnTo>
                  <a:lnTo>
                    <a:pt x="145313" y="77355"/>
                  </a:lnTo>
                  <a:lnTo>
                    <a:pt x="151009" y="82585"/>
                  </a:lnTo>
                  <a:lnTo>
                    <a:pt x="160006" y="85848"/>
                  </a:lnTo>
                  <a:lnTo>
                    <a:pt x="171898" y="86974"/>
                  </a:lnTo>
                  <a:lnTo>
                    <a:pt x="183791" y="85848"/>
                  </a:lnTo>
                  <a:lnTo>
                    <a:pt x="192788" y="82585"/>
                  </a:lnTo>
                  <a:lnTo>
                    <a:pt x="195133" y="80432"/>
                  </a:lnTo>
                  <a:lnTo>
                    <a:pt x="159006" y="80432"/>
                  </a:lnTo>
                  <a:lnTo>
                    <a:pt x="151117" y="76680"/>
                  </a:lnTo>
                  <a:lnTo>
                    <a:pt x="151117" y="63787"/>
                  </a:lnTo>
                  <a:lnTo>
                    <a:pt x="159006" y="60131"/>
                  </a:lnTo>
                  <a:lnTo>
                    <a:pt x="195066" y="60131"/>
                  </a:lnTo>
                  <a:lnTo>
                    <a:pt x="192788" y="58027"/>
                  </a:lnTo>
                  <a:lnTo>
                    <a:pt x="183791" y="54730"/>
                  </a:lnTo>
                  <a:lnTo>
                    <a:pt x="171898" y="53589"/>
                  </a:lnTo>
                  <a:close/>
                </a:path>
                <a:path w="381000" h="87629">
                  <a:moveTo>
                    <a:pt x="195066" y="60131"/>
                  </a:moveTo>
                  <a:lnTo>
                    <a:pt x="184791" y="60131"/>
                  </a:lnTo>
                  <a:lnTo>
                    <a:pt x="192680" y="63787"/>
                  </a:lnTo>
                  <a:lnTo>
                    <a:pt x="192680" y="76680"/>
                  </a:lnTo>
                  <a:lnTo>
                    <a:pt x="184791" y="80432"/>
                  </a:lnTo>
                  <a:lnTo>
                    <a:pt x="195133" y="80432"/>
                  </a:lnTo>
                  <a:lnTo>
                    <a:pt x="198484" y="77355"/>
                  </a:lnTo>
                  <a:lnTo>
                    <a:pt x="200473" y="70330"/>
                  </a:lnTo>
                  <a:lnTo>
                    <a:pt x="198484" y="63290"/>
                  </a:lnTo>
                  <a:lnTo>
                    <a:pt x="195066" y="60131"/>
                  </a:lnTo>
                  <a:close/>
                </a:path>
                <a:path w="381000" h="87629">
                  <a:moveTo>
                    <a:pt x="174400" y="6734"/>
                  </a:moveTo>
                  <a:lnTo>
                    <a:pt x="136012" y="6734"/>
                  </a:lnTo>
                  <a:lnTo>
                    <a:pt x="136012" y="44930"/>
                  </a:lnTo>
                  <a:lnTo>
                    <a:pt x="142746" y="44930"/>
                  </a:lnTo>
                  <a:lnTo>
                    <a:pt x="155167" y="44802"/>
                  </a:lnTo>
                  <a:lnTo>
                    <a:pt x="165476" y="44341"/>
                  </a:lnTo>
                  <a:lnTo>
                    <a:pt x="174595" y="43428"/>
                  </a:lnTo>
                  <a:lnTo>
                    <a:pt x="179419" y="42621"/>
                  </a:lnTo>
                  <a:lnTo>
                    <a:pt x="143901" y="42621"/>
                  </a:lnTo>
                  <a:lnTo>
                    <a:pt x="143901" y="38388"/>
                  </a:lnTo>
                  <a:lnTo>
                    <a:pt x="142746" y="38388"/>
                  </a:lnTo>
                  <a:lnTo>
                    <a:pt x="143901" y="38376"/>
                  </a:lnTo>
                  <a:lnTo>
                    <a:pt x="143901" y="13277"/>
                  </a:lnTo>
                  <a:lnTo>
                    <a:pt x="174400" y="13277"/>
                  </a:lnTo>
                  <a:lnTo>
                    <a:pt x="174400" y="6734"/>
                  </a:lnTo>
                  <a:close/>
                </a:path>
                <a:path w="381000" h="87629">
                  <a:moveTo>
                    <a:pt x="182482" y="35405"/>
                  </a:moveTo>
                  <a:lnTo>
                    <a:pt x="173892" y="36886"/>
                  </a:lnTo>
                  <a:lnTo>
                    <a:pt x="164995" y="37798"/>
                  </a:lnTo>
                  <a:lnTo>
                    <a:pt x="154908" y="38260"/>
                  </a:lnTo>
                  <a:lnTo>
                    <a:pt x="143901" y="38376"/>
                  </a:lnTo>
                  <a:lnTo>
                    <a:pt x="143901" y="42621"/>
                  </a:lnTo>
                  <a:lnTo>
                    <a:pt x="179419" y="42621"/>
                  </a:lnTo>
                  <a:lnTo>
                    <a:pt x="183444" y="41948"/>
                  </a:lnTo>
                  <a:lnTo>
                    <a:pt x="182482" y="35405"/>
                  </a:lnTo>
                  <a:close/>
                </a:path>
                <a:path w="381000" h="87629">
                  <a:moveTo>
                    <a:pt x="143901" y="38376"/>
                  </a:moveTo>
                  <a:lnTo>
                    <a:pt x="142746" y="38388"/>
                  </a:lnTo>
                  <a:lnTo>
                    <a:pt x="143901" y="38388"/>
                  </a:lnTo>
                  <a:close/>
                </a:path>
                <a:path w="381000" h="87629">
                  <a:moveTo>
                    <a:pt x="287537" y="0"/>
                  </a:moveTo>
                  <a:lnTo>
                    <a:pt x="279455" y="0"/>
                  </a:lnTo>
                  <a:lnTo>
                    <a:pt x="279455" y="87070"/>
                  </a:lnTo>
                  <a:lnTo>
                    <a:pt x="287537" y="87070"/>
                  </a:lnTo>
                  <a:lnTo>
                    <a:pt x="287537" y="41948"/>
                  </a:lnTo>
                  <a:lnTo>
                    <a:pt x="285324" y="41948"/>
                  </a:lnTo>
                  <a:lnTo>
                    <a:pt x="285324" y="35309"/>
                  </a:lnTo>
                  <a:lnTo>
                    <a:pt x="287537" y="35309"/>
                  </a:lnTo>
                  <a:lnTo>
                    <a:pt x="287537" y="0"/>
                  </a:lnTo>
                  <a:close/>
                </a:path>
                <a:path w="381000" h="87629">
                  <a:moveTo>
                    <a:pt x="287537" y="35309"/>
                  </a:moveTo>
                  <a:lnTo>
                    <a:pt x="285324" y="35309"/>
                  </a:lnTo>
                  <a:lnTo>
                    <a:pt x="285324" y="41948"/>
                  </a:lnTo>
                  <a:lnTo>
                    <a:pt x="287537" y="41948"/>
                  </a:lnTo>
                  <a:lnTo>
                    <a:pt x="287537" y="35309"/>
                  </a:lnTo>
                  <a:close/>
                </a:path>
                <a:path w="381000" h="87629">
                  <a:moveTo>
                    <a:pt x="301391" y="35309"/>
                  </a:moveTo>
                  <a:lnTo>
                    <a:pt x="287537" y="35309"/>
                  </a:lnTo>
                  <a:lnTo>
                    <a:pt x="287537" y="41948"/>
                  </a:lnTo>
                  <a:lnTo>
                    <a:pt x="301391" y="41948"/>
                  </a:lnTo>
                  <a:lnTo>
                    <a:pt x="301391" y="35309"/>
                  </a:lnTo>
                  <a:close/>
                </a:path>
                <a:path w="381000" h="87629">
                  <a:moveTo>
                    <a:pt x="261367" y="9428"/>
                  </a:moveTo>
                  <a:lnTo>
                    <a:pt x="257230" y="9428"/>
                  </a:lnTo>
                  <a:lnTo>
                    <a:pt x="257230" y="10679"/>
                  </a:lnTo>
                  <a:lnTo>
                    <a:pt x="254975" y="27065"/>
                  </a:lnTo>
                  <a:lnTo>
                    <a:pt x="248210" y="41611"/>
                  </a:lnTo>
                  <a:lnTo>
                    <a:pt x="236936" y="54136"/>
                  </a:lnTo>
                  <a:lnTo>
                    <a:pt x="221151" y="64461"/>
                  </a:lnTo>
                  <a:lnTo>
                    <a:pt x="225577" y="70618"/>
                  </a:lnTo>
                  <a:lnTo>
                    <a:pt x="243592" y="58568"/>
                  </a:lnTo>
                  <a:lnTo>
                    <a:pt x="255835" y="43992"/>
                  </a:lnTo>
                  <a:lnTo>
                    <a:pt x="262810" y="27432"/>
                  </a:lnTo>
                  <a:lnTo>
                    <a:pt x="264219" y="15971"/>
                  </a:lnTo>
                  <a:lnTo>
                    <a:pt x="261367" y="15971"/>
                  </a:lnTo>
                  <a:lnTo>
                    <a:pt x="261367" y="9428"/>
                  </a:lnTo>
                  <a:close/>
                </a:path>
                <a:path w="381000" h="87629">
                  <a:moveTo>
                    <a:pt x="257230" y="9428"/>
                  </a:moveTo>
                  <a:lnTo>
                    <a:pt x="225192" y="9428"/>
                  </a:lnTo>
                  <a:lnTo>
                    <a:pt x="225192" y="15971"/>
                  </a:lnTo>
                  <a:lnTo>
                    <a:pt x="256502" y="15971"/>
                  </a:lnTo>
                  <a:lnTo>
                    <a:pt x="257230" y="10679"/>
                  </a:lnTo>
                  <a:lnTo>
                    <a:pt x="257230" y="9428"/>
                  </a:lnTo>
                  <a:close/>
                </a:path>
                <a:path w="381000" h="87629">
                  <a:moveTo>
                    <a:pt x="265023" y="9428"/>
                  </a:moveTo>
                  <a:lnTo>
                    <a:pt x="261367" y="9428"/>
                  </a:lnTo>
                  <a:lnTo>
                    <a:pt x="261367" y="15971"/>
                  </a:lnTo>
                  <a:lnTo>
                    <a:pt x="264219" y="15971"/>
                  </a:lnTo>
                  <a:lnTo>
                    <a:pt x="265023" y="9428"/>
                  </a:lnTo>
                  <a:close/>
                </a:path>
                <a:path w="381000" h="87629">
                  <a:moveTo>
                    <a:pt x="380661" y="96"/>
                  </a:moveTo>
                  <a:lnTo>
                    <a:pt x="372676" y="96"/>
                  </a:lnTo>
                  <a:lnTo>
                    <a:pt x="372676" y="51953"/>
                  </a:lnTo>
                  <a:lnTo>
                    <a:pt x="380661" y="51953"/>
                  </a:lnTo>
                  <a:lnTo>
                    <a:pt x="380661" y="40601"/>
                  </a:lnTo>
                  <a:lnTo>
                    <a:pt x="373734" y="40601"/>
                  </a:lnTo>
                  <a:lnTo>
                    <a:pt x="373734" y="34058"/>
                  </a:lnTo>
                  <a:lnTo>
                    <a:pt x="380661" y="34058"/>
                  </a:lnTo>
                  <a:lnTo>
                    <a:pt x="380661" y="22128"/>
                  </a:lnTo>
                  <a:lnTo>
                    <a:pt x="374311" y="22128"/>
                  </a:lnTo>
                  <a:lnTo>
                    <a:pt x="374311" y="15586"/>
                  </a:lnTo>
                  <a:lnTo>
                    <a:pt x="380661" y="15586"/>
                  </a:lnTo>
                  <a:lnTo>
                    <a:pt x="380661" y="96"/>
                  </a:lnTo>
                  <a:close/>
                </a:path>
                <a:path w="381000" h="87629">
                  <a:moveTo>
                    <a:pt x="351125" y="5965"/>
                  </a:moveTo>
                  <a:lnTo>
                    <a:pt x="346218" y="5965"/>
                  </a:lnTo>
                  <a:lnTo>
                    <a:pt x="346218" y="9428"/>
                  </a:lnTo>
                  <a:lnTo>
                    <a:pt x="343764" y="20868"/>
                  </a:lnTo>
                  <a:lnTo>
                    <a:pt x="336693" y="30739"/>
                  </a:lnTo>
                  <a:lnTo>
                    <a:pt x="325436" y="38733"/>
                  </a:lnTo>
                  <a:lnTo>
                    <a:pt x="310427" y="44545"/>
                  </a:lnTo>
                  <a:lnTo>
                    <a:pt x="313602" y="50799"/>
                  </a:lnTo>
                  <a:lnTo>
                    <a:pt x="330681" y="43983"/>
                  </a:lnTo>
                  <a:lnTo>
                    <a:pt x="343599" y="34058"/>
                  </a:lnTo>
                  <a:lnTo>
                    <a:pt x="351233" y="22128"/>
                  </a:lnTo>
                  <a:lnTo>
                    <a:pt x="351028" y="22128"/>
                  </a:lnTo>
                  <a:lnTo>
                    <a:pt x="351028" y="15586"/>
                  </a:lnTo>
                  <a:lnTo>
                    <a:pt x="352806" y="15586"/>
                  </a:lnTo>
                  <a:lnTo>
                    <a:pt x="353394" y="12411"/>
                  </a:lnTo>
                  <a:lnTo>
                    <a:pt x="351125" y="12411"/>
                  </a:lnTo>
                  <a:lnTo>
                    <a:pt x="351125" y="5965"/>
                  </a:lnTo>
                  <a:close/>
                </a:path>
                <a:path w="381000" h="87629">
                  <a:moveTo>
                    <a:pt x="372676" y="34058"/>
                  </a:moveTo>
                  <a:lnTo>
                    <a:pt x="350162" y="34058"/>
                  </a:lnTo>
                  <a:lnTo>
                    <a:pt x="350162" y="40601"/>
                  </a:lnTo>
                  <a:lnTo>
                    <a:pt x="372676" y="40601"/>
                  </a:lnTo>
                  <a:lnTo>
                    <a:pt x="372676" y="34058"/>
                  </a:lnTo>
                  <a:close/>
                </a:path>
                <a:path w="381000" h="87629">
                  <a:moveTo>
                    <a:pt x="380661" y="34058"/>
                  </a:moveTo>
                  <a:lnTo>
                    <a:pt x="373734" y="34058"/>
                  </a:lnTo>
                  <a:lnTo>
                    <a:pt x="373734" y="40601"/>
                  </a:lnTo>
                  <a:lnTo>
                    <a:pt x="380661" y="40601"/>
                  </a:lnTo>
                  <a:lnTo>
                    <a:pt x="380661" y="34058"/>
                  </a:lnTo>
                  <a:close/>
                </a:path>
                <a:path w="381000" h="87629">
                  <a:moveTo>
                    <a:pt x="352806" y="15586"/>
                  </a:moveTo>
                  <a:lnTo>
                    <a:pt x="351028" y="15586"/>
                  </a:lnTo>
                  <a:lnTo>
                    <a:pt x="351028" y="22128"/>
                  </a:lnTo>
                  <a:lnTo>
                    <a:pt x="351233" y="22128"/>
                  </a:lnTo>
                  <a:lnTo>
                    <a:pt x="351742" y="21331"/>
                  </a:lnTo>
                  <a:lnTo>
                    <a:pt x="352806" y="15586"/>
                  </a:lnTo>
                  <a:close/>
                </a:path>
                <a:path w="381000" h="87629">
                  <a:moveTo>
                    <a:pt x="372676" y="15586"/>
                  </a:moveTo>
                  <a:lnTo>
                    <a:pt x="352806" y="15586"/>
                  </a:lnTo>
                  <a:lnTo>
                    <a:pt x="351742" y="21331"/>
                  </a:lnTo>
                  <a:lnTo>
                    <a:pt x="351233" y="22128"/>
                  </a:lnTo>
                  <a:lnTo>
                    <a:pt x="372676" y="22128"/>
                  </a:lnTo>
                  <a:lnTo>
                    <a:pt x="372676" y="15586"/>
                  </a:lnTo>
                  <a:close/>
                </a:path>
                <a:path w="381000" h="87629">
                  <a:moveTo>
                    <a:pt x="380661" y="15586"/>
                  </a:moveTo>
                  <a:lnTo>
                    <a:pt x="374311" y="15586"/>
                  </a:lnTo>
                  <a:lnTo>
                    <a:pt x="374311" y="22128"/>
                  </a:lnTo>
                  <a:lnTo>
                    <a:pt x="380661" y="22128"/>
                  </a:lnTo>
                  <a:lnTo>
                    <a:pt x="380661" y="15586"/>
                  </a:lnTo>
                  <a:close/>
                </a:path>
                <a:path w="381000" h="87629">
                  <a:moveTo>
                    <a:pt x="346218" y="5965"/>
                  </a:moveTo>
                  <a:lnTo>
                    <a:pt x="314853" y="5965"/>
                  </a:lnTo>
                  <a:lnTo>
                    <a:pt x="314853" y="12411"/>
                  </a:lnTo>
                  <a:lnTo>
                    <a:pt x="345578" y="12411"/>
                  </a:lnTo>
                  <a:lnTo>
                    <a:pt x="346218" y="9428"/>
                  </a:lnTo>
                  <a:lnTo>
                    <a:pt x="346218" y="5965"/>
                  </a:lnTo>
                  <a:close/>
                </a:path>
                <a:path w="381000" h="87629">
                  <a:moveTo>
                    <a:pt x="354588" y="5965"/>
                  </a:moveTo>
                  <a:lnTo>
                    <a:pt x="351125" y="5965"/>
                  </a:lnTo>
                  <a:lnTo>
                    <a:pt x="351125" y="12411"/>
                  </a:lnTo>
                  <a:lnTo>
                    <a:pt x="353394" y="12411"/>
                  </a:lnTo>
                  <a:lnTo>
                    <a:pt x="354588" y="5965"/>
                  </a:lnTo>
                  <a:close/>
                </a:path>
                <a:path w="381000" h="87629">
                  <a:moveTo>
                    <a:pt x="380661" y="55898"/>
                  </a:moveTo>
                  <a:lnTo>
                    <a:pt x="322646" y="55898"/>
                  </a:lnTo>
                  <a:lnTo>
                    <a:pt x="322646" y="62344"/>
                  </a:lnTo>
                  <a:lnTo>
                    <a:pt x="372676" y="62344"/>
                  </a:lnTo>
                  <a:lnTo>
                    <a:pt x="372676" y="86878"/>
                  </a:lnTo>
                  <a:lnTo>
                    <a:pt x="380661" y="86878"/>
                  </a:lnTo>
                  <a:lnTo>
                    <a:pt x="380661" y="55898"/>
                  </a:ln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39" name="object 39"/>
            <p:cNvPicPr/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4762264" y="11190592"/>
              <a:ext cx="773913" cy="14668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2307686" y="10247182"/>
              <a:ext cx="2159502" cy="10024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 rotWithShape="1">
            <a:blip r:embed="rId20"/>
            <a:stretch>
              <a:fillRect/>
            </a:stretch>
          </p:blipFill>
          <p:spPr>
            <a:xfrm>
              <a:off x="288633" y="10182336"/>
              <a:ext cx="1635587" cy="141109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120263" y="10070090"/>
              <a:ext cx="5544161" cy="1819992"/>
            </a:xfrm>
            <a:prstGeom prst="rect">
              <a:avLst/>
            </a:prstGeom>
          </p:spPr>
        </p:pic>
      </p:grpSp>
      <p:pic>
        <p:nvPicPr>
          <p:cNvPr id="43" name="object 43"/>
          <p:cNvPicPr/>
          <p:nvPr/>
        </p:nvPicPr>
        <p:blipFill rotWithShape="1">
          <a:blip r:embed="rId22"/>
          <a:stretch>
            <a:fillRect/>
          </a:stretch>
        </p:blipFill>
        <p:spPr>
          <a:xfrm>
            <a:off x="4354039" y="1543905"/>
            <a:ext cx="1252627" cy="192817"/>
          </a:xfrm>
          <a:prstGeom prst="rect">
            <a:avLst/>
          </a:prstGeom>
        </p:spPr>
      </p:pic>
      <p:grpSp>
        <p:nvGrpSpPr>
          <p:cNvPr id="44" name="object 44"/>
          <p:cNvGrpSpPr/>
          <p:nvPr/>
        </p:nvGrpSpPr>
        <p:grpSpPr>
          <a:xfrm>
            <a:off x="5684614" y="1471427"/>
            <a:ext cx="510126" cy="339218"/>
            <a:chOff x="4185180" y="4313461"/>
            <a:chExt cx="1495425" cy="994410"/>
          </a:xfrm>
        </p:grpSpPr>
        <p:pic>
          <p:nvPicPr>
            <p:cNvPr id="45" name="object 45"/>
            <p:cNvPicPr/>
            <p:nvPr/>
          </p:nvPicPr>
          <p:blipFill rotWithShape="1">
            <a:blip r:embed="rId23"/>
            <a:stretch>
              <a:fillRect/>
            </a:stretch>
          </p:blipFill>
          <p:spPr>
            <a:xfrm>
              <a:off x="4185180" y="4313461"/>
              <a:ext cx="1495280" cy="99418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 rotWithShape="1">
            <a:blip r:embed="rId24"/>
            <a:stretch>
              <a:fillRect/>
            </a:stretch>
          </p:blipFill>
          <p:spPr>
            <a:xfrm>
              <a:off x="4201215" y="4313461"/>
              <a:ext cx="1463209" cy="962110"/>
            </a:xfrm>
            <a:prstGeom prst="rect">
              <a:avLst/>
            </a:prstGeom>
          </p:spPr>
        </p:pic>
      </p:grpSp>
      <p:pic>
        <p:nvPicPr>
          <p:cNvPr id="47" name="object 47"/>
          <p:cNvPicPr/>
          <p:nvPr/>
        </p:nvPicPr>
        <p:blipFill rotWithShape="1">
          <a:blip r:embed="rId25"/>
          <a:stretch>
            <a:fillRect/>
          </a:stretch>
        </p:blipFill>
        <p:spPr>
          <a:xfrm>
            <a:off x="4300384" y="4195597"/>
            <a:ext cx="426522" cy="44799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 rotWithShape="1">
          <a:blip r:embed="rId26"/>
          <a:stretch>
            <a:fillRect/>
          </a:stretch>
        </p:blipFill>
        <p:spPr>
          <a:xfrm>
            <a:off x="4313014" y="4293942"/>
            <a:ext cx="1673817" cy="168202"/>
          </a:xfrm>
          <a:prstGeom prst="rect">
            <a:avLst/>
          </a:prstGeom>
        </p:spPr>
      </p:pic>
      <p:grpSp>
        <p:nvGrpSpPr>
          <p:cNvPr id="49" name="object 49"/>
          <p:cNvGrpSpPr/>
          <p:nvPr/>
        </p:nvGrpSpPr>
        <p:grpSpPr>
          <a:xfrm>
            <a:off x="4297972" y="4548297"/>
            <a:ext cx="1891257" cy="488248"/>
            <a:chOff x="120263" y="13333248"/>
            <a:chExt cx="5544185" cy="1431290"/>
          </a:xfrm>
        </p:grpSpPr>
        <p:pic>
          <p:nvPicPr>
            <p:cNvPr id="50" name="object 50"/>
            <p:cNvPicPr/>
            <p:nvPr/>
          </p:nvPicPr>
          <p:blipFill rotWithShape="1">
            <a:blip r:embed="rId27"/>
            <a:stretch>
              <a:fillRect/>
            </a:stretch>
          </p:blipFill>
          <p:spPr>
            <a:xfrm>
              <a:off x="120263" y="13333248"/>
              <a:ext cx="5544161" cy="143114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 rotWithShape="1">
            <a:blip r:embed="rId28"/>
            <a:stretch>
              <a:fillRect/>
            </a:stretch>
          </p:blipFill>
          <p:spPr>
            <a:xfrm>
              <a:off x="469028" y="13477564"/>
              <a:ext cx="208457" cy="216474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026251" y="13341265"/>
              <a:ext cx="4445" cy="1423670"/>
            </a:xfrm>
            <a:custGeom>
              <a:avLst/>
              <a:gdLst/>
              <a:ahLst/>
              <a:cxnLst/>
              <a:rect l="l" t="t" r="r" b="b"/>
              <a:pathLst>
                <a:path w="4444" h="1423669">
                  <a:moveTo>
                    <a:pt x="4008" y="1423121"/>
                  </a:moveTo>
                  <a:lnTo>
                    <a:pt x="4008" y="0"/>
                  </a:lnTo>
                  <a:lnTo>
                    <a:pt x="0" y="0"/>
                  </a:lnTo>
                  <a:lnTo>
                    <a:pt x="0" y="1423121"/>
                  </a:lnTo>
                  <a:lnTo>
                    <a:pt x="4008" y="14231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53" name="object 53"/>
            <p:cNvPicPr/>
            <p:nvPr/>
          </p:nvPicPr>
          <p:blipFill rotWithShape="1">
            <a:blip r:embed="rId29"/>
            <a:stretch>
              <a:fillRect/>
            </a:stretch>
          </p:blipFill>
          <p:spPr>
            <a:xfrm>
              <a:off x="225294" y="13872613"/>
              <a:ext cx="725402" cy="557541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 rotWithShape="1">
            <a:blip r:embed="rId30"/>
            <a:stretch>
              <a:fillRect/>
            </a:stretch>
          </p:blipFill>
          <p:spPr>
            <a:xfrm>
              <a:off x="2862984" y="14384782"/>
              <a:ext cx="570638" cy="194687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5029640" y="14484381"/>
              <a:ext cx="256540" cy="87630"/>
            </a:xfrm>
            <a:custGeom>
              <a:avLst/>
              <a:gdLst/>
              <a:ahLst/>
              <a:cxnLst/>
              <a:rect l="l" t="t" r="r" b="b"/>
              <a:pathLst>
                <a:path w="256539" h="87630">
                  <a:moveTo>
                    <a:pt x="71773" y="0"/>
                  </a:moveTo>
                  <a:lnTo>
                    <a:pt x="63884" y="0"/>
                  </a:lnTo>
                  <a:lnTo>
                    <a:pt x="63884" y="87167"/>
                  </a:lnTo>
                  <a:lnTo>
                    <a:pt x="71773" y="87167"/>
                  </a:lnTo>
                  <a:lnTo>
                    <a:pt x="71773" y="36079"/>
                  </a:lnTo>
                  <a:lnTo>
                    <a:pt x="67828" y="36079"/>
                  </a:lnTo>
                  <a:lnTo>
                    <a:pt x="67828" y="29536"/>
                  </a:lnTo>
                  <a:lnTo>
                    <a:pt x="71773" y="29536"/>
                  </a:lnTo>
                  <a:lnTo>
                    <a:pt x="71773" y="0"/>
                  </a:lnTo>
                  <a:close/>
                </a:path>
                <a:path w="256539" h="87630">
                  <a:moveTo>
                    <a:pt x="24148" y="7600"/>
                  </a:moveTo>
                  <a:lnTo>
                    <a:pt x="22609" y="7600"/>
                  </a:lnTo>
                  <a:lnTo>
                    <a:pt x="22609" y="23090"/>
                  </a:lnTo>
                  <a:lnTo>
                    <a:pt x="20876" y="35150"/>
                  </a:lnTo>
                  <a:lnTo>
                    <a:pt x="16103" y="46397"/>
                  </a:lnTo>
                  <a:lnTo>
                    <a:pt x="8931" y="55805"/>
                  </a:lnTo>
                  <a:lnTo>
                    <a:pt x="0" y="62344"/>
                  </a:lnTo>
                  <a:lnTo>
                    <a:pt x="5099" y="68694"/>
                  </a:lnTo>
                  <a:lnTo>
                    <a:pt x="14661" y="61190"/>
                  </a:lnTo>
                  <a:lnTo>
                    <a:pt x="22284" y="50438"/>
                  </a:lnTo>
                  <a:lnTo>
                    <a:pt x="26726" y="38969"/>
                  </a:lnTo>
                  <a:lnTo>
                    <a:pt x="25946" y="37011"/>
                  </a:lnTo>
                  <a:lnTo>
                    <a:pt x="24148" y="23090"/>
                  </a:lnTo>
                  <a:lnTo>
                    <a:pt x="24148" y="7600"/>
                  </a:lnTo>
                  <a:close/>
                </a:path>
                <a:path w="256539" h="87630">
                  <a:moveTo>
                    <a:pt x="30595" y="7600"/>
                  </a:moveTo>
                  <a:lnTo>
                    <a:pt x="29151" y="7600"/>
                  </a:lnTo>
                  <a:lnTo>
                    <a:pt x="29151" y="23090"/>
                  </a:lnTo>
                  <a:lnTo>
                    <a:pt x="27328" y="37414"/>
                  </a:lnTo>
                  <a:lnTo>
                    <a:pt x="26726" y="38969"/>
                  </a:lnTo>
                  <a:lnTo>
                    <a:pt x="30955" y="49596"/>
                  </a:lnTo>
                  <a:lnTo>
                    <a:pt x="38598" y="59945"/>
                  </a:lnTo>
                  <a:lnTo>
                    <a:pt x="48297" y="67155"/>
                  </a:lnTo>
                  <a:lnTo>
                    <a:pt x="53012" y="60709"/>
                  </a:lnTo>
                  <a:lnTo>
                    <a:pt x="44192" y="54547"/>
                  </a:lnTo>
                  <a:lnTo>
                    <a:pt x="37077" y="45616"/>
                  </a:lnTo>
                  <a:lnTo>
                    <a:pt x="32325" y="34826"/>
                  </a:lnTo>
                  <a:lnTo>
                    <a:pt x="30595" y="23090"/>
                  </a:lnTo>
                  <a:lnTo>
                    <a:pt x="30595" y="7600"/>
                  </a:lnTo>
                  <a:close/>
                </a:path>
                <a:path w="256539" h="87630">
                  <a:moveTo>
                    <a:pt x="29151" y="7600"/>
                  </a:moveTo>
                  <a:lnTo>
                    <a:pt x="24148" y="7600"/>
                  </a:lnTo>
                  <a:lnTo>
                    <a:pt x="24148" y="23090"/>
                  </a:lnTo>
                  <a:lnTo>
                    <a:pt x="25946" y="37011"/>
                  </a:lnTo>
                  <a:lnTo>
                    <a:pt x="26726" y="38969"/>
                  </a:lnTo>
                  <a:lnTo>
                    <a:pt x="27328" y="37414"/>
                  </a:lnTo>
                  <a:lnTo>
                    <a:pt x="29151" y="23090"/>
                  </a:lnTo>
                  <a:lnTo>
                    <a:pt x="29151" y="7600"/>
                  </a:lnTo>
                  <a:close/>
                </a:path>
                <a:path w="256539" h="87630">
                  <a:moveTo>
                    <a:pt x="63884" y="29536"/>
                  </a:moveTo>
                  <a:lnTo>
                    <a:pt x="43583" y="29536"/>
                  </a:lnTo>
                  <a:lnTo>
                    <a:pt x="43583" y="36079"/>
                  </a:lnTo>
                  <a:lnTo>
                    <a:pt x="63884" y="36079"/>
                  </a:lnTo>
                  <a:lnTo>
                    <a:pt x="63884" y="29536"/>
                  </a:lnTo>
                  <a:close/>
                </a:path>
                <a:path w="256539" h="87630">
                  <a:moveTo>
                    <a:pt x="71773" y="29536"/>
                  </a:moveTo>
                  <a:lnTo>
                    <a:pt x="67828" y="29536"/>
                  </a:lnTo>
                  <a:lnTo>
                    <a:pt x="67828" y="36079"/>
                  </a:lnTo>
                  <a:lnTo>
                    <a:pt x="71773" y="36079"/>
                  </a:lnTo>
                  <a:lnTo>
                    <a:pt x="71773" y="29536"/>
                  </a:lnTo>
                  <a:close/>
                </a:path>
                <a:path w="256539" h="87630">
                  <a:moveTo>
                    <a:pt x="159799" y="0"/>
                  </a:moveTo>
                  <a:lnTo>
                    <a:pt x="151813" y="0"/>
                  </a:lnTo>
                  <a:lnTo>
                    <a:pt x="151813" y="87167"/>
                  </a:lnTo>
                  <a:lnTo>
                    <a:pt x="159799" y="87167"/>
                  </a:lnTo>
                  <a:lnTo>
                    <a:pt x="159799" y="0"/>
                  </a:lnTo>
                  <a:close/>
                </a:path>
                <a:path w="256539" h="87630">
                  <a:moveTo>
                    <a:pt x="101495" y="7408"/>
                  </a:moveTo>
                  <a:lnTo>
                    <a:pt x="93605" y="7408"/>
                  </a:lnTo>
                  <a:lnTo>
                    <a:pt x="93605" y="66193"/>
                  </a:lnTo>
                  <a:lnTo>
                    <a:pt x="134591" y="66193"/>
                  </a:lnTo>
                  <a:lnTo>
                    <a:pt x="134591" y="59650"/>
                  </a:lnTo>
                  <a:lnTo>
                    <a:pt x="101495" y="59650"/>
                  </a:lnTo>
                  <a:lnTo>
                    <a:pt x="101495" y="36752"/>
                  </a:lnTo>
                  <a:lnTo>
                    <a:pt x="134591" y="36752"/>
                  </a:lnTo>
                  <a:lnTo>
                    <a:pt x="134591" y="30402"/>
                  </a:lnTo>
                  <a:lnTo>
                    <a:pt x="101495" y="30402"/>
                  </a:lnTo>
                  <a:lnTo>
                    <a:pt x="101495" y="7408"/>
                  </a:lnTo>
                  <a:close/>
                </a:path>
                <a:path w="256539" h="87630">
                  <a:moveTo>
                    <a:pt x="134591" y="36752"/>
                  </a:moveTo>
                  <a:lnTo>
                    <a:pt x="126606" y="36752"/>
                  </a:lnTo>
                  <a:lnTo>
                    <a:pt x="126606" y="59650"/>
                  </a:lnTo>
                  <a:lnTo>
                    <a:pt x="134591" y="59650"/>
                  </a:lnTo>
                  <a:lnTo>
                    <a:pt x="134591" y="36752"/>
                  </a:lnTo>
                  <a:close/>
                </a:path>
                <a:path w="256539" h="87630">
                  <a:moveTo>
                    <a:pt x="134591" y="7408"/>
                  </a:moveTo>
                  <a:lnTo>
                    <a:pt x="126606" y="7408"/>
                  </a:lnTo>
                  <a:lnTo>
                    <a:pt x="126606" y="30402"/>
                  </a:lnTo>
                  <a:lnTo>
                    <a:pt x="134591" y="30402"/>
                  </a:lnTo>
                  <a:lnTo>
                    <a:pt x="134591" y="7408"/>
                  </a:lnTo>
                  <a:close/>
                </a:path>
                <a:path w="256539" h="87630">
                  <a:moveTo>
                    <a:pt x="213477" y="6061"/>
                  </a:moveTo>
                  <a:lnTo>
                    <a:pt x="212034" y="6061"/>
                  </a:lnTo>
                  <a:lnTo>
                    <a:pt x="212034" y="12699"/>
                  </a:lnTo>
                  <a:lnTo>
                    <a:pt x="209239" y="23385"/>
                  </a:lnTo>
                  <a:lnTo>
                    <a:pt x="201943" y="32663"/>
                  </a:lnTo>
                  <a:lnTo>
                    <a:pt x="191741" y="39718"/>
                  </a:lnTo>
                  <a:lnTo>
                    <a:pt x="180380" y="43679"/>
                  </a:lnTo>
                  <a:lnTo>
                    <a:pt x="183940" y="50318"/>
                  </a:lnTo>
                  <a:lnTo>
                    <a:pt x="196759" y="45441"/>
                  </a:lnTo>
                  <a:lnTo>
                    <a:pt x="207981" y="37137"/>
                  </a:lnTo>
                  <a:lnTo>
                    <a:pt x="215938" y="26019"/>
                  </a:lnTo>
                  <a:lnTo>
                    <a:pt x="216221" y="24771"/>
                  </a:lnTo>
                  <a:lnTo>
                    <a:pt x="213477" y="12699"/>
                  </a:lnTo>
                  <a:lnTo>
                    <a:pt x="213477" y="6061"/>
                  </a:lnTo>
                  <a:close/>
                </a:path>
                <a:path w="256539" h="87630">
                  <a:moveTo>
                    <a:pt x="220404" y="6061"/>
                  </a:moveTo>
                  <a:lnTo>
                    <a:pt x="218961" y="6061"/>
                  </a:lnTo>
                  <a:lnTo>
                    <a:pt x="218961" y="12699"/>
                  </a:lnTo>
                  <a:lnTo>
                    <a:pt x="216221" y="24771"/>
                  </a:lnTo>
                  <a:lnTo>
                    <a:pt x="216513" y="26059"/>
                  </a:lnTo>
                  <a:lnTo>
                    <a:pt x="224493" y="37173"/>
                  </a:lnTo>
                  <a:lnTo>
                    <a:pt x="235720" y="45455"/>
                  </a:lnTo>
                  <a:lnTo>
                    <a:pt x="248498" y="50318"/>
                  </a:lnTo>
                  <a:lnTo>
                    <a:pt x="252057" y="43679"/>
                  </a:lnTo>
                  <a:lnTo>
                    <a:pt x="240679" y="39705"/>
                  </a:lnTo>
                  <a:lnTo>
                    <a:pt x="230530" y="32699"/>
                  </a:lnTo>
                  <a:lnTo>
                    <a:pt x="223212" y="23425"/>
                  </a:lnTo>
                  <a:lnTo>
                    <a:pt x="220404" y="12699"/>
                  </a:lnTo>
                  <a:lnTo>
                    <a:pt x="220404" y="6061"/>
                  </a:lnTo>
                  <a:close/>
                </a:path>
                <a:path w="256539" h="87630">
                  <a:moveTo>
                    <a:pt x="218961" y="6061"/>
                  </a:moveTo>
                  <a:lnTo>
                    <a:pt x="213477" y="6061"/>
                  </a:lnTo>
                  <a:lnTo>
                    <a:pt x="213477" y="12699"/>
                  </a:lnTo>
                  <a:lnTo>
                    <a:pt x="216221" y="24771"/>
                  </a:lnTo>
                  <a:lnTo>
                    <a:pt x="218961" y="12699"/>
                  </a:lnTo>
                  <a:lnTo>
                    <a:pt x="218961" y="6061"/>
                  </a:lnTo>
                  <a:close/>
                </a:path>
                <a:path w="256539" h="87630">
                  <a:moveTo>
                    <a:pt x="256002" y="68790"/>
                  </a:moveTo>
                  <a:lnTo>
                    <a:pt x="177205" y="68790"/>
                  </a:lnTo>
                  <a:lnTo>
                    <a:pt x="177205" y="75333"/>
                  </a:lnTo>
                  <a:lnTo>
                    <a:pt x="256002" y="75333"/>
                  </a:lnTo>
                  <a:lnTo>
                    <a:pt x="256002" y="68790"/>
                  </a:lnTo>
                  <a:close/>
                </a:path>
              </a:pathLst>
            </a:custGeom>
            <a:solidFill>
              <a:srgbClr val="000000">
                <a:alpha val="70000"/>
              </a:srgbClr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56" name="object 56"/>
            <p:cNvPicPr/>
            <p:nvPr/>
          </p:nvPicPr>
          <p:blipFill rotWithShape="1">
            <a:blip r:embed="rId31"/>
            <a:stretch>
              <a:fillRect/>
            </a:stretch>
          </p:blipFill>
          <p:spPr>
            <a:xfrm>
              <a:off x="5085291" y="14376696"/>
              <a:ext cx="129890" cy="71953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 rotWithShape="1">
            <a:blip r:embed="rId32"/>
            <a:stretch>
              <a:fillRect/>
            </a:stretch>
          </p:blipFill>
          <p:spPr>
            <a:xfrm>
              <a:off x="3693285" y="14376764"/>
              <a:ext cx="957689" cy="194783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3583851" y="14355496"/>
              <a:ext cx="1174750" cy="298450"/>
            </a:xfrm>
            <a:custGeom>
              <a:avLst/>
              <a:gdLst/>
              <a:ahLst/>
              <a:cxnLst/>
              <a:rect l="l" t="t" r="r" b="b"/>
              <a:pathLst>
                <a:path w="1174750" h="298450">
                  <a:moveTo>
                    <a:pt x="4013" y="0"/>
                  </a:moveTo>
                  <a:lnTo>
                    <a:pt x="0" y="0"/>
                  </a:lnTo>
                  <a:lnTo>
                    <a:pt x="0" y="298373"/>
                  </a:lnTo>
                  <a:lnTo>
                    <a:pt x="4013" y="298373"/>
                  </a:lnTo>
                  <a:lnTo>
                    <a:pt x="4013" y="0"/>
                  </a:lnTo>
                  <a:close/>
                </a:path>
                <a:path w="1174750" h="298450">
                  <a:moveTo>
                    <a:pt x="1174584" y="8013"/>
                  </a:moveTo>
                  <a:lnTo>
                    <a:pt x="1170571" y="8013"/>
                  </a:lnTo>
                  <a:lnTo>
                    <a:pt x="1170571" y="296646"/>
                  </a:lnTo>
                  <a:lnTo>
                    <a:pt x="1174584" y="296646"/>
                  </a:lnTo>
                  <a:lnTo>
                    <a:pt x="1174584" y="80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</p:grpSp>
      <p:grpSp>
        <p:nvGrpSpPr>
          <p:cNvPr id="59" name="object 59"/>
          <p:cNvGrpSpPr/>
          <p:nvPr/>
        </p:nvGrpSpPr>
        <p:grpSpPr>
          <a:xfrm>
            <a:off x="4297972" y="5173243"/>
            <a:ext cx="1891257" cy="488248"/>
            <a:chOff x="120263" y="15165266"/>
            <a:chExt cx="5544185" cy="1431290"/>
          </a:xfrm>
        </p:grpSpPr>
        <p:pic>
          <p:nvPicPr>
            <p:cNvPr id="60" name="object 60"/>
            <p:cNvPicPr/>
            <p:nvPr/>
          </p:nvPicPr>
          <p:blipFill rotWithShape="1">
            <a:blip r:embed="rId33"/>
            <a:stretch>
              <a:fillRect/>
            </a:stretch>
          </p:blipFill>
          <p:spPr>
            <a:xfrm>
              <a:off x="120263" y="15165266"/>
              <a:ext cx="5544161" cy="1431139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 rotWithShape="1">
            <a:blip r:embed="rId28"/>
            <a:stretch>
              <a:fillRect/>
            </a:stretch>
          </p:blipFill>
          <p:spPr>
            <a:xfrm>
              <a:off x="469028" y="15309583"/>
              <a:ext cx="208457" cy="216474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1026251" y="15173284"/>
              <a:ext cx="4445" cy="1423670"/>
            </a:xfrm>
            <a:custGeom>
              <a:avLst/>
              <a:gdLst/>
              <a:ahLst/>
              <a:cxnLst/>
              <a:rect l="l" t="t" r="r" b="b"/>
              <a:pathLst>
                <a:path w="4444" h="1423669">
                  <a:moveTo>
                    <a:pt x="4008" y="1423121"/>
                  </a:moveTo>
                  <a:lnTo>
                    <a:pt x="4008" y="0"/>
                  </a:lnTo>
                  <a:lnTo>
                    <a:pt x="0" y="0"/>
                  </a:lnTo>
                  <a:lnTo>
                    <a:pt x="0" y="1423121"/>
                  </a:lnTo>
                  <a:lnTo>
                    <a:pt x="4008" y="14231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63" name="object 63"/>
            <p:cNvPicPr/>
            <p:nvPr/>
          </p:nvPicPr>
          <p:blipFill rotWithShape="1">
            <a:blip r:embed="rId34"/>
            <a:stretch>
              <a:fillRect/>
            </a:stretch>
          </p:blipFill>
          <p:spPr>
            <a:xfrm>
              <a:off x="219253" y="15702444"/>
              <a:ext cx="746888" cy="559727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 rotWithShape="1">
            <a:blip r:embed="rId35"/>
            <a:stretch>
              <a:fillRect/>
            </a:stretch>
          </p:blipFill>
          <p:spPr>
            <a:xfrm>
              <a:off x="2862984" y="16216732"/>
              <a:ext cx="570638" cy="194756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5029640" y="16324417"/>
              <a:ext cx="256540" cy="87630"/>
            </a:xfrm>
            <a:custGeom>
              <a:avLst/>
              <a:gdLst/>
              <a:ahLst/>
              <a:cxnLst/>
              <a:rect l="l" t="t" r="r" b="b"/>
              <a:pathLst>
                <a:path w="256539" h="87630">
                  <a:moveTo>
                    <a:pt x="71773" y="0"/>
                  </a:moveTo>
                  <a:lnTo>
                    <a:pt x="63884" y="0"/>
                  </a:lnTo>
                  <a:lnTo>
                    <a:pt x="63884" y="87167"/>
                  </a:lnTo>
                  <a:lnTo>
                    <a:pt x="71773" y="87167"/>
                  </a:lnTo>
                  <a:lnTo>
                    <a:pt x="71773" y="36079"/>
                  </a:lnTo>
                  <a:lnTo>
                    <a:pt x="67828" y="36079"/>
                  </a:lnTo>
                  <a:lnTo>
                    <a:pt x="67828" y="29536"/>
                  </a:lnTo>
                  <a:lnTo>
                    <a:pt x="71773" y="29536"/>
                  </a:lnTo>
                  <a:lnTo>
                    <a:pt x="71773" y="0"/>
                  </a:lnTo>
                  <a:close/>
                </a:path>
                <a:path w="256539" h="87630">
                  <a:moveTo>
                    <a:pt x="24148" y="7600"/>
                  </a:moveTo>
                  <a:lnTo>
                    <a:pt x="22609" y="7600"/>
                  </a:lnTo>
                  <a:lnTo>
                    <a:pt x="22609" y="23090"/>
                  </a:lnTo>
                  <a:lnTo>
                    <a:pt x="20876" y="35150"/>
                  </a:lnTo>
                  <a:lnTo>
                    <a:pt x="16103" y="46397"/>
                  </a:lnTo>
                  <a:lnTo>
                    <a:pt x="8931" y="55805"/>
                  </a:lnTo>
                  <a:lnTo>
                    <a:pt x="0" y="62344"/>
                  </a:lnTo>
                  <a:lnTo>
                    <a:pt x="5099" y="68694"/>
                  </a:lnTo>
                  <a:lnTo>
                    <a:pt x="14661" y="61190"/>
                  </a:lnTo>
                  <a:lnTo>
                    <a:pt x="22284" y="50438"/>
                  </a:lnTo>
                  <a:lnTo>
                    <a:pt x="26726" y="38969"/>
                  </a:lnTo>
                  <a:lnTo>
                    <a:pt x="25946" y="37011"/>
                  </a:lnTo>
                  <a:lnTo>
                    <a:pt x="24148" y="23090"/>
                  </a:lnTo>
                  <a:lnTo>
                    <a:pt x="24148" y="7600"/>
                  </a:lnTo>
                  <a:close/>
                </a:path>
                <a:path w="256539" h="87630">
                  <a:moveTo>
                    <a:pt x="30595" y="7600"/>
                  </a:moveTo>
                  <a:lnTo>
                    <a:pt x="29151" y="7600"/>
                  </a:lnTo>
                  <a:lnTo>
                    <a:pt x="29151" y="23090"/>
                  </a:lnTo>
                  <a:lnTo>
                    <a:pt x="27328" y="37414"/>
                  </a:lnTo>
                  <a:lnTo>
                    <a:pt x="26726" y="38969"/>
                  </a:lnTo>
                  <a:lnTo>
                    <a:pt x="30955" y="49596"/>
                  </a:lnTo>
                  <a:lnTo>
                    <a:pt x="38598" y="59945"/>
                  </a:lnTo>
                  <a:lnTo>
                    <a:pt x="48297" y="67155"/>
                  </a:lnTo>
                  <a:lnTo>
                    <a:pt x="53012" y="60709"/>
                  </a:lnTo>
                  <a:lnTo>
                    <a:pt x="44192" y="54547"/>
                  </a:lnTo>
                  <a:lnTo>
                    <a:pt x="37077" y="45616"/>
                  </a:lnTo>
                  <a:lnTo>
                    <a:pt x="32325" y="34826"/>
                  </a:lnTo>
                  <a:lnTo>
                    <a:pt x="30595" y="23090"/>
                  </a:lnTo>
                  <a:lnTo>
                    <a:pt x="30595" y="7600"/>
                  </a:lnTo>
                  <a:close/>
                </a:path>
                <a:path w="256539" h="87630">
                  <a:moveTo>
                    <a:pt x="29151" y="7600"/>
                  </a:moveTo>
                  <a:lnTo>
                    <a:pt x="24148" y="7600"/>
                  </a:lnTo>
                  <a:lnTo>
                    <a:pt x="24148" y="23090"/>
                  </a:lnTo>
                  <a:lnTo>
                    <a:pt x="25946" y="37011"/>
                  </a:lnTo>
                  <a:lnTo>
                    <a:pt x="26726" y="38969"/>
                  </a:lnTo>
                  <a:lnTo>
                    <a:pt x="27328" y="37414"/>
                  </a:lnTo>
                  <a:lnTo>
                    <a:pt x="29151" y="23090"/>
                  </a:lnTo>
                  <a:lnTo>
                    <a:pt x="29151" y="7600"/>
                  </a:lnTo>
                  <a:close/>
                </a:path>
                <a:path w="256539" h="87630">
                  <a:moveTo>
                    <a:pt x="63884" y="29536"/>
                  </a:moveTo>
                  <a:lnTo>
                    <a:pt x="43583" y="29536"/>
                  </a:lnTo>
                  <a:lnTo>
                    <a:pt x="43583" y="36079"/>
                  </a:lnTo>
                  <a:lnTo>
                    <a:pt x="63884" y="36079"/>
                  </a:lnTo>
                  <a:lnTo>
                    <a:pt x="63884" y="29536"/>
                  </a:lnTo>
                  <a:close/>
                </a:path>
                <a:path w="256539" h="87630">
                  <a:moveTo>
                    <a:pt x="71773" y="29536"/>
                  </a:moveTo>
                  <a:lnTo>
                    <a:pt x="67828" y="29536"/>
                  </a:lnTo>
                  <a:lnTo>
                    <a:pt x="67828" y="36079"/>
                  </a:lnTo>
                  <a:lnTo>
                    <a:pt x="71773" y="36079"/>
                  </a:lnTo>
                  <a:lnTo>
                    <a:pt x="71773" y="29536"/>
                  </a:lnTo>
                  <a:close/>
                </a:path>
                <a:path w="256539" h="87630">
                  <a:moveTo>
                    <a:pt x="159799" y="0"/>
                  </a:moveTo>
                  <a:lnTo>
                    <a:pt x="151813" y="0"/>
                  </a:lnTo>
                  <a:lnTo>
                    <a:pt x="151813" y="87167"/>
                  </a:lnTo>
                  <a:lnTo>
                    <a:pt x="159799" y="87167"/>
                  </a:lnTo>
                  <a:lnTo>
                    <a:pt x="159799" y="0"/>
                  </a:lnTo>
                  <a:close/>
                </a:path>
                <a:path w="256539" h="87630">
                  <a:moveTo>
                    <a:pt x="101495" y="7408"/>
                  </a:moveTo>
                  <a:lnTo>
                    <a:pt x="93605" y="7408"/>
                  </a:lnTo>
                  <a:lnTo>
                    <a:pt x="93605" y="66193"/>
                  </a:lnTo>
                  <a:lnTo>
                    <a:pt x="134591" y="66193"/>
                  </a:lnTo>
                  <a:lnTo>
                    <a:pt x="134591" y="59650"/>
                  </a:lnTo>
                  <a:lnTo>
                    <a:pt x="101495" y="59650"/>
                  </a:lnTo>
                  <a:lnTo>
                    <a:pt x="101495" y="36752"/>
                  </a:lnTo>
                  <a:lnTo>
                    <a:pt x="134591" y="36752"/>
                  </a:lnTo>
                  <a:lnTo>
                    <a:pt x="134591" y="30402"/>
                  </a:lnTo>
                  <a:lnTo>
                    <a:pt x="101495" y="30402"/>
                  </a:lnTo>
                  <a:lnTo>
                    <a:pt x="101495" y="7408"/>
                  </a:lnTo>
                  <a:close/>
                </a:path>
                <a:path w="256539" h="87630">
                  <a:moveTo>
                    <a:pt x="134591" y="36752"/>
                  </a:moveTo>
                  <a:lnTo>
                    <a:pt x="126606" y="36752"/>
                  </a:lnTo>
                  <a:lnTo>
                    <a:pt x="126606" y="59650"/>
                  </a:lnTo>
                  <a:lnTo>
                    <a:pt x="134591" y="59650"/>
                  </a:lnTo>
                  <a:lnTo>
                    <a:pt x="134591" y="36752"/>
                  </a:lnTo>
                  <a:close/>
                </a:path>
                <a:path w="256539" h="87630">
                  <a:moveTo>
                    <a:pt x="134591" y="7408"/>
                  </a:moveTo>
                  <a:lnTo>
                    <a:pt x="126606" y="7408"/>
                  </a:lnTo>
                  <a:lnTo>
                    <a:pt x="126606" y="30402"/>
                  </a:lnTo>
                  <a:lnTo>
                    <a:pt x="134591" y="30402"/>
                  </a:lnTo>
                  <a:lnTo>
                    <a:pt x="134591" y="7408"/>
                  </a:lnTo>
                  <a:close/>
                </a:path>
                <a:path w="256539" h="87630">
                  <a:moveTo>
                    <a:pt x="213477" y="6061"/>
                  </a:moveTo>
                  <a:lnTo>
                    <a:pt x="212034" y="6061"/>
                  </a:lnTo>
                  <a:lnTo>
                    <a:pt x="212034" y="12699"/>
                  </a:lnTo>
                  <a:lnTo>
                    <a:pt x="209239" y="23385"/>
                  </a:lnTo>
                  <a:lnTo>
                    <a:pt x="201943" y="32663"/>
                  </a:lnTo>
                  <a:lnTo>
                    <a:pt x="191741" y="39718"/>
                  </a:lnTo>
                  <a:lnTo>
                    <a:pt x="180380" y="43679"/>
                  </a:lnTo>
                  <a:lnTo>
                    <a:pt x="183940" y="50318"/>
                  </a:lnTo>
                  <a:lnTo>
                    <a:pt x="196759" y="45441"/>
                  </a:lnTo>
                  <a:lnTo>
                    <a:pt x="207981" y="37137"/>
                  </a:lnTo>
                  <a:lnTo>
                    <a:pt x="215938" y="26019"/>
                  </a:lnTo>
                  <a:lnTo>
                    <a:pt x="216221" y="24771"/>
                  </a:lnTo>
                  <a:lnTo>
                    <a:pt x="213477" y="12699"/>
                  </a:lnTo>
                  <a:lnTo>
                    <a:pt x="213477" y="6061"/>
                  </a:lnTo>
                  <a:close/>
                </a:path>
                <a:path w="256539" h="87630">
                  <a:moveTo>
                    <a:pt x="220404" y="6061"/>
                  </a:moveTo>
                  <a:lnTo>
                    <a:pt x="218961" y="6061"/>
                  </a:lnTo>
                  <a:lnTo>
                    <a:pt x="218961" y="12699"/>
                  </a:lnTo>
                  <a:lnTo>
                    <a:pt x="216221" y="24771"/>
                  </a:lnTo>
                  <a:lnTo>
                    <a:pt x="216513" y="26059"/>
                  </a:lnTo>
                  <a:lnTo>
                    <a:pt x="224493" y="37173"/>
                  </a:lnTo>
                  <a:lnTo>
                    <a:pt x="235720" y="45455"/>
                  </a:lnTo>
                  <a:lnTo>
                    <a:pt x="248498" y="50318"/>
                  </a:lnTo>
                  <a:lnTo>
                    <a:pt x="252057" y="43679"/>
                  </a:lnTo>
                  <a:lnTo>
                    <a:pt x="240679" y="39705"/>
                  </a:lnTo>
                  <a:lnTo>
                    <a:pt x="230530" y="32699"/>
                  </a:lnTo>
                  <a:lnTo>
                    <a:pt x="223212" y="23425"/>
                  </a:lnTo>
                  <a:lnTo>
                    <a:pt x="220404" y="12699"/>
                  </a:lnTo>
                  <a:lnTo>
                    <a:pt x="220404" y="6061"/>
                  </a:lnTo>
                  <a:close/>
                </a:path>
                <a:path w="256539" h="87630">
                  <a:moveTo>
                    <a:pt x="218961" y="6061"/>
                  </a:moveTo>
                  <a:lnTo>
                    <a:pt x="213477" y="6061"/>
                  </a:lnTo>
                  <a:lnTo>
                    <a:pt x="213477" y="12699"/>
                  </a:lnTo>
                  <a:lnTo>
                    <a:pt x="216221" y="24771"/>
                  </a:lnTo>
                  <a:lnTo>
                    <a:pt x="218961" y="12699"/>
                  </a:lnTo>
                  <a:lnTo>
                    <a:pt x="218961" y="6061"/>
                  </a:lnTo>
                  <a:close/>
                </a:path>
                <a:path w="256539" h="87630">
                  <a:moveTo>
                    <a:pt x="256002" y="68790"/>
                  </a:moveTo>
                  <a:lnTo>
                    <a:pt x="177205" y="68790"/>
                  </a:lnTo>
                  <a:lnTo>
                    <a:pt x="177205" y="75333"/>
                  </a:lnTo>
                  <a:lnTo>
                    <a:pt x="256002" y="75333"/>
                  </a:lnTo>
                  <a:lnTo>
                    <a:pt x="256002" y="68790"/>
                  </a:lnTo>
                  <a:close/>
                </a:path>
              </a:pathLst>
            </a:custGeom>
            <a:solidFill>
              <a:srgbClr val="000000">
                <a:alpha val="70000"/>
              </a:srgbClr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66" name="object 66"/>
            <p:cNvPicPr/>
            <p:nvPr/>
          </p:nvPicPr>
          <p:blipFill rotWithShape="1">
            <a:blip r:embed="rId36"/>
            <a:stretch>
              <a:fillRect/>
            </a:stretch>
          </p:blipFill>
          <p:spPr>
            <a:xfrm>
              <a:off x="5085291" y="16216732"/>
              <a:ext cx="129326" cy="71953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 rotWithShape="1">
            <a:blip r:embed="rId37"/>
            <a:stretch>
              <a:fillRect/>
            </a:stretch>
          </p:blipFill>
          <p:spPr>
            <a:xfrm>
              <a:off x="3693285" y="16208782"/>
              <a:ext cx="957689" cy="194783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3583851" y="16187508"/>
              <a:ext cx="1174750" cy="298450"/>
            </a:xfrm>
            <a:custGeom>
              <a:avLst/>
              <a:gdLst/>
              <a:ahLst/>
              <a:cxnLst/>
              <a:rect l="l" t="t" r="r" b="b"/>
              <a:pathLst>
                <a:path w="1174750" h="298450">
                  <a:moveTo>
                    <a:pt x="4013" y="0"/>
                  </a:moveTo>
                  <a:lnTo>
                    <a:pt x="0" y="0"/>
                  </a:lnTo>
                  <a:lnTo>
                    <a:pt x="0" y="298386"/>
                  </a:lnTo>
                  <a:lnTo>
                    <a:pt x="4013" y="298386"/>
                  </a:lnTo>
                  <a:lnTo>
                    <a:pt x="4013" y="0"/>
                  </a:lnTo>
                  <a:close/>
                </a:path>
                <a:path w="1174750" h="298450">
                  <a:moveTo>
                    <a:pt x="1174584" y="8026"/>
                  </a:moveTo>
                  <a:lnTo>
                    <a:pt x="1170571" y="8026"/>
                  </a:lnTo>
                  <a:lnTo>
                    <a:pt x="1170571" y="296659"/>
                  </a:lnTo>
                  <a:lnTo>
                    <a:pt x="1174584" y="296659"/>
                  </a:lnTo>
                  <a:lnTo>
                    <a:pt x="1174584" y="80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</p:grpSp>
      <p:pic>
        <p:nvPicPr>
          <p:cNvPr id="69" name="object 69"/>
          <p:cNvPicPr/>
          <p:nvPr/>
        </p:nvPicPr>
        <p:blipFill rotWithShape="1">
          <a:blip r:embed="rId38"/>
          <a:stretch>
            <a:fillRect/>
          </a:stretch>
        </p:blipFill>
        <p:spPr>
          <a:xfrm>
            <a:off x="4947030" y="9277"/>
            <a:ext cx="72116" cy="72116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 rotWithShape="1">
          <a:blip r:embed="rId39"/>
          <a:stretch>
            <a:fillRect/>
          </a:stretch>
        </p:blipFill>
        <p:spPr>
          <a:xfrm>
            <a:off x="6017793" y="9277"/>
            <a:ext cx="72091" cy="72116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 rotWithShape="1">
          <a:blip r:embed="rId40"/>
          <a:stretch>
            <a:fillRect/>
          </a:stretch>
        </p:blipFill>
        <p:spPr>
          <a:xfrm>
            <a:off x="4721418" y="94062"/>
            <a:ext cx="72066" cy="72116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 rotWithShape="1">
          <a:blip r:embed="rId41"/>
          <a:stretch>
            <a:fillRect/>
          </a:stretch>
        </p:blipFill>
        <p:spPr>
          <a:xfrm>
            <a:off x="4256947" y="207565"/>
            <a:ext cx="66055" cy="72116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 rotWithShape="1">
          <a:blip r:embed="rId42"/>
          <a:stretch>
            <a:fillRect/>
          </a:stretch>
        </p:blipFill>
        <p:spPr>
          <a:xfrm>
            <a:off x="4289273" y="442774"/>
            <a:ext cx="72097" cy="72116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 rotWithShape="1">
          <a:blip r:embed="rId43"/>
          <a:stretch>
            <a:fillRect/>
          </a:stretch>
        </p:blipFill>
        <p:spPr>
          <a:xfrm>
            <a:off x="4289293" y="1004816"/>
            <a:ext cx="72058" cy="72116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 rotWithShape="1">
          <a:blip r:embed="rId44"/>
          <a:stretch>
            <a:fillRect/>
          </a:stretch>
        </p:blipFill>
        <p:spPr>
          <a:xfrm>
            <a:off x="4287896" y="1451987"/>
            <a:ext cx="72116" cy="72116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 rotWithShape="1">
          <a:blip r:embed="rId45"/>
          <a:stretch>
            <a:fillRect/>
          </a:stretch>
        </p:blipFill>
        <p:spPr>
          <a:xfrm>
            <a:off x="5654060" y="1454722"/>
            <a:ext cx="72049" cy="72116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 rotWithShape="1">
          <a:blip r:embed="rId46"/>
          <a:stretch>
            <a:fillRect/>
          </a:stretch>
        </p:blipFill>
        <p:spPr>
          <a:xfrm>
            <a:off x="4268786" y="1981209"/>
            <a:ext cx="72047" cy="72116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 rotWithShape="1">
          <a:blip r:embed="rId47"/>
          <a:stretch>
            <a:fillRect/>
          </a:stretch>
        </p:blipFill>
        <p:spPr>
          <a:xfrm>
            <a:off x="4275589" y="4144590"/>
            <a:ext cx="72116" cy="72116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 rotWithShape="1">
          <a:blip r:embed="rId48"/>
          <a:stretch>
            <a:fillRect/>
          </a:stretch>
        </p:blipFill>
        <p:spPr>
          <a:xfrm>
            <a:off x="4298854" y="4320997"/>
            <a:ext cx="72080" cy="72116"/>
          </a:xfrm>
          <a:prstGeom prst="rect">
            <a:avLst/>
          </a:prstGeom>
        </p:spPr>
      </p:pic>
      <p:grpSp>
        <p:nvGrpSpPr>
          <p:cNvPr id="80" name="object 80"/>
          <p:cNvGrpSpPr/>
          <p:nvPr/>
        </p:nvGrpSpPr>
        <p:grpSpPr>
          <a:xfrm>
            <a:off x="6341013" y="36922"/>
            <a:ext cx="1478391" cy="2291993"/>
            <a:chOff x="6109401" y="108237"/>
            <a:chExt cx="4333875" cy="6718934"/>
          </a:xfrm>
        </p:grpSpPr>
        <p:sp>
          <p:nvSpPr>
            <p:cNvPr id="81" name="object 81"/>
            <p:cNvSpPr/>
            <p:nvPr/>
          </p:nvSpPr>
          <p:spPr>
            <a:xfrm>
              <a:off x="6113410" y="112246"/>
              <a:ext cx="4330065" cy="6711315"/>
            </a:xfrm>
            <a:custGeom>
              <a:avLst/>
              <a:gdLst/>
              <a:ahLst/>
              <a:cxnLst/>
              <a:rect l="l" t="t" r="r" b="b"/>
              <a:pathLst>
                <a:path w="4330065" h="6711315">
                  <a:moveTo>
                    <a:pt x="4329496" y="0"/>
                  </a:moveTo>
                  <a:lnTo>
                    <a:pt x="0" y="0"/>
                  </a:lnTo>
                  <a:lnTo>
                    <a:pt x="0" y="6710720"/>
                  </a:lnTo>
                  <a:lnTo>
                    <a:pt x="4329496" y="6710720"/>
                  </a:lnTo>
                  <a:lnTo>
                    <a:pt x="4329496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82" name="object 82"/>
            <p:cNvSpPr/>
            <p:nvPr/>
          </p:nvSpPr>
          <p:spPr>
            <a:xfrm>
              <a:off x="6358743" y="231780"/>
              <a:ext cx="39370" cy="105410"/>
            </a:xfrm>
            <a:custGeom>
              <a:avLst/>
              <a:gdLst/>
              <a:ahLst/>
              <a:cxnLst/>
              <a:rect l="l" t="t" r="r" b="b"/>
              <a:pathLst>
                <a:path w="39370" h="105410">
                  <a:moveTo>
                    <a:pt x="38949" y="0"/>
                  </a:moveTo>
                  <a:lnTo>
                    <a:pt x="26239" y="0"/>
                  </a:lnTo>
                  <a:lnTo>
                    <a:pt x="0" y="17424"/>
                  </a:lnTo>
                  <a:lnTo>
                    <a:pt x="0" y="30339"/>
                  </a:lnTo>
                  <a:lnTo>
                    <a:pt x="25624" y="13324"/>
                  </a:lnTo>
                  <a:lnTo>
                    <a:pt x="26239" y="13324"/>
                  </a:lnTo>
                  <a:lnTo>
                    <a:pt x="26239" y="104957"/>
                  </a:lnTo>
                  <a:lnTo>
                    <a:pt x="38949" y="104957"/>
                  </a:lnTo>
                  <a:lnTo>
                    <a:pt x="389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83" name="object 83"/>
            <p:cNvPicPr/>
            <p:nvPr/>
          </p:nvPicPr>
          <p:blipFill rotWithShape="1">
            <a:blip r:embed="rId49"/>
            <a:stretch>
              <a:fillRect/>
            </a:stretch>
          </p:blipFill>
          <p:spPr>
            <a:xfrm>
              <a:off x="6348562" y="1080209"/>
              <a:ext cx="71133" cy="107827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 rotWithShape="1">
            <a:blip r:embed="rId50"/>
            <a:stretch>
              <a:fillRect/>
            </a:stretch>
          </p:blipFill>
          <p:spPr>
            <a:xfrm>
              <a:off x="6348767" y="659288"/>
              <a:ext cx="66213" cy="106392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 rotWithShape="1">
            <a:blip r:embed="rId51"/>
            <a:stretch>
              <a:fillRect/>
            </a:stretch>
          </p:blipFill>
          <p:spPr>
            <a:xfrm>
              <a:off x="6348972" y="1919482"/>
              <a:ext cx="67238" cy="106392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 rotWithShape="1">
            <a:blip r:embed="rId52"/>
            <a:stretch>
              <a:fillRect/>
            </a:stretch>
          </p:blipFill>
          <p:spPr>
            <a:xfrm>
              <a:off x="6346307" y="1498559"/>
              <a:ext cx="75848" cy="104957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 rotWithShape="1">
            <a:blip r:embed="rId53"/>
            <a:stretch>
              <a:fillRect/>
            </a:stretch>
          </p:blipFill>
          <p:spPr>
            <a:xfrm>
              <a:off x="6356899" y="2757320"/>
              <a:ext cx="67238" cy="104957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 rotWithShape="1">
            <a:blip r:embed="rId54"/>
            <a:stretch>
              <a:fillRect/>
            </a:stretch>
          </p:blipFill>
          <p:spPr>
            <a:xfrm>
              <a:off x="6351136" y="2338971"/>
              <a:ext cx="71543" cy="107895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 rotWithShape="1">
            <a:blip r:embed="rId55"/>
            <a:stretch>
              <a:fillRect/>
            </a:stretch>
          </p:blipFill>
          <p:spPr>
            <a:xfrm>
              <a:off x="6363162" y="3593621"/>
              <a:ext cx="71543" cy="107929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 rotWithShape="1">
            <a:blip r:embed="rId56"/>
            <a:stretch>
              <a:fillRect/>
            </a:stretch>
          </p:blipFill>
          <p:spPr>
            <a:xfrm>
              <a:off x="6358709" y="3176810"/>
              <a:ext cx="71338" cy="107827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 rotWithShape="1">
            <a:blip r:embed="rId57"/>
            <a:stretch>
              <a:fillRect/>
            </a:stretch>
          </p:blipFill>
          <p:spPr>
            <a:xfrm>
              <a:off x="6298612" y="4018656"/>
              <a:ext cx="139857" cy="107827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 rotWithShape="1">
            <a:blip r:embed="rId58"/>
            <a:stretch>
              <a:fillRect/>
            </a:stretch>
          </p:blipFill>
          <p:spPr>
            <a:xfrm>
              <a:off x="6318656" y="4432997"/>
              <a:ext cx="106033" cy="104957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 rotWithShape="1">
            <a:blip r:embed="rId59"/>
            <a:stretch>
              <a:fillRect/>
            </a:stretch>
          </p:blipFill>
          <p:spPr>
            <a:xfrm>
              <a:off x="6306629" y="4856494"/>
              <a:ext cx="135348" cy="106392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 rotWithShape="1">
            <a:blip r:embed="rId60"/>
            <a:stretch>
              <a:fillRect/>
            </a:stretch>
          </p:blipFill>
          <p:spPr>
            <a:xfrm>
              <a:off x="6306629" y="5269399"/>
              <a:ext cx="140062" cy="107827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 rotWithShape="1">
            <a:blip r:embed="rId61"/>
            <a:stretch>
              <a:fillRect/>
            </a:stretch>
          </p:blipFill>
          <p:spPr>
            <a:xfrm>
              <a:off x="6306629" y="5695766"/>
              <a:ext cx="142522" cy="104957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 rotWithShape="1">
            <a:blip r:embed="rId62"/>
            <a:stretch>
              <a:fillRect/>
            </a:stretch>
          </p:blipFill>
          <p:spPr>
            <a:xfrm>
              <a:off x="6310638" y="6116690"/>
              <a:ext cx="136577" cy="106392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 rotWithShape="1">
            <a:blip r:embed="rId63"/>
            <a:stretch>
              <a:fillRect/>
            </a:stretch>
          </p:blipFill>
          <p:spPr>
            <a:xfrm>
              <a:off x="6306629" y="6528161"/>
              <a:ext cx="139037" cy="107895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6109398" y="108241"/>
              <a:ext cx="4333875" cy="6718934"/>
            </a:xfrm>
            <a:custGeom>
              <a:avLst/>
              <a:gdLst/>
              <a:ahLst/>
              <a:cxnLst/>
              <a:rect l="l" t="t" r="r" b="b"/>
              <a:pathLst>
                <a:path w="4333875" h="6718934">
                  <a:moveTo>
                    <a:pt x="4333506" y="0"/>
                  </a:moveTo>
                  <a:lnTo>
                    <a:pt x="4329493" y="0"/>
                  </a:lnTo>
                  <a:lnTo>
                    <a:pt x="4329493" y="4013"/>
                  </a:lnTo>
                  <a:lnTo>
                    <a:pt x="4329493" y="420928"/>
                  </a:lnTo>
                  <a:lnTo>
                    <a:pt x="4329493" y="6714731"/>
                  </a:lnTo>
                  <a:lnTo>
                    <a:pt x="605320" y="6714731"/>
                  </a:lnTo>
                  <a:lnTo>
                    <a:pt x="605320" y="6297815"/>
                  </a:lnTo>
                  <a:lnTo>
                    <a:pt x="4329493" y="6297815"/>
                  </a:lnTo>
                  <a:lnTo>
                    <a:pt x="4329493" y="6293802"/>
                  </a:lnTo>
                  <a:lnTo>
                    <a:pt x="605320" y="6293802"/>
                  </a:lnTo>
                  <a:lnTo>
                    <a:pt x="605320" y="5876887"/>
                  </a:lnTo>
                  <a:lnTo>
                    <a:pt x="4329493" y="5876887"/>
                  </a:lnTo>
                  <a:lnTo>
                    <a:pt x="4329493" y="5872886"/>
                  </a:lnTo>
                  <a:lnTo>
                    <a:pt x="605320" y="5872886"/>
                  </a:lnTo>
                  <a:lnTo>
                    <a:pt x="605320" y="5455971"/>
                  </a:lnTo>
                  <a:lnTo>
                    <a:pt x="4329493" y="5455971"/>
                  </a:lnTo>
                  <a:lnTo>
                    <a:pt x="4329493" y="5451957"/>
                  </a:lnTo>
                  <a:lnTo>
                    <a:pt x="605320" y="5451957"/>
                  </a:lnTo>
                  <a:lnTo>
                    <a:pt x="605320" y="5039055"/>
                  </a:lnTo>
                  <a:lnTo>
                    <a:pt x="4329493" y="5039055"/>
                  </a:lnTo>
                  <a:lnTo>
                    <a:pt x="4329493" y="5035042"/>
                  </a:lnTo>
                  <a:lnTo>
                    <a:pt x="605320" y="5035042"/>
                  </a:lnTo>
                  <a:lnTo>
                    <a:pt x="605320" y="4618126"/>
                  </a:lnTo>
                  <a:lnTo>
                    <a:pt x="4329493" y="4618126"/>
                  </a:lnTo>
                  <a:lnTo>
                    <a:pt x="4329493" y="4614126"/>
                  </a:lnTo>
                  <a:lnTo>
                    <a:pt x="605320" y="4614126"/>
                  </a:lnTo>
                  <a:lnTo>
                    <a:pt x="605320" y="4197210"/>
                  </a:lnTo>
                  <a:lnTo>
                    <a:pt x="4329493" y="4197210"/>
                  </a:lnTo>
                  <a:lnTo>
                    <a:pt x="4329493" y="4193197"/>
                  </a:lnTo>
                  <a:lnTo>
                    <a:pt x="605320" y="4193197"/>
                  </a:lnTo>
                  <a:lnTo>
                    <a:pt x="605320" y="3780294"/>
                  </a:lnTo>
                  <a:lnTo>
                    <a:pt x="4329493" y="3780294"/>
                  </a:lnTo>
                  <a:lnTo>
                    <a:pt x="4329493" y="3776281"/>
                  </a:lnTo>
                  <a:lnTo>
                    <a:pt x="605320" y="3776281"/>
                  </a:lnTo>
                  <a:lnTo>
                    <a:pt x="605320" y="3359366"/>
                  </a:lnTo>
                  <a:lnTo>
                    <a:pt x="4329493" y="3359366"/>
                  </a:lnTo>
                  <a:lnTo>
                    <a:pt x="4329493" y="3355365"/>
                  </a:lnTo>
                  <a:lnTo>
                    <a:pt x="605320" y="3355365"/>
                  </a:lnTo>
                  <a:lnTo>
                    <a:pt x="605320" y="2938449"/>
                  </a:lnTo>
                  <a:lnTo>
                    <a:pt x="4329493" y="2938449"/>
                  </a:lnTo>
                  <a:lnTo>
                    <a:pt x="4329493" y="2934436"/>
                  </a:lnTo>
                  <a:lnTo>
                    <a:pt x="605320" y="2934436"/>
                  </a:lnTo>
                  <a:lnTo>
                    <a:pt x="605320" y="2521534"/>
                  </a:lnTo>
                  <a:lnTo>
                    <a:pt x="4329493" y="2521534"/>
                  </a:lnTo>
                  <a:lnTo>
                    <a:pt x="4329493" y="2517521"/>
                  </a:lnTo>
                  <a:lnTo>
                    <a:pt x="605320" y="2517521"/>
                  </a:lnTo>
                  <a:lnTo>
                    <a:pt x="605320" y="2100605"/>
                  </a:lnTo>
                  <a:lnTo>
                    <a:pt x="4329493" y="2100605"/>
                  </a:lnTo>
                  <a:lnTo>
                    <a:pt x="4329493" y="2096604"/>
                  </a:lnTo>
                  <a:lnTo>
                    <a:pt x="605320" y="2096604"/>
                  </a:lnTo>
                  <a:lnTo>
                    <a:pt x="605320" y="1679689"/>
                  </a:lnTo>
                  <a:lnTo>
                    <a:pt x="4329493" y="1679689"/>
                  </a:lnTo>
                  <a:lnTo>
                    <a:pt x="4329493" y="1675676"/>
                  </a:lnTo>
                  <a:lnTo>
                    <a:pt x="605320" y="1675676"/>
                  </a:lnTo>
                  <a:lnTo>
                    <a:pt x="605320" y="1262773"/>
                  </a:lnTo>
                  <a:lnTo>
                    <a:pt x="4329493" y="1262773"/>
                  </a:lnTo>
                  <a:lnTo>
                    <a:pt x="4329493" y="1258760"/>
                  </a:lnTo>
                  <a:lnTo>
                    <a:pt x="605320" y="1258760"/>
                  </a:lnTo>
                  <a:lnTo>
                    <a:pt x="605320" y="841844"/>
                  </a:lnTo>
                  <a:lnTo>
                    <a:pt x="4329493" y="841844"/>
                  </a:lnTo>
                  <a:lnTo>
                    <a:pt x="4329493" y="837844"/>
                  </a:lnTo>
                  <a:lnTo>
                    <a:pt x="605320" y="837844"/>
                  </a:lnTo>
                  <a:lnTo>
                    <a:pt x="605320" y="424929"/>
                  </a:lnTo>
                  <a:lnTo>
                    <a:pt x="4329493" y="424929"/>
                  </a:lnTo>
                  <a:lnTo>
                    <a:pt x="4329493" y="420928"/>
                  </a:lnTo>
                  <a:lnTo>
                    <a:pt x="605320" y="420928"/>
                  </a:lnTo>
                  <a:lnTo>
                    <a:pt x="605320" y="4013"/>
                  </a:lnTo>
                  <a:lnTo>
                    <a:pt x="4329493" y="4013"/>
                  </a:lnTo>
                  <a:lnTo>
                    <a:pt x="4329493" y="0"/>
                  </a:lnTo>
                  <a:lnTo>
                    <a:pt x="4000" y="0"/>
                  </a:lnTo>
                  <a:lnTo>
                    <a:pt x="4000" y="4013"/>
                  </a:lnTo>
                  <a:lnTo>
                    <a:pt x="601319" y="4013"/>
                  </a:lnTo>
                  <a:lnTo>
                    <a:pt x="601319" y="420928"/>
                  </a:lnTo>
                  <a:lnTo>
                    <a:pt x="601319" y="6293802"/>
                  </a:lnTo>
                  <a:lnTo>
                    <a:pt x="4000" y="6293802"/>
                  </a:lnTo>
                  <a:lnTo>
                    <a:pt x="4000" y="5876887"/>
                  </a:lnTo>
                  <a:lnTo>
                    <a:pt x="601319" y="5876887"/>
                  </a:lnTo>
                  <a:lnTo>
                    <a:pt x="601319" y="5872886"/>
                  </a:lnTo>
                  <a:lnTo>
                    <a:pt x="4000" y="5872886"/>
                  </a:lnTo>
                  <a:lnTo>
                    <a:pt x="4000" y="5455971"/>
                  </a:lnTo>
                  <a:lnTo>
                    <a:pt x="601319" y="5455971"/>
                  </a:lnTo>
                  <a:lnTo>
                    <a:pt x="601319" y="5451957"/>
                  </a:lnTo>
                  <a:lnTo>
                    <a:pt x="4000" y="5451957"/>
                  </a:lnTo>
                  <a:lnTo>
                    <a:pt x="4000" y="5039055"/>
                  </a:lnTo>
                  <a:lnTo>
                    <a:pt x="601319" y="5039055"/>
                  </a:lnTo>
                  <a:lnTo>
                    <a:pt x="601319" y="5035042"/>
                  </a:lnTo>
                  <a:lnTo>
                    <a:pt x="4000" y="5035042"/>
                  </a:lnTo>
                  <a:lnTo>
                    <a:pt x="4000" y="4618126"/>
                  </a:lnTo>
                  <a:lnTo>
                    <a:pt x="601319" y="4618126"/>
                  </a:lnTo>
                  <a:lnTo>
                    <a:pt x="601319" y="4614126"/>
                  </a:lnTo>
                  <a:lnTo>
                    <a:pt x="4000" y="4614126"/>
                  </a:lnTo>
                  <a:lnTo>
                    <a:pt x="4000" y="4197210"/>
                  </a:lnTo>
                  <a:lnTo>
                    <a:pt x="601319" y="4197210"/>
                  </a:lnTo>
                  <a:lnTo>
                    <a:pt x="601319" y="4193197"/>
                  </a:lnTo>
                  <a:lnTo>
                    <a:pt x="4000" y="4193197"/>
                  </a:lnTo>
                  <a:lnTo>
                    <a:pt x="4000" y="3780294"/>
                  </a:lnTo>
                  <a:lnTo>
                    <a:pt x="601319" y="3780294"/>
                  </a:lnTo>
                  <a:lnTo>
                    <a:pt x="601319" y="3776281"/>
                  </a:lnTo>
                  <a:lnTo>
                    <a:pt x="4000" y="3776281"/>
                  </a:lnTo>
                  <a:lnTo>
                    <a:pt x="4000" y="3359366"/>
                  </a:lnTo>
                  <a:lnTo>
                    <a:pt x="601319" y="3359366"/>
                  </a:lnTo>
                  <a:lnTo>
                    <a:pt x="601319" y="3355365"/>
                  </a:lnTo>
                  <a:lnTo>
                    <a:pt x="4000" y="3355365"/>
                  </a:lnTo>
                  <a:lnTo>
                    <a:pt x="4000" y="2938449"/>
                  </a:lnTo>
                  <a:lnTo>
                    <a:pt x="601319" y="2938449"/>
                  </a:lnTo>
                  <a:lnTo>
                    <a:pt x="601319" y="2934436"/>
                  </a:lnTo>
                  <a:lnTo>
                    <a:pt x="4000" y="2934436"/>
                  </a:lnTo>
                  <a:lnTo>
                    <a:pt x="4000" y="2521534"/>
                  </a:lnTo>
                  <a:lnTo>
                    <a:pt x="601319" y="2521534"/>
                  </a:lnTo>
                  <a:lnTo>
                    <a:pt x="601319" y="2517521"/>
                  </a:lnTo>
                  <a:lnTo>
                    <a:pt x="4000" y="2517521"/>
                  </a:lnTo>
                  <a:lnTo>
                    <a:pt x="4000" y="2100605"/>
                  </a:lnTo>
                  <a:lnTo>
                    <a:pt x="601319" y="2100605"/>
                  </a:lnTo>
                  <a:lnTo>
                    <a:pt x="601319" y="2096604"/>
                  </a:lnTo>
                  <a:lnTo>
                    <a:pt x="4000" y="2096604"/>
                  </a:lnTo>
                  <a:lnTo>
                    <a:pt x="4000" y="1679689"/>
                  </a:lnTo>
                  <a:lnTo>
                    <a:pt x="601319" y="1679689"/>
                  </a:lnTo>
                  <a:lnTo>
                    <a:pt x="601319" y="1675676"/>
                  </a:lnTo>
                  <a:lnTo>
                    <a:pt x="4000" y="1675676"/>
                  </a:lnTo>
                  <a:lnTo>
                    <a:pt x="4000" y="1262773"/>
                  </a:lnTo>
                  <a:lnTo>
                    <a:pt x="601319" y="1262773"/>
                  </a:lnTo>
                  <a:lnTo>
                    <a:pt x="601319" y="1258760"/>
                  </a:lnTo>
                  <a:lnTo>
                    <a:pt x="4000" y="1258760"/>
                  </a:lnTo>
                  <a:lnTo>
                    <a:pt x="4000" y="841844"/>
                  </a:lnTo>
                  <a:lnTo>
                    <a:pt x="601319" y="841844"/>
                  </a:lnTo>
                  <a:lnTo>
                    <a:pt x="601319" y="837844"/>
                  </a:lnTo>
                  <a:lnTo>
                    <a:pt x="4000" y="837844"/>
                  </a:lnTo>
                  <a:lnTo>
                    <a:pt x="4000" y="424929"/>
                  </a:lnTo>
                  <a:lnTo>
                    <a:pt x="601319" y="424929"/>
                  </a:lnTo>
                  <a:lnTo>
                    <a:pt x="601319" y="420928"/>
                  </a:lnTo>
                  <a:lnTo>
                    <a:pt x="4000" y="420928"/>
                  </a:lnTo>
                  <a:lnTo>
                    <a:pt x="4000" y="4013"/>
                  </a:lnTo>
                  <a:lnTo>
                    <a:pt x="0" y="4013"/>
                  </a:lnTo>
                  <a:lnTo>
                    <a:pt x="0" y="6714731"/>
                  </a:lnTo>
                  <a:lnTo>
                    <a:pt x="4000" y="6714731"/>
                  </a:lnTo>
                  <a:lnTo>
                    <a:pt x="4000" y="6297815"/>
                  </a:lnTo>
                  <a:lnTo>
                    <a:pt x="601319" y="6297815"/>
                  </a:lnTo>
                  <a:lnTo>
                    <a:pt x="601319" y="6714731"/>
                  </a:lnTo>
                  <a:lnTo>
                    <a:pt x="4000" y="6714731"/>
                  </a:lnTo>
                  <a:lnTo>
                    <a:pt x="4000" y="6718744"/>
                  </a:lnTo>
                  <a:lnTo>
                    <a:pt x="4333506" y="6718744"/>
                  </a:lnTo>
                  <a:lnTo>
                    <a:pt x="4333506" y="6714731"/>
                  </a:lnTo>
                  <a:lnTo>
                    <a:pt x="4333506" y="6297815"/>
                  </a:lnTo>
                  <a:lnTo>
                    <a:pt x="4333506" y="4013"/>
                  </a:lnTo>
                  <a:lnTo>
                    <a:pt x="43335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99" name="object 99"/>
            <p:cNvPicPr/>
            <p:nvPr/>
          </p:nvPicPr>
          <p:blipFill rotWithShape="1">
            <a:blip r:embed="rId64"/>
            <a:stretch>
              <a:fillRect/>
            </a:stretch>
          </p:blipFill>
          <p:spPr>
            <a:xfrm>
              <a:off x="6909556" y="262721"/>
              <a:ext cx="1275122" cy="116222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 rotWithShape="1">
            <a:blip r:embed="rId65"/>
            <a:stretch>
              <a:fillRect/>
            </a:stretch>
          </p:blipFill>
          <p:spPr>
            <a:xfrm>
              <a:off x="6914046" y="683644"/>
              <a:ext cx="1946742" cy="125039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6945732" y="1116594"/>
              <a:ext cx="1153160" cy="116839"/>
            </a:xfrm>
            <a:custGeom>
              <a:avLst/>
              <a:gdLst/>
              <a:ahLst/>
              <a:cxnLst/>
              <a:rect l="l" t="t" r="r" b="b"/>
              <a:pathLst>
                <a:path w="1153159" h="116840">
                  <a:moveTo>
                    <a:pt x="71324" y="2565"/>
                  </a:moveTo>
                  <a:lnTo>
                    <a:pt x="61190" y="2565"/>
                  </a:lnTo>
                  <a:lnTo>
                    <a:pt x="61190" y="110321"/>
                  </a:lnTo>
                  <a:lnTo>
                    <a:pt x="71324" y="110321"/>
                  </a:lnTo>
                  <a:lnTo>
                    <a:pt x="71324" y="52595"/>
                  </a:lnTo>
                  <a:lnTo>
                    <a:pt x="65551" y="52595"/>
                  </a:lnTo>
                  <a:lnTo>
                    <a:pt x="65551" y="43743"/>
                  </a:lnTo>
                  <a:lnTo>
                    <a:pt x="71324" y="43743"/>
                  </a:lnTo>
                  <a:lnTo>
                    <a:pt x="71324" y="2565"/>
                  </a:lnTo>
                  <a:close/>
                </a:path>
                <a:path w="1153159" h="116840">
                  <a:moveTo>
                    <a:pt x="44257" y="13469"/>
                  </a:moveTo>
                  <a:lnTo>
                    <a:pt x="0" y="13469"/>
                  </a:lnTo>
                  <a:lnTo>
                    <a:pt x="0" y="85050"/>
                  </a:lnTo>
                  <a:lnTo>
                    <a:pt x="44257" y="85050"/>
                  </a:lnTo>
                  <a:lnTo>
                    <a:pt x="44257" y="76583"/>
                  </a:lnTo>
                  <a:lnTo>
                    <a:pt x="10005" y="76583"/>
                  </a:lnTo>
                  <a:lnTo>
                    <a:pt x="10005" y="21936"/>
                  </a:lnTo>
                  <a:lnTo>
                    <a:pt x="44257" y="21936"/>
                  </a:lnTo>
                  <a:lnTo>
                    <a:pt x="44257" y="13469"/>
                  </a:lnTo>
                  <a:close/>
                </a:path>
                <a:path w="1153159" h="116840">
                  <a:moveTo>
                    <a:pt x="44257" y="21936"/>
                  </a:moveTo>
                  <a:lnTo>
                    <a:pt x="34251" y="21936"/>
                  </a:lnTo>
                  <a:lnTo>
                    <a:pt x="34251" y="76583"/>
                  </a:lnTo>
                  <a:lnTo>
                    <a:pt x="44257" y="76583"/>
                  </a:lnTo>
                  <a:lnTo>
                    <a:pt x="44257" y="52595"/>
                  </a:lnTo>
                  <a:lnTo>
                    <a:pt x="38869" y="52595"/>
                  </a:lnTo>
                  <a:lnTo>
                    <a:pt x="38869" y="43743"/>
                  </a:lnTo>
                  <a:lnTo>
                    <a:pt x="44257" y="43743"/>
                  </a:lnTo>
                  <a:lnTo>
                    <a:pt x="44257" y="21936"/>
                  </a:lnTo>
                  <a:close/>
                </a:path>
                <a:path w="1153159" h="116840">
                  <a:moveTo>
                    <a:pt x="44257" y="43743"/>
                  </a:moveTo>
                  <a:lnTo>
                    <a:pt x="38869" y="43743"/>
                  </a:lnTo>
                  <a:lnTo>
                    <a:pt x="38869" y="52595"/>
                  </a:lnTo>
                  <a:lnTo>
                    <a:pt x="44257" y="52595"/>
                  </a:lnTo>
                  <a:lnTo>
                    <a:pt x="44257" y="43743"/>
                  </a:lnTo>
                  <a:close/>
                </a:path>
                <a:path w="1153159" h="116840">
                  <a:moveTo>
                    <a:pt x="61190" y="43743"/>
                  </a:moveTo>
                  <a:lnTo>
                    <a:pt x="44257" y="43743"/>
                  </a:lnTo>
                  <a:lnTo>
                    <a:pt x="44257" y="52595"/>
                  </a:lnTo>
                  <a:lnTo>
                    <a:pt x="61190" y="52595"/>
                  </a:lnTo>
                  <a:lnTo>
                    <a:pt x="61190" y="43743"/>
                  </a:lnTo>
                  <a:close/>
                </a:path>
                <a:path w="1153159" h="116840">
                  <a:moveTo>
                    <a:pt x="71324" y="43743"/>
                  </a:moveTo>
                  <a:lnTo>
                    <a:pt x="65551" y="43743"/>
                  </a:lnTo>
                  <a:lnTo>
                    <a:pt x="65551" y="52595"/>
                  </a:lnTo>
                  <a:lnTo>
                    <a:pt x="71324" y="52595"/>
                  </a:lnTo>
                  <a:lnTo>
                    <a:pt x="71324" y="43743"/>
                  </a:lnTo>
                  <a:close/>
                </a:path>
                <a:path w="1153159" h="116840">
                  <a:moveTo>
                    <a:pt x="94415" y="128"/>
                  </a:moveTo>
                  <a:lnTo>
                    <a:pt x="84152" y="128"/>
                  </a:lnTo>
                  <a:lnTo>
                    <a:pt x="84152" y="116094"/>
                  </a:lnTo>
                  <a:lnTo>
                    <a:pt x="94415" y="116094"/>
                  </a:lnTo>
                  <a:lnTo>
                    <a:pt x="94415" y="128"/>
                  </a:lnTo>
                  <a:close/>
                </a:path>
                <a:path w="1153159" h="116840">
                  <a:moveTo>
                    <a:pt x="137764" y="6029"/>
                  </a:moveTo>
                  <a:lnTo>
                    <a:pt x="127116" y="6029"/>
                  </a:lnTo>
                  <a:lnTo>
                    <a:pt x="127116" y="47977"/>
                  </a:lnTo>
                  <a:lnTo>
                    <a:pt x="206394" y="47977"/>
                  </a:lnTo>
                  <a:lnTo>
                    <a:pt x="206394" y="43359"/>
                  </a:lnTo>
                  <a:lnTo>
                    <a:pt x="137764" y="43359"/>
                  </a:lnTo>
                  <a:lnTo>
                    <a:pt x="137764" y="6029"/>
                  </a:lnTo>
                  <a:close/>
                </a:path>
                <a:path w="1153159" h="116840">
                  <a:moveTo>
                    <a:pt x="206394" y="39254"/>
                  </a:moveTo>
                  <a:lnTo>
                    <a:pt x="137764" y="39254"/>
                  </a:lnTo>
                  <a:lnTo>
                    <a:pt x="137764" y="43359"/>
                  </a:lnTo>
                  <a:lnTo>
                    <a:pt x="206394" y="43359"/>
                  </a:lnTo>
                  <a:lnTo>
                    <a:pt x="206394" y="39254"/>
                  </a:lnTo>
                  <a:close/>
                </a:path>
                <a:path w="1153159" h="116840">
                  <a:moveTo>
                    <a:pt x="151490" y="67860"/>
                  </a:moveTo>
                  <a:lnTo>
                    <a:pt x="140842" y="67860"/>
                  </a:lnTo>
                  <a:lnTo>
                    <a:pt x="140842" y="116094"/>
                  </a:lnTo>
                  <a:lnTo>
                    <a:pt x="151490" y="116094"/>
                  </a:lnTo>
                  <a:lnTo>
                    <a:pt x="151490" y="67860"/>
                  </a:lnTo>
                  <a:close/>
                </a:path>
                <a:path w="1153159" h="116840">
                  <a:moveTo>
                    <a:pt x="191514" y="67860"/>
                  </a:moveTo>
                  <a:lnTo>
                    <a:pt x="180995" y="67860"/>
                  </a:lnTo>
                  <a:lnTo>
                    <a:pt x="180995" y="116094"/>
                  </a:lnTo>
                  <a:lnTo>
                    <a:pt x="191514" y="116094"/>
                  </a:lnTo>
                  <a:lnTo>
                    <a:pt x="191514" y="67860"/>
                  </a:lnTo>
                  <a:close/>
                </a:path>
                <a:path w="1153159" h="116840">
                  <a:moveTo>
                    <a:pt x="218709" y="64525"/>
                  </a:moveTo>
                  <a:lnTo>
                    <a:pt x="113903" y="64525"/>
                  </a:lnTo>
                  <a:lnTo>
                    <a:pt x="113903" y="73376"/>
                  </a:lnTo>
                  <a:lnTo>
                    <a:pt x="140842" y="73376"/>
                  </a:lnTo>
                  <a:lnTo>
                    <a:pt x="140842" y="67860"/>
                  </a:lnTo>
                  <a:lnTo>
                    <a:pt x="218709" y="67860"/>
                  </a:lnTo>
                  <a:lnTo>
                    <a:pt x="218709" y="64525"/>
                  </a:lnTo>
                  <a:close/>
                </a:path>
                <a:path w="1153159" h="116840">
                  <a:moveTo>
                    <a:pt x="180995" y="67860"/>
                  </a:moveTo>
                  <a:lnTo>
                    <a:pt x="151490" y="67860"/>
                  </a:lnTo>
                  <a:lnTo>
                    <a:pt x="151490" y="73376"/>
                  </a:lnTo>
                  <a:lnTo>
                    <a:pt x="180995" y="73376"/>
                  </a:lnTo>
                  <a:lnTo>
                    <a:pt x="180995" y="67860"/>
                  </a:lnTo>
                  <a:close/>
                </a:path>
                <a:path w="1153159" h="116840">
                  <a:moveTo>
                    <a:pt x="218709" y="67860"/>
                  </a:moveTo>
                  <a:lnTo>
                    <a:pt x="191514" y="67860"/>
                  </a:lnTo>
                  <a:lnTo>
                    <a:pt x="191514" y="73376"/>
                  </a:lnTo>
                  <a:lnTo>
                    <a:pt x="218709" y="73376"/>
                  </a:lnTo>
                  <a:lnTo>
                    <a:pt x="218709" y="67860"/>
                  </a:lnTo>
                  <a:close/>
                </a:path>
                <a:path w="1153159" h="116840">
                  <a:moveTo>
                    <a:pt x="299420" y="77353"/>
                  </a:moveTo>
                  <a:lnTo>
                    <a:pt x="288773" y="77353"/>
                  </a:lnTo>
                  <a:lnTo>
                    <a:pt x="288773" y="113529"/>
                  </a:lnTo>
                  <a:lnTo>
                    <a:pt x="366127" y="113529"/>
                  </a:lnTo>
                  <a:lnTo>
                    <a:pt x="366127" y="108910"/>
                  </a:lnTo>
                  <a:lnTo>
                    <a:pt x="299420" y="108910"/>
                  </a:lnTo>
                  <a:lnTo>
                    <a:pt x="299420" y="77353"/>
                  </a:lnTo>
                  <a:close/>
                </a:path>
                <a:path w="1153159" h="116840">
                  <a:moveTo>
                    <a:pt x="366127" y="104805"/>
                  </a:moveTo>
                  <a:lnTo>
                    <a:pt x="299420" y="104805"/>
                  </a:lnTo>
                  <a:lnTo>
                    <a:pt x="299420" y="108910"/>
                  </a:lnTo>
                  <a:lnTo>
                    <a:pt x="366127" y="108910"/>
                  </a:lnTo>
                  <a:lnTo>
                    <a:pt x="366127" y="104805"/>
                  </a:lnTo>
                  <a:close/>
                </a:path>
                <a:path w="1153159" h="116840">
                  <a:moveTo>
                    <a:pt x="363304" y="256"/>
                  </a:moveTo>
                  <a:lnTo>
                    <a:pt x="352657" y="256"/>
                  </a:lnTo>
                  <a:lnTo>
                    <a:pt x="352657" y="86974"/>
                  </a:lnTo>
                  <a:lnTo>
                    <a:pt x="363304" y="86974"/>
                  </a:lnTo>
                  <a:lnTo>
                    <a:pt x="363304" y="36303"/>
                  </a:lnTo>
                  <a:lnTo>
                    <a:pt x="356634" y="36303"/>
                  </a:lnTo>
                  <a:lnTo>
                    <a:pt x="356634" y="27452"/>
                  </a:lnTo>
                  <a:lnTo>
                    <a:pt x="363304" y="27452"/>
                  </a:lnTo>
                  <a:lnTo>
                    <a:pt x="363304" y="256"/>
                  </a:lnTo>
                  <a:close/>
                </a:path>
                <a:path w="1153159" h="116840">
                  <a:moveTo>
                    <a:pt x="299035" y="7183"/>
                  </a:moveTo>
                  <a:lnTo>
                    <a:pt x="296983" y="7183"/>
                  </a:lnTo>
                  <a:lnTo>
                    <a:pt x="296921" y="21807"/>
                  </a:lnTo>
                  <a:lnTo>
                    <a:pt x="294890" y="34323"/>
                  </a:lnTo>
                  <a:lnTo>
                    <a:pt x="288997" y="45924"/>
                  </a:lnTo>
                  <a:lnTo>
                    <a:pt x="279881" y="55409"/>
                  </a:lnTo>
                  <a:lnTo>
                    <a:pt x="268120" y="61959"/>
                  </a:lnTo>
                  <a:lnTo>
                    <a:pt x="273636" y="70426"/>
                  </a:lnTo>
                  <a:lnTo>
                    <a:pt x="286799" y="62625"/>
                  </a:lnTo>
                  <a:lnTo>
                    <a:pt x="296871" y="51408"/>
                  </a:lnTo>
                  <a:lnTo>
                    <a:pt x="302496" y="39217"/>
                  </a:lnTo>
                  <a:lnTo>
                    <a:pt x="301268" y="36666"/>
                  </a:lnTo>
                  <a:lnTo>
                    <a:pt x="299035" y="21807"/>
                  </a:lnTo>
                  <a:lnTo>
                    <a:pt x="299035" y="7183"/>
                  </a:lnTo>
                  <a:close/>
                </a:path>
                <a:path w="1153159" h="116840">
                  <a:moveTo>
                    <a:pt x="307630" y="7183"/>
                  </a:moveTo>
                  <a:lnTo>
                    <a:pt x="305578" y="7183"/>
                  </a:lnTo>
                  <a:lnTo>
                    <a:pt x="305523" y="21807"/>
                  </a:lnTo>
                  <a:lnTo>
                    <a:pt x="303311" y="37450"/>
                  </a:lnTo>
                  <a:lnTo>
                    <a:pt x="302496" y="39217"/>
                  </a:lnTo>
                  <a:lnTo>
                    <a:pt x="307566" y="49757"/>
                  </a:lnTo>
                  <a:lnTo>
                    <a:pt x="317328" y="60322"/>
                  </a:lnTo>
                  <a:lnTo>
                    <a:pt x="329951" y="67604"/>
                  </a:lnTo>
                  <a:lnTo>
                    <a:pt x="335724" y="59394"/>
                  </a:lnTo>
                  <a:lnTo>
                    <a:pt x="324245" y="53196"/>
                  </a:lnTo>
                  <a:lnTo>
                    <a:pt x="315375" y="44353"/>
                  </a:lnTo>
                  <a:lnTo>
                    <a:pt x="309657" y="33633"/>
                  </a:lnTo>
                  <a:lnTo>
                    <a:pt x="307630" y="21807"/>
                  </a:lnTo>
                  <a:lnTo>
                    <a:pt x="307630" y="7183"/>
                  </a:lnTo>
                  <a:close/>
                </a:path>
                <a:path w="1153159" h="116840">
                  <a:moveTo>
                    <a:pt x="305578" y="7183"/>
                  </a:moveTo>
                  <a:lnTo>
                    <a:pt x="299035" y="7183"/>
                  </a:lnTo>
                  <a:lnTo>
                    <a:pt x="299035" y="21807"/>
                  </a:lnTo>
                  <a:lnTo>
                    <a:pt x="301268" y="36666"/>
                  </a:lnTo>
                  <a:lnTo>
                    <a:pt x="302496" y="39217"/>
                  </a:lnTo>
                  <a:lnTo>
                    <a:pt x="303311" y="37450"/>
                  </a:lnTo>
                  <a:lnTo>
                    <a:pt x="305523" y="21807"/>
                  </a:lnTo>
                  <a:lnTo>
                    <a:pt x="305578" y="7183"/>
                  </a:lnTo>
                  <a:close/>
                </a:path>
                <a:path w="1153159" h="116840">
                  <a:moveTo>
                    <a:pt x="352657" y="27452"/>
                  </a:moveTo>
                  <a:lnTo>
                    <a:pt x="327386" y="27452"/>
                  </a:lnTo>
                  <a:lnTo>
                    <a:pt x="327386" y="36303"/>
                  </a:lnTo>
                  <a:lnTo>
                    <a:pt x="352657" y="36303"/>
                  </a:lnTo>
                  <a:lnTo>
                    <a:pt x="352657" y="27452"/>
                  </a:lnTo>
                  <a:close/>
                </a:path>
                <a:path w="1153159" h="116840">
                  <a:moveTo>
                    <a:pt x="363304" y="27452"/>
                  </a:moveTo>
                  <a:lnTo>
                    <a:pt x="356634" y="27452"/>
                  </a:lnTo>
                  <a:lnTo>
                    <a:pt x="356634" y="36303"/>
                  </a:lnTo>
                  <a:lnTo>
                    <a:pt x="363304" y="36303"/>
                  </a:lnTo>
                  <a:lnTo>
                    <a:pt x="363304" y="27452"/>
                  </a:lnTo>
                  <a:close/>
                </a:path>
                <a:path w="1153159" h="116840">
                  <a:moveTo>
                    <a:pt x="435773" y="8594"/>
                  </a:moveTo>
                  <a:lnTo>
                    <a:pt x="390875" y="8594"/>
                  </a:lnTo>
                  <a:lnTo>
                    <a:pt x="390875" y="64397"/>
                  </a:lnTo>
                  <a:lnTo>
                    <a:pt x="398315" y="64397"/>
                  </a:lnTo>
                  <a:lnTo>
                    <a:pt x="411001" y="64276"/>
                  </a:lnTo>
                  <a:lnTo>
                    <a:pt x="421775" y="63819"/>
                  </a:lnTo>
                  <a:lnTo>
                    <a:pt x="431562" y="62881"/>
                  </a:lnTo>
                  <a:lnTo>
                    <a:pt x="441289" y="61318"/>
                  </a:lnTo>
                  <a:lnTo>
                    <a:pt x="441169" y="60292"/>
                  </a:lnTo>
                  <a:lnTo>
                    <a:pt x="401137" y="60292"/>
                  </a:lnTo>
                  <a:lnTo>
                    <a:pt x="401137" y="55545"/>
                  </a:lnTo>
                  <a:lnTo>
                    <a:pt x="398315" y="55545"/>
                  </a:lnTo>
                  <a:lnTo>
                    <a:pt x="401137" y="55523"/>
                  </a:lnTo>
                  <a:lnTo>
                    <a:pt x="401137" y="40023"/>
                  </a:lnTo>
                  <a:lnTo>
                    <a:pt x="397930" y="40023"/>
                  </a:lnTo>
                  <a:lnTo>
                    <a:pt x="397930" y="31685"/>
                  </a:lnTo>
                  <a:lnTo>
                    <a:pt x="401137" y="31685"/>
                  </a:lnTo>
                  <a:lnTo>
                    <a:pt x="401137" y="17317"/>
                  </a:lnTo>
                  <a:lnTo>
                    <a:pt x="435773" y="17317"/>
                  </a:lnTo>
                  <a:lnTo>
                    <a:pt x="435773" y="8594"/>
                  </a:lnTo>
                  <a:close/>
                </a:path>
                <a:path w="1153159" h="116840">
                  <a:moveTo>
                    <a:pt x="440263" y="52595"/>
                  </a:moveTo>
                  <a:lnTo>
                    <a:pt x="430804" y="54138"/>
                  </a:lnTo>
                  <a:lnTo>
                    <a:pt x="421262" y="55032"/>
                  </a:lnTo>
                  <a:lnTo>
                    <a:pt x="410732" y="55445"/>
                  </a:lnTo>
                  <a:lnTo>
                    <a:pt x="401137" y="55523"/>
                  </a:lnTo>
                  <a:lnTo>
                    <a:pt x="401137" y="60292"/>
                  </a:lnTo>
                  <a:lnTo>
                    <a:pt x="441169" y="60292"/>
                  </a:lnTo>
                  <a:lnTo>
                    <a:pt x="440263" y="52595"/>
                  </a:lnTo>
                  <a:close/>
                </a:path>
                <a:path w="1153159" h="116840">
                  <a:moveTo>
                    <a:pt x="401137" y="55523"/>
                  </a:moveTo>
                  <a:lnTo>
                    <a:pt x="398315" y="55545"/>
                  </a:lnTo>
                  <a:lnTo>
                    <a:pt x="401137" y="55545"/>
                  </a:lnTo>
                  <a:close/>
                </a:path>
                <a:path w="1153159" h="116840">
                  <a:moveTo>
                    <a:pt x="401137" y="31685"/>
                  </a:moveTo>
                  <a:lnTo>
                    <a:pt x="397930" y="31685"/>
                  </a:lnTo>
                  <a:lnTo>
                    <a:pt x="397930" y="40023"/>
                  </a:lnTo>
                  <a:lnTo>
                    <a:pt x="401137" y="40023"/>
                  </a:lnTo>
                  <a:lnTo>
                    <a:pt x="401137" y="31685"/>
                  </a:lnTo>
                  <a:close/>
                </a:path>
                <a:path w="1153159" h="116840">
                  <a:moveTo>
                    <a:pt x="434362" y="31685"/>
                  </a:moveTo>
                  <a:lnTo>
                    <a:pt x="401137" y="31685"/>
                  </a:lnTo>
                  <a:lnTo>
                    <a:pt x="401137" y="40023"/>
                  </a:lnTo>
                  <a:lnTo>
                    <a:pt x="434362" y="40023"/>
                  </a:lnTo>
                  <a:lnTo>
                    <a:pt x="434362" y="31685"/>
                  </a:lnTo>
                  <a:close/>
                </a:path>
                <a:path w="1153159" h="116840">
                  <a:moveTo>
                    <a:pt x="483622" y="128"/>
                  </a:moveTo>
                  <a:lnTo>
                    <a:pt x="473488" y="128"/>
                  </a:lnTo>
                  <a:lnTo>
                    <a:pt x="473488" y="70426"/>
                  </a:lnTo>
                  <a:lnTo>
                    <a:pt x="483622" y="70426"/>
                  </a:lnTo>
                  <a:lnTo>
                    <a:pt x="483622" y="39125"/>
                  </a:lnTo>
                  <a:lnTo>
                    <a:pt x="476695" y="39125"/>
                  </a:lnTo>
                  <a:lnTo>
                    <a:pt x="476695" y="30402"/>
                  </a:lnTo>
                  <a:lnTo>
                    <a:pt x="483622" y="30402"/>
                  </a:lnTo>
                  <a:lnTo>
                    <a:pt x="483622" y="128"/>
                  </a:lnTo>
                  <a:close/>
                </a:path>
                <a:path w="1153159" h="116840">
                  <a:moveTo>
                    <a:pt x="457966" y="2309"/>
                  </a:moveTo>
                  <a:lnTo>
                    <a:pt x="447960" y="2309"/>
                  </a:lnTo>
                  <a:lnTo>
                    <a:pt x="447960" y="69785"/>
                  </a:lnTo>
                  <a:lnTo>
                    <a:pt x="457966" y="69785"/>
                  </a:lnTo>
                  <a:lnTo>
                    <a:pt x="457966" y="39125"/>
                  </a:lnTo>
                  <a:lnTo>
                    <a:pt x="454759" y="39125"/>
                  </a:lnTo>
                  <a:lnTo>
                    <a:pt x="454759" y="30402"/>
                  </a:lnTo>
                  <a:lnTo>
                    <a:pt x="457966" y="30402"/>
                  </a:lnTo>
                  <a:lnTo>
                    <a:pt x="457966" y="2309"/>
                  </a:lnTo>
                  <a:close/>
                </a:path>
                <a:path w="1153159" h="116840">
                  <a:moveTo>
                    <a:pt x="457966" y="30402"/>
                  </a:moveTo>
                  <a:lnTo>
                    <a:pt x="454759" y="30402"/>
                  </a:lnTo>
                  <a:lnTo>
                    <a:pt x="454759" y="39125"/>
                  </a:lnTo>
                  <a:lnTo>
                    <a:pt x="457966" y="39125"/>
                  </a:lnTo>
                  <a:lnTo>
                    <a:pt x="457966" y="30402"/>
                  </a:lnTo>
                  <a:close/>
                </a:path>
                <a:path w="1153159" h="116840">
                  <a:moveTo>
                    <a:pt x="473488" y="30402"/>
                  </a:moveTo>
                  <a:lnTo>
                    <a:pt x="457966" y="30402"/>
                  </a:lnTo>
                  <a:lnTo>
                    <a:pt x="457966" y="39125"/>
                  </a:lnTo>
                  <a:lnTo>
                    <a:pt x="473488" y="39125"/>
                  </a:lnTo>
                  <a:lnTo>
                    <a:pt x="473488" y="30402"/>
                  </a:lnTo>
                  <a:close/>
                </a:path>
                <a:path w="1153159" h="116840">
                  <a:moveTo>
                    <a:pt x="483622" y="30402"/>
                  </a:moveTo>
                  <a:lnTo>
                    <a:pt x="476695" y="30402"/>
                  </a:lnTo>
                  <a:lnTo>
                    <a:pt x="476695" y="39125"/>
                  </a:lnTo>
                  <a:lnTo>
                    <a:pt x="483622" y="39125"/>
                  </a:lnTo>
                  <a:lnTo>
                    <a:pt x="483622" y="30402"/>
                  </a:lnTo>
                  <a:close/>
                </a:path>
                <a:path w="1153159" h="116840">
                  <a:moveTo>
                    <a:pt x="483622" y="76583"/>
                  </a:moveTo>
                  <a:lnTo>
                    <a:pt x="405884" y="76583"/>
                  </a:lnTo>
                  <a:lnTo>
                    <a:pt x="405884" y="85307"/>
                  </a:lnTo>
                  <a:lnTo>
                    <a:pt x="473103" y="85307"/>
                  </a:lnTo>
                  <a:lnTo>
                    <a:pt x="473103" y="116094"/>
                  </a:lnTo>
                  <a:lnTo>
                    <a:pt x="483622" y="116094"/>
                  </a:lnTo>
                  <a:lnTo>
                    <a:pt x="483622" y="76583"/>
                  </a:lnTo>
                  <a:close/>
                </a:path>
                <a:path w="1153159" h="116840">
                  <a:moveTo>
                    <a:pt x="536336" y="10134"/>
                  </a:moveTo>
                  <a:lnTo>
                    <a:pt x="534540" y="10134"/>
                  </a:lnTo>
                  <a:lnTo>
                    <a:pt x="534540" y="30915"/>
                  </a:lnTo>
                  <a:lnTo>
                    <a:pt x="532087" y="47193"/>
                  </a:lnTo>
                  <a:lnTo>
                    <a:pt x="525400" y="62232"/>
                  </a:lnTo>
                  <a:lnTo>
                    <a:pt x="515490" y="74697"/>
                  </a:lnTo>
                  <a:lnTo>
                    <a:pt x="503368" y="83254"/>
                  </a:lnTo>
                  <a:lnTo>
                    <a:pt x="509910" y="91977"/>
                  </a:lnTo>
                  <a:lnTo>
                    <a:pt x="523131" y="82130"/>
                  </a:lnTo>
                  <a:lnTo>
                    <a:pt x="533706" y="67844"/>
                  </a:lnTo>
                  <a:lnTo>
                    <a:pt x="539963" y="52250"/>
                  </a:lnTo>
                  <a:lnTo>
                    <a:pt x="538896" y="49695"/>
                  </a:lnTo>
                  <a:lnTo>
                    <a:pt x="536336" y="30915"/>
                  </a:lnTo>
                  <a:lnTo>
                    <a:pt x="536336" y="10134"/>
                  </a:lnTo>
                  <a:close/>
                </a:path>
                <a:path w="1153159" h="116840">
                  <a:moveTo>
                    <a:pt x="545059" y="10134"/>
                  </a:moveTo>
                  <a:lnTo>
                    <a:pt x="543263" y="10134"/>
                  </a:lnTo>
                  <a:lnTo>
                    <a:pt x="543263" y="30915"/>
                  </a:lnTo>
                  <a:lnTo>
                    <a:pt x="540722" y="50360"/>
                  </a:lnTo>
                  <a:lnTo>
                    <a:pt x="539963" y="52250"/>
                  </a:lnTo>
                  <a:lnTo>
                    <a:pt x="545941" y="66562"/>
                  </a:lnTo>
                  <a:lnTo>
                    <a:pt x="556522" y="80326"/>
                  </a:lnTo>
                  <a:lnTo>
                    <a:pt x="569689" y="89796"/>
                  </a:lnTo>
                  <a:lnTo>
                    <a:pt x="576103" y="81330"/>
                  </a:lnTo>
                  <a:lnTo>
                    <a:pt x="564001" y="73074"/>
                  </a:lnTo>
                  <a:lnTo>
                    <a:pt x="554135" y="61077"/>
                  </a:lnTo>
                  <a:lnTo>
                    <a:pt x="547492" y="46604"/>
                  </a:lnTo>
                  <a:lnTo>
                    <a:pt x="545059" y="30915"/>
                  </a:lnTo>
                  <a:lnTo>
                    <a:pt x="545059" y="10134"/>
                  </a:lnTo>
                  <a:close/>
                </a:path>
                <a:path w="1153159" h="116840">
                  <a:moveTo>
                    <a:pt x="543263" y="10134"/>
                  </a:moveTo>
                  <a:lnTo>
                    <a:pt x="536336" y="10134"/>
                  </a:lnTo>
                  <a:lnTo>
                    <a:pt x="536336" y="30915"/>
                  </a:lnTo>
                  <a:lnTo>
                    <a:pt x="538896" y="49695"/>
                  </a:lnTo>
                  <a:lnTo>
                    <a:pt x="539963" y="52250"/>
                  </a:lnTo>
                  <a:lnTo>
                    <a:pt x="540722" y="50360"/>
                  </a:lnTo>
                  <a:lnTo>
                    <a:pt x="543263" y="30915"/>
                  </a:lnTo>
                  <a:lnTo>
                    <a:pt x="543263" y="10134"/>
                  </a:lnTo>
                  <a:close/>
                </a:path>
                <a:path w="1153159" h="116840">
                  <a:moveTo>
                    <a:pt x="598809" y="0"/>
                  </a:moveTo>
                  <a:lnTo>
                    <a:pt x="588162" y="0"/>
                  </a:lnTo>
                  <a:lnTo>
                    <a:pt x="588162" y="116222"/>
                  </a:lnTo>
                  <a:lnTo>
                    <a:pt x="598809" y="116222"/>
                  </a:lnTo>
                  <a:lnTo>
                    <a:pt x="598809" y="0"/>
                  </a:lnTo>
                  <a:close/>
                </a:path>
                <a:path w="1153159" h="116840">
                  <a:moveTo>
                    <a:pt x="747253" y="128"/>
                  </a:moveTo>
                  <a:lnTo>
                    <a:pt x="736477" y="128"/>
                  </a:lnTo>
                  <a:lnTo>
                    <a:pt x="736477" y="116094"/>
                  </a:lnTo>
                  <a:lnTo>
                    <a:pt x="747253" y="116094"/>
                  </a:lnTo>
                  <a:lnTo>
                    <a:pt x="747253" y="54776"/>
                  </a:lnTo>
                  <a:lnTo>
                    <a:pt x="744687" y="54776"/>
                  </a:lnTo>
                  <a:lnTo>
                    <a:pt x="744687" y="45668"/>
                  </a:lnTo>
                  <a:lnTo>
                    <a:pt x="747253" y="45668"/>
                  </a:lnTo>
                  <a:lnTo>
                    <a:pt x="747253" y="128"/>
                  </a:lnTo>
                  <a:close/>
                </a:path>
                <a:path w="1153159" h="116840">
                  <a:moveTo>
                    <a:pt x="747253" y="45668"/>
                  </a:moveTo>
                  <a:lnTo>
                    <a:pt x="744687" y="45668"/>
                  </a:lnTo>
                  <a:lnTo>
                    <a:pt x="744687" y="54776"/>
                  </a:lnTo>
                  <a:lnTo>
                    <a:pt x="747253" y="54776"/>
                  </a:lnTo>
                  <a:lnTo>
                    <a:pt x="747253" y="45668"/>
                  </a:lnTo>
                  <a:close/>
                </a:path>
                <a:path w="1153159" h="116840">
                  <a:moveTo>
                    <a:pt x="766238" y="45668"/>
                  </a:moveTo>
                  <a:lnTo>
                    <a:pt x="747253" y="45668"/>
                  </a:lnTo>
                  <a:lnTo>
                    <a:pt x="747253" y="54776"/>
                  </a:lnTo>
                  <a:lnTo>
                    <a:pt x="766238" y="54776"/>
                  </a:lnTo>
                  <a:lnTo>
                    <a:pt x="766238" y="45668"/>
                  </a:lnTo>
                  <a:close/>
                </a:path>
                <a:path w="1153159" h="116840">
                  <a:moveTo>
                    <a:pt x="673106" y="9877"/>
                  </a:moveTo>
                  <a:lnTo>
                    <a:pt x="662587" y="9877"/>
                  </a:lnTo>
                  <a:lnTo>
                    <a:pt x="662587" y="88257"/>
                  </a:lnTo>
                  <a:lnTo>
                    <a:pt x="716722" y="88257"/>
                  </a:lnTo>
                  <a:lnTo>
                    <a:pt x="716722" y="79534"/>
                  </a:lnTo>
                  <a:lnTo>
                    <a:pt x="673106" y="79534"/>
                  </a:lnTo>
                  <a:lnTo>
                    <a:pt x="673106" y="49003"/>
                  </a:lnTo>
                  <a:lnTo>
                    <a:pt x="716722" y="49003"/>
                  </a:lnTo>
                  <a:lnTo>
                    <a:pt x="716722" y="40536"/>
                  </a:lnTo>
                  <a:lnTo>
                    <a:pt x="673106" y="40536"/>
                  </a:lnTo>
                  <a:lnTo>
                    <a:pt x="673106" y="9877"/>
                  </a:lnTo>
                  <a:close/>
                </a:path>
                <a:path w="1153159" h="116840">
                  <a:moveTo>
                    <a:pt x="716722" y="49003"/>
                  </a:moveTo>
                  <a:lnTo>
                    <a:pt x="706203" y="49003"/>
                  </a:lnTo>
                  <a:lnTo>
                    <a:pt x="706203" y="79534"/>
                  </a:lnTo>
                  <a:lnTo>
                    <a:pt x="716722" y="79534"/>
                  </a:lnTo>
                  <a:lnTo>
                    <a:pt x="716722" y="49003"/>
                  </a:lnTo>
                  <a:close/>
                </a:path>
                <a:path w="1153159" h="116840">
                  <a:moveTo>
                    <a:pt x="716722" y="9877"/>
                  </a:moveTo>
                  <a:lnTo>
                    <a:pt x="706203" y="9877"/>
                  </a:lnTo>
                  <a:lnTo>
                    <a:pt x="706203" y="40536"/>
                  </a:lnTo>
                  <a:lnTo>
                    <a:pt x="716722" y="40536"/>
                  </a:lnTo>
                  <a:lnTo>
                    <a:pt x="716722" y="9877"/>
                  </a:lnTo>
                  <a:close/>
                </a:path>
                <a:path w="1153159" h="116840">
                  <a:moveTo>
                    <a:pt x="823057" y="93004"/>
                  </a:moveTo>
                  <a:lnTo>
                    <a:pt x="776106" y="93004"/>
                  </a:lnTo>
                  <a:lnTo>
                    <a:pt x="776106" y="101855"/>
                  </a:lnTo>
                  <a:lnTo>
                    <a:pt x="881168" y="101855"/>
                  </a:lnTo>
                  <a:lnTo>
                    <a:pt x="881168" y="96724"/>
                  </a:lnTo>
                  <a:lnTo>
                    <a:pt x="823057" y="96724"/>
                  </a:lnTo>
                  <a:lnTo>
                    <a:pt x="823057" y="93004"/>
                  </a:lnTo>
                  <a:close/>
                </a:path>
                <a:path w="1153159" h="116840">
                  <a:moveTo>
                    <a:pt x="833704" y="68117"/>
                  </a:moveTo>
                  <a:lnTo>
                    <a:pt x="823057" y="68117"/>
                  </a:lnTo>
                  <a:lnTo>
                    <a:pt x="823057" y="96724"/>
                  </a:lnTo>
                  <a:lnTo>
                    <a:pt x="833704" y="96724"/>
                  </a:lnTo>
                  <a:lnTo>
                    <a:pt x="833704" y="68117"/>
                  </a:lnTo>
                  <a:close/>
                </a:path>
                <a:path w="1153159" h="116840">
                  <a:moveTo>
                    <a:pt x="881168" y="93004"/>
                  </a:moveTo>
                  <a:lnTo>
                    <a:pt x="833704" y="93004"/>
                  </a:lnTo>
                  <a:lnTo>
                    <a:pt x="833704" y="96724"/>
                  </a:lnTo>
                  <a:lnTo>
                    <a:pt x="881168" y="96724"/>
                  </a:lnTo>
                  <a:lnTo>
                    <a:pt x="881168" y="93004"/>
                  </a:lnTo>
                  <a:close/>
                </a:path>
                <a:path w="1153159" h="116840">
                  <a:moveTo>
                    <a:pt x="868212" y="8723"/>
                  </a:moveTo>
                  <a:lnTo>
                    <a:pt x="788806" y="8723"/>
                  </a:lnTo>
                  <a:lnTo>
                    <a:pt x="788806" y="17317"/>
                  </a:lnTo>
                  <a:lnTo>
                    <a:pt x="857693" y="17317"/>
                  </a:lnTo>
                  <a:lnTo>
                    <a:pt x="857693" y="35277"/>
                  </a:lnTo>
                  <a:lnTo>
                    <a:pt x="789191" y="35277"/>
                  </a:lnTo>
                  <a:lnTo>
                    <a:pt x="789191" y="71324"/>
                  </a:lnTo>
                  <a:lnTo>
                    <a:pt x="823057" y="71324"/>
                  </a:lnTo>
                  <a:lnTo>
                    <a:pt x="823057" y="68117"/>
                  </a:lnTo>
                  <a:lnTo>
                    <a:pt x="870906" y="68117"/>
                  </a:lnTo>
                  <a:lnTo>
                    <a:pt x="870906" y="67091"/>
                  </a:lnTo>
                  <a:lnTo>
                    <a:pt x="799710" y="67091"/>
                  </a:lnTo>
                  <a:lnTo>
                    <a:pt x="799710" y="43872"/>
                  </a:lnTo>
                  <a:lnTo>
                    <a:pt x="868212" y="43872"/>
                  </a:lnTo>
                  <a:lnTo>
                    <a:pt x="868212" y="8723"/>
                  </a:lnTo>
                  <a:close/>
                </a:path>
                <a:path w="1153159" h="116840">
                  <a:moveTo>
                    <a:pt x="870906" y="68117"/>
                  </a:moveTo>
                  <a:lnTo>
                    <a:pt x="833704" y="68117"/>
                  </a:lnTo>
                  <a:lnTo>
                    <a:pt x="833704" y="71324"/>
                  </a:lnTo>
                  <a:lnTo>
                    <a:pt x="870906" y="71324"/>
                  </a:lnTo>
                  <a:lnTo>
                    <a:pt x="870906" y="68117"/>
                  </a:lnTo>
                  <a:close/>
                </a:path>
                <a:path w="1153159" h="116840">
                  <a:moveTo>
                    <a:pt x="870906" y="62601"/>
                  </a:moveTo>
                  <a:lnTo>
                    <a:pt x="799710" y="62601"/>
                  </a:lnTo>
                  <a:lnTo>
                    <a:pt x="799710" y="67091"/>
                  </a:lnTo>
                  <a:lnTo>
                    <a:pt x="870906" y="67091"/>
                  </a:lnTo>
                  <a:lnTo>
                    <a:pt x="870906" y="62601"/>
                  </a:lnTo>
                  <a:close/>
                </a:path>
                <a:path w="1153159" h="116840">
                  <a:moveTo>
                    <a:pt x="1024994" y="0"/>
                  </a:moveTo>
                  <a:lnTo>
                    <a:pt x="1014346" y="0"/>
                  </a:lnTo>
                  <a:lnTo>
                    <a:pt x="1014346" y="116222"/>
                  </a:lnTo>
                  <a:lnTo>
                    <a:pt x="1024994" y="116222"/>
                  </a:lnTo>
                  <a:lnTo>
                    <a:pt x="1024994" y="0"/>
                  </a:lnTo>
                  <a:close/>
                </a:path>
                <a:path w="1153159" h="116840">
                  <a:moveTo>
                    <a:pt x="963804" y="8979"/>
                  </a:moveTo>
                  <a:lnTo>
                    <a:pt x="952016" y="11829"/>
                  </a:lnTo>
                  <a:lnTo>
                    <a:pt x="942717" y="19947"/>
                  </a:lnTo>
                  <a:lnTo>
                    <a:pt x="936618" y="32683"/>
                  </a:lnTo>
                  <a:lnTo>
                    <a:pt x="934427" y="49388"/>
                  </a:lnTo>
                  <a:lnTo>
                    <a:pt x="936618" y="66167"/>
                  </a:lnTo>
                  <a:lnTo>
                    <a:pt x="942717" y="78941"/>
                  </a:lnTo>
                  <a:lnTo>
                    <a:pt x="952016" y="87073"/>
                  </a:lnTo>
                  <a:lnTo>
                    <a:pt x="963804" y="89925"/>
                  </a:lnTo>
                  <a:lnTo>
                    <a:pt x="975666" y="87073"/>
                  </a:lnTo>
                  <a:lnTo>
                    <a:pt x="983143" y="80560"/>
                  </a:lnTo>
                  <a:lnTo>
                    <a:pt x="963804" y="80560"/>
                  </a:lnTo>
                  <a:lnTo>
                    <a:pt x="956035" y="78341"/>
                  </a:lnTo>
                  <a:lnTo>
                    <a:pt x="949949" y="72046"/>
                  </a:lnTo>
                  <a:lnTo>
                    <a:pt x="945981" y="62214"/>
                  </a:lnTo>
                  <a:lnTo>
                    <a:pt x="944561" y="49388"/>
                  </a:lnTo>
                  <a:lnTo>
                    <a:pt x="945981" y="36676"/>
                  </a:lnTo>
                  <a:lnTo>
                    <a:pt x="949949" y="26971"/>
                  </a:lnTo>
                  <a:lnTo>
                    <a:pt x="956035" y="20777"/>
                  </a:lnTo>
                  <a:lnTo>
                    <a:pt x="963804" y="18600"/>
                  </a:lnTo>
                  <a:lnTo>
                    <a:pt x="983453" y="18600"/>
                  </a:lnTo>
                  <a:lnTo>
                    <a:pt x="975666" y="11829"/>
                  </a:lnTo>
                  <a:lnTo>
                    <a:pt x="963804" y="8979"/>
                  </a:lnTo>
                  <a:close/>
                </a:path>
                <a:path w="1153159" h="116840">
                  <a:moveTo>
                    <a:pt x="983453" y="18600"/>
                  </a:moveTo>
                  <a:lnTo>
                    <a:pt x="963804" y="18600"/>
                  </a:lnTo>
                  <a:lnTo>
                    <a:pt x="971627" y="20777"/>
                  </a:lnTo>
                  <a:lnTo>
                    <a:pt x="977706" y="26971"/>
                  </a:lnTo>
                  <a:lnTo>
                    <a:pt x="981645" y="36676"/>
                  </a:lnTo>
                  <a:lnTo>
                    <a:pt x="983046" y="49388"/>
                  </a:lnTo>
                  <a:lnTo>
                    <a:pt x="981645" y="62214"/>
                  </a:lnTo>
                  <a:lnTo>
                    <a:pt x="977706" y="72046"/>
                  </a:lnTo>
                  <a:lnTo>
                    <a:pt x="971627" y="78341"/>
                  </a:lnTo>
                  <a:lnTo>
                    <a:pt x="963804" y="80560"/>
                  </a:lnTo>
                  <a:lnTo>
                    <a:pt x="983143" y="80560"/>
                  </a:lnTo>
                  <a:lnTo>
                    <a:pt x="985002" y="78941"/>
                  </a:lnTo>
                  <a:lnTo>
                    <a:pt x="991116" y="66167"/>
                  </a:lnTo>
                  <a:lnTo>
                    <a:pt x="993308" y="49388"/>
                  </a:lnTo>
                  <a:lnTo>
                    <a:pt x="991116" y="32683"/>
                  </a:lnTo>
                  <a:lnTo>
                    <a:pt x="985002" y="19947"/>
                  </a:lnTo>
                  <a:lnTo>
                    <a:pt x="983453" y="18600"/>
                  </a:lnTo>
                  <a:close/>
                </a:path>
                <a:path w="1153159" h="116840">
                  <a:moveTo>
                    <a:pt x="1095282" y="57213"/>
                  </a:moveTo>
                  <a:lnTo>
                    <a:pt x="1048203" y="57213"/>
                  </a:lnTo>
                  <a:lnTo>
                    <a:pt x="1048203" y="65936"/>
                  </a:lnTo>
                  <a:lnTo>
                    <a:pt x="1153009" y="65936"/>
                  </a:lnTo>
                  <a:lnTo>
                    <a:pt x="1153009" y="60805"/>
                  </a:lnTo>
                  <a:lnTo>
                    <a:pt x="1095282" y="60805"/>
                  </a:lnTo>
                  <a:lnTo>
                    <a:pt x="1095282" y="57213"/>
                  </a:lnTo>
                  <a:close/>
                </a:path>
                <a:path w="1153159" h="116840">
                  <a:moveTo>
                    <a:pt x="1105801" y="38612"/>
                  </a:moveTo>
                  <a:lnTo>
                    <a:pt x="1095282" y="38612"/>
                  </a:lnTo>
                  <a:lnTo>
                    <a:pt x="1095282" y="60805"/>
                  </a:lnTo>
                  <a:lnTo>
                    <a:pt x="1105801" y="60805"/>
                  </a:lnTo>
                  <a:lnTo>
                    <a:pt x="1105801" y="38612"/>
                  </a:lnTo>
                  <a:close/>
                </a:path>
                <a:path w="1153159" h="116840">
                  <a:moveTo>
                    <a:pt x="1153009" y="57213"/>
                  </a:moveTo>
                  <a:lnTo>
                    <a:pt x="1105801" y="57213"/>
                  </a:lnTo>
                  <a:lnTo>
                    <a:pt x="1105801" y="60805"/>
                  </a:lnTo>
                  <a:lnTo>
                    <a:pt x="1153009" y="60805"/>
                  </a:lnTo>
                  <a:lnTo>
                    <a:pt x="1153009" y="57213"/>
                  </a:lnTo>
                  <a:close/>
                </a:path>
                <a:path w="1153159" h="116840">
                  <a:moveTo>
                    <a:pt x="1139924" y="5387"/>
                  </a:moveTo>
                  <a:lnTo>
                    <a:pt x="1061416" y="5387"/>
                  </a:lnTo>
                  <a:lnTo>
                    <a:pt x="1061416" y="44000"/>
                  </a:lnTo>
                  <a:lnTo>
                    <a:pt x="1095282" y="44000"/>
                  </a:lnTo>
                  <a:lnTo>
                    <a:pt x="1095282" y="40408"/>
                  </a:lnTo>
                  <a:lnTo>
                    <a:pt x="1071935" y="40408"/>
                  </a:lnTo>
                  <a:lnTo>
                    <a:pt x="1071935" y="13982"/>
                  </a:lnTo>
                  <a:lnTo>
                    <a:pt x="1139924" y="13982"/>
                  </a:lnTo>
                  <a:lnTo>
                    <a:pt x="1139924" y="5387"/>
                  </a:lnTo>
                  <a:close/>
                </a:path>
                <a:path w="1153159" h="116840">
                  <a:moveTo>
                    <a:pt x="1140822" y="38612"/>
                  </a:moveTo>
                  <a:lnTo>
                    <a:pt x="1105801" y="38612"/>
                  </a:lnTo>
                  <a:lnTo>
                    <a:pt x="1105801" y="44000"/>
                  </a:lnTo>
                  <a:lnTo>
                    <a:pt x="1140822" y="44000"/>
                  </a:lnTo>
                  <a:lnTo>
                    <a:pt x="1140822" y="38612"/>
                  </a:lnTo>
                  <a:close/>
                </a:path>
                <a:path w="1153159" h="116840">
                  <a:moveTo>
                    <a:pt x="1140822" y="35277"/>
                  </a:moveTo>
                  <a:lnTo>
                    <a:pt x="1071935" y="35277"/>
                  </a:lnTo>
                  <a:lnTo>
                    <a:pt x="1071935" y="40408"/>
                  </a:lnTo>
                  <a:lnTo>
                    <a:pt x="1095282" y="40408"/>
                  </a:lnTo>
                  <a:lnTo>
                    <a:pt x="1095282" y="38612"/>
                  </a:lnTo>
                  <a:lnTo>
                    <a:pt x="1140822" y="38612"/>
                  </a:lnTo>
                  <a:lnTo>
                    <a:pt x="1140822" y="35277"/>
                  </a:lnTo>
                  <a:close/>
                </a:path>
                <a:path w="1153159" h="116840">
                  <a:moveTo>
                    <a:pt x="1100413" y="74274"/>
                  </a:moveTo>
                  <a:lnTo>
                    <a:pt x="1083755" y="75663"/>
                  </a:lnTo>
                  <a:lnTo>
                    <a:pt x="1071245" y="79710"/>
                  </a:lnTo>
                  <a:lnTo>
                    <a:pt x="1063378" y="86235"/>
                  </a:lnTo>
                  <a:lnTo>
                    <a:pt x="1060646" y="95056"/>
                  </a:lnTo>
                  <a:lnTo>
                    <a:pt x="1063378" y="104006"/>
                  </a:lnTo>
                  <a:lnTo>
                    <a:pt x="1071245" y="110562"/>
                  </a:lnTo>
                  <a:lnTo>
                    <a:pt x="1083755" y="114593"/>
                  </a:lnTo>
                  <a:lnTo>
                    <a:pt x="1100413" y="115966"/>
                  </a:lnTo>
                  <a:lnTo>
                    <a:pt x="1117072" y="114593"/>
                  </a:lnTo>
                  <a:lnTo>
                    <a:pt x="1129581" y="110562"/>
                  </a:lnTo>
                  <a:lnTo>
                    <a:pt x="1133102" y="107628"/>
                  </a:lnTo>
                  <a:lnTo>
                    <a:pt x="1100413" y="107628"/>
                  </a:lnTo>
                  <a:lnTo>
                    <a:pt x="1088253" y="106800"/>
                  </a:lnTo>
                  <a:lnTo>
                    <a:pt x="1079135" y="104372"/>
                  </a:lnTo>
                  <a:lnTo>
                    <a:pt x="1073408" y="100430"/>
                  </a:lnTo>
                  <a:lnTo>
                    <a:pt x="1071422" y="95056"/>
                  </a:lnTo>
                  <a:lnTo>
                    <a:pt x="1073408" y="89736"/>
                  </a:lnTo>
                  <a:lnTo>
                    <a:pt x="1079135" y="85788"/>
                  </a:lnTo>
                  <a:lnTo>
                    <a:pt x="1088253" y="83330"/>
                  </a:lnTo>
                  <a:lnTo>
                    <a:pt x="1100413" y="82484"/>
                  </a:lnTo>
                  <a:lnTo>
                    <a:pt x="1132926" y="82484"/>
                  </a:lnTo>
                  <a:lnTo>
                    <a:pt x="1129581" y="79710"/>
                  </a:lnTo>
                  <a:lnTo>
                    <a:pt x="1117072" y="75663"/>
                  </a:lnTo>
                  <a:lnTo>
                    <a:pt x="1100413" y="74274"/>
                  </a:lnTo>
                  <a:close/>
                </a:path>
                <a:path w="1153159" h="116840">
                  <a:moveTo>
                    <a:pt x="1132926" y="82484"/>
                  </a:moveTo>
                  <a:lnTo>
                    <a:pt x="1100413" y="82484"/>
                  </a:lnTo>
                  <a:lnTo>
                    <a:pt x="1112628" y="83330"/>
                  </a:lnTo>
                  <a:lnTo>
                    <a:pt x="1121740" y="85788"/>
                  </a:lnTo>
                  <a:lnTo>
                    <a:pt x="1127437" y="89736"/>
                  </a:lnTo>
                  <a:lnTo>
                    <a:pt x="1129405" y="95056"/>
                  </a:lnTo>
                  <a:lnTo>
                    <a:pt x="1127437" y="100430"/>
                  </a:lnTo>
                  <a:lnTo>
                    <a:pt x="1121740" y="104372"/>
                  </a:lnTo>
                  <a:lnTo>
                    <a:pt x="1112628" y="106800"/>
                  </a:lnTo>
                  <a:lnTo>
                    <a:pt x="1100413" y="107628"/>
                  </a:lnTo>
                  <a:lnTo>
                    <a:pt x="1133102" y="107628"/>
                  </a:lnTo>
                  <a:lnTo>
                    <a:pt x="1137449" y="104006"/>
                  </a:lnTo>
                  <a:lnTo>
                    <a:pt x="1140181" y="95056"/>
                  </a:lnTo>
                  <a:lnTo>
                    <a:pt x="1137449" y="86235"/>
                  </a:lnTo>
                  <a:lnTo>
                    <a:pt x="1132926" y="824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102" name="object 102"/>
            <p:cNvPicPr/>
            <p:nvPr/>
          </p:nvPicPr>
          <p:blipFill rotWithShape="1">
            <a:blip r:embed="rId66"/>
            <a:stretch>
              <a:fillRect/>
            </a:stretch>
          </p:blipFill>
          <p:spPr>
            <a:xfrm>
              <a:off x="6909685" y="1489410"/>
              <a:ext cx="2409489" cy="272694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 rotWithShape="1">
            <a:blip r:embed="rId67"/>
            <a:stretch>
              <a:fillRect/>
            </a:stretch>
          </p:blipFill>
          <p:spPr>
            <a:xfrm>
              <a:off x="6909428" y="1958439"/>
              <a:ext cx="1551961" cy="128865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6909422" y="2363329"/>
              <a:ext cx="1275715" cy="521970"/>
            </a:xfrm>
            <a:custGeom>
              <a:avLst/>
              <a:gdLst/>
              <a:ahLst/>
              <a:cxnLst/>
              <a:rect l="l" t="t" r="r" b="b"/>
              <a:pathLst>
                <a:path w="1275715" h="521969">
                  <a:moveTo>
                    <a:pt x="98780" y="442353"/>
                  </a:moveTo>
                  <a:lnTo>
                    <a:pt x="83718" y="438429"/>
                  </a:lnTo>
                  <a:lnTo>
                    <a:pt x="70624" y="431444"/>
                  </a:lnTo>
                  <a:lnTo>
                    <a:pt x="61366" y="422249"/>
                  </a:lnTo>
                  <a:lnTo>
                    <a:pt x="57848" y="411695"/>
                  </a:lnTo>
                  <a:lnTo>
                    <a:pt x="57848" y="406565"/>
                  </a:lnTo>
                  <a:lnTo>
                    <a:pt x="56184" y="406565"/>
                  </a:lnTo>
                  <a:lnTo>
                    <a:pt x="48742" y="406565"/>
                  </a:lnTo>
                  <a:lnTo>
                    <a:pt x="47078" y="406565"/>
                  </a:lnTo>
                  <a:lnTo>
                    <a:pt x="47078" y="411695"/>
                  </a:lnTo>
                  <a:lnTo>
                    <a:pt x="43599" y="422414"/>
                  </a:lnTo>
                  <a:lnTo>
                    <a:pt x="34391" y="431584"/>
                  </a:lnTo>
                  <a:lnTo>
                    <a:pt x="21259" y="438480"/>
                  </a:lnTo>
                  <a:lnTo>
                    <a:pt x="6032" y="442353"/>
                  </a:lnTo>
                  <a:lnTo>
                    <a:pt x="10007" y="450684"/>
                  </a:lnTo>
                  <a:lnTo>
                    <a:pt x="27228" y="445909"/>
                  </a:lnTo>
                  <a:lnTo>
                    <a:pt x="41998" y="437489"/>
                  </a:lnTo>
                  <a:lnTo>
                    <a:pt x="52311" y="425919"/>
                  </a:lnTo>
                  <a:lnTo>
                    <a:pt x="52489" y="425259"/>
                  </a:lnTo>
                  <a:lnTo>
                    <a:pt x="52628" y="425754"/>
                  </a:lnTo>
                  <a:lnTo>
                    <a:pt x="62915" y="437349"/>
                  </a:lnTo>
                  <a:lnTo>
                    <a:pt x="77647" y="445858"/>
                  </a:lnTo>
                  <a:lnTo>
                    <a:pt x="94805" y="450684"/>
                  </a:lnTo>
                  <a:lnTo>
                    <a:pt x="98780" y="442353"/>
                  </a:lnTo>
                  <a:close/>
                </a:path>
                <a:path w="1275715" h="521969">
                  <a:moveTo>
                    <a:pt x="98780" y="37465"/>
                  </a:moveTo>
                  <a:lnTo>
                    <a:pt x="83718" y="33540"/>
                  </a:lnTo>
                  <a:lnTo>
                    <a:pt x="70624" y="26555"/>
                  </a:lnTo>
                  <a:lnTo>
                    <a:pt x="61366" y="17373"/>
                  </a:lnTo>
                  <a:lnTo>
                    <a:pt x="57848" y="6807"/>
                  </a:lnTo>
                  <a:lnTo>
                    <a:pt x="57848" y="1676"/>
                  </a:lnTo>
                  <a:lnTo>
                    <a:pt x="56184" y="1676"/>
                  </a:lnTo>
                  <a:lnTo>
                    <a:pt x="48742" y="1676"/>
                  </a:lnTo>
                  <a:lnTo>
                    <a:pt x="47078" y="1676"/>
                  </a:lnTo>
                  <a:lnTo>
                    <a:pt x="47078" y="6807"/>
                  </a:lnTo>
                  <a:lnTo>
                    <a:pt x="43599" y="17526"/>
                  </a:lnTo>
                  <a:lnTo>
                    <a:pt x="34391" y="26708"/>
                  </a:lnTo>
                  <a:lnTo>
                    <a:pt x="21259" y="33591"/>
                  </a:lnTo>
                  <a:lnTo>
                    <a:pt x="6032" y="37465"/>
                  </a:lnTo>
                  <a:lnTo>
                    <a:pt x="10007" y="45796"/>
                  </a:lnTo>
                  <a:lnTo>
                    <a:pt x="27228" y="41021"/>
                  </a:lnTo>
                  <a:lnTo>
                    <a:pt x="41998" y="32600"/>
                  </a:lnTo>
                  <a:lnTo>
                    <a:pt x="52311" y="21031"/>
                  </a:lnTo>
                  <a:lnTo>
                    <a:pt x="52489" y="20383"/>
                  </a:lnTo>
                  <a:lnTo>
                    <a:pt x="52628" y="20866"/>
                  </a:lnTo>
                  <a:lnTo>
                    <a:pt x="62915" y="32461"/>
                  </a:lnTo>
                  <a:lnTo>
                    <a:pt x="77647" y="40970"/>
                  </a:lnTo>
                  <a:lnTo>
                    <a:pt x="94805" y="45796"/>
                  </a:lnTo>
                  <a:lnTo>
                    <a:pt x="98780" y="37465"/>
                  </a:lnTo>
                  <a:close/>
                </a:path>
                <a:path w="1275715" h="521969">
                  <a:moveTo>
                    <a:pt x="104800" y="459930"/>
                  </a:moveTo>
                  <a:lnTo>
                    <a:pt x="0" y="459930"/>
                  </a:lnTo>
                  <a:lnTo>
                    <a:pt x="0" y="468515"/>
                  </a:lnTo>
                  <a:lnTo>
                    <a:pt x="47078" y="468515"/>
                  </a:lnTo>
                  <a:lnTo>
                    <a:pt x="47078" y="483146"/>
                  </a:lnTo>
                  <a:lnTo>
                    <a:pt x="11671" y="483146"/>
                  </a:lnTo>
                  <a:lnTo>
                    <a:pt x="11671" y="491744"/>
                  </a:lnTo>
                  <a:lnTo>
                    <a:pt x="81203" y="491744"/>
                  </a:lnTo>
                  <a:lnTo>
                    <a:pt x="81203" y="520992"/>
                  </a:lnTo>
                  <a:lnTo>
                    <a:pt x="91846" y="520992"/>
                  </a:lnTo>
                  <a:lnTo>
                    <a:pt x="91846" y="486613"/>
                  </a:lnTo>
                  <a:lnTo>
                    <a:pt x="91846" y="483146"/>
                  </a:lnTo>
                  <a:lnTo>
                    <a:pt x="57594" y="483146"/>
                  </a:lnTo>
                  <a:lnTo>
                    <a:pt x="57594" y="468515"/>
                  </a:lnTo>
                  <a:lnTo>
                    <a:pt x="104800" y="468515"/>
                  </a:lnTo>
                  <a:lnTo>
                    <a:pt x="104800" y="466598"/>
                  </a:lnTo>
                  <a:lnTo>
                    <a:pt x="104800" y="459930"/>
                  </a:lnTo>
                  <a:close/>
                </a:path>
                <a:path w="1275715" h="521969">
                  <a:moveTo>
                    <a:pt x="104800" y="55041"/>
                  </a:moveTo>
                  <a:lnTo>
                    <a:pt x="0" y="55041"/>
                  </a:lnTo>
                  <a:lnTo>
                    <a:pt x="0" y="63627"/>
                  </a:lnTo>
                  <a:lnTo>
                    <a:pt x="47078" y="63627"/>
                  </a:lnTo>
                  <a:lnTo>
                    <a:pt x="47078" y="78257"/>
                  </a:lnTo>
                  <a:lnTo>
                    <a:pt x="11671" y="78257"/>
                  </a:lnTo>
                  <a:lnTo>
                    <a:pt x="11671" y="86855"/>
                  </a:lnTo>
                  <a:lnTo>
                    <a:pt x="81203" y="86855"/>
                  </a:lnTo>
                  <a:lnTo>
                    <a:pt x="81203" y="116103"/>
                  </a:lnTo>
                  <a:lnTo>
                    <a:pt x="91846" y="116103"/>
                  </a:lnTo>
                  <a:lnTo>
                    <a:pt x="91846" y="81724"/>
                  </a:lnTo>
                  <a:lnTo>
                    <a:pt x="91846" y="78257"/>
                  </a:lnTo>
                  <a:lnTo>
                    <a:pt x="57594" y="78257"/>
                  </a:lnTo>
                  <a:lnTo>
                    <a:pt x="57594" y="63627"/>
                  </a:lnTo>
                  <a:lnTo>
                    <a:pt x="104800" y="63627"/>
                  </a:lnTo>
                  <a:lnTo>
                    <a:pt x="104800" y="61709"/>
                  </a:lnTo>
                  <a:lnTo>
                    <a:pt x="104800" y="55041"/>
                  </a:lnTo>
                  <a:close/>
                </a:path>
                <a:path w="1275715" h="521969">
                  <a:moveTo>
                    <a:pt x="218198" y="461594"/>
                  </a:moveTo>
                  <a:lnTo>
                    <a:pt x="202933" y="456476"/>
                  </a:lnTo>
                  <a:lnTo>
                    <a:pt x="189318" y="447459"/>
                  </a:lnTo>
                  <a:lnTo>
                    <a:pt x="179501" y="435521"/>
                  </a:lnTo>
                  <a:lnTo>
                    <a:pt x="175729" y="421690"/>
                  </a:lnTo>
                  <a:lnTo>
                    <a:pt x="175729" y="412711"/>
                  </a:lnTo>
                  <a:lnTo>
                    <a:pt x="173812" y="412711"/>
                  </a:lnTo>
                  <a:lnTo>
                    <a:pt x="166497" y="412711"/>
                  </a:lnTo>
                  <a:lnTo>
                    <a:pt x="164579" y="412711"/>
                  </a:lnTo>
                  <a:lnTo>
                    <a:pt x="164579" y="421690"/>
                  </a:lnTo>
                  <a:lnTo>
                    <a:pt x="160832" y="435470"/>
                  </a:lnTo>
                  <a:lnTo>
                    <a:pt x="151053" y="447421"/>
                  </a:lnTo>
                  <a:lnTo>
                    <a:pt x="137464" y="456476"/>
                  </a:lnTo>
                  <a:lnTo>
                    <a:pt x="122237" y="461594"/>
                  </a:lnTo>
                  <a:lnTo>
                    <a:pt x="126733" y="470446"/>
                  </a:lnTo>
                  <a:lnTo>
                    <a:pt x="143941" y="464248"/>
                  </a:lnTo>
                  <a:lnTo>
                    <a:pt x="159029" y="453529"/>
                  </a:lnTo>
                  <a:lnTo>
                    <a:pt x="169735" y="439077"/>
                  </a:lnTo>
                  <a:lnTo>
                    <a:pt x="170154" y="437299"/>
                  </a:lnTo>
                  <a:lnTo>
                    <a:pt x="170573" y="439077"/>
                  </a:lnTo>
                  <a:lnTo>
                    <a:pt x="181279" y="453529"/>
                  </a:lnTo>
                  <a:lnTo>
                    <a:pt x="196367" y="464248"/>
                  </a:lnTo>
                  <a:lnTo>
                    <a:pt x="213575" y="470446"/>
                  </a:lnTo>
                  <a:lnTo>
                    <a:pt x="218198" y="461594"/>
                  </a:lnTo>
                  <a:close/>
                </a:path>
                <a:path w="1275715" h="521969">
                  <a:moveTo>
                    <a:pt x="218198" y="56705"/>
                  </a:moveTo>
                  <a:lnTo>
                    <a:pt x="202933" y="51587"/>
                  </a:lnTo>
                  <a:lnTo>
                    <a:pt x="189318" y="42583"/>
                  </a:lnTo>
                  <a:lnTo>
                    <a:pt x="179501" y="30632"/>
                  </a:lnTo>
                  <a:lnTo>
                    <a:pt x="175729" y="16814"/>
                  </a:lnTo>
                  <a:lnTo>
                    <a:pt x="175729" y="7835"/>
                  </a:lnTo>
                  <a:lnTo>
                    <a:pt x="173812" y="7835"/>
                  </a:lnTo>
                  <a:lnTo>
                    <a:pt x="166497" y="7835"/>
                  </a:lnTo>
                  <a:lnTo>
                    <a:pt x="164579" y="7835"/>
                  </a:lnTo>
                  <a:lnTo>
                    <a:pt x="164579" y="16814"/>
                  </a:lnTo>
                  <a:lnTo>
                    <a:pt x="160832" y="30581"/>
                  </a:lnTo>
                  <a:lnTo>
                    <a:pt x="151053" y="42532"/>
                  </a:lnTo>
                  <a:lnTo>
                    <a:pt x="137464" y="51587"/>
                  </a:lnTo>
                  <a:lnTo>
                    <a:pt x="122237" y="56705"/>
                  </a:lnTo>
                  <a:lnTo>
                    <a:pt x="126733" y="65557"/>
                  </a:lnTo>
                  <a:lnTo>
                    <a:pt x="143941" y="59359"/>
                  </a:lnTo>
                  <a:lnTo>
                    <a:pt x="159029" y="48641"/>
                  </a:lnTo>
                  <a:lnTo>
                    <a:pt x="169735" y="34188"/>
                  </a:lnTo>
                  <a:lnTo>
                    <a:pt x="170154" y="32410"/>
                  </a:lnTo>
                  <a:lnTo>
                    <a:pt x="170573" y="34188"/>
                  </a:lnTo>
                  <a:lnTo>
                    <a:pt x="181279" y="48641"/>
                  </a:lnTo>
                  <a:lnTo>
                    <a:pt x="196367" y="59359"/>
                  </a:lnTo>
                  <a:lnTo>
                    <a:pt x="213575" y="65557"/>
                  </a:lnTo>
                  <a:lnTo>
                    <a:pt x="218198" y="56705"/>
                  </a:lnTo>
                  <a:close/>
                </a:path>
                <a:path w="1275715" h="521969">
                  <a:moveTo>
                    <a:pt x="223202" y="497128"/>
                  </a:moveTo>
                  <a:lnTo>
                    <a:pt x="175348" y="497128"/>
                  </a:lnTo>
                  <a:lnTo>
                    <a:pt x="175348" y="469036"/>
                  </a:lnTo>
                  <a:lnTo>
                    <a:pt x="164833" y="469036"/>
                  </a:lnTo>
                  <a:lnTo>
                    <a:pt x="164833" y="497128"/>
                  </a:lnTo>
                  <a:lnTo>
                    <a:pt x="118135" y="497128"/>
                  </a:lnTo>
                  <a:lnTo>
                    <a:pt x="118135" y="505980"/>
                  </a:lnTo>
                  <a:lnTo>
                    <a:pt x="223202" y="505980"/>
                  </a:lnTo>
                  <a:lnTo>
                    <a:pt x="223202" y="500075"/>
                  </a:lnTo>
                  <a:lnTo>
                    <a:pt x="223202" y="497128"/>
                  </a:lnTo>
                  <a:close/>
                </a:path>
                <a:path w="1275715" h="521969">
                  <a:moveTo>
                    <a:pt x="223202" y="92240"/>
                  </a:moveTo>
                  <a:lnTo>
                    <a:pt x="175348" y="92240"/>
                  </a:lnTo>
                  <a:lnTo>
                    <a:pt x="175348" y="64147"/>
                  </a:lnTo>
                  <a:lnTo>
                    <a:pt x="164833" y="64147"/>
                  </a:lnTo>
                  <a:lnTo>
                    <a:pt x="164833" y="92240"/>
                  </a:lnTo>
                  <a:lnTo>
                    <a:pt x="118135" y="92240"/>
                  </a:lnTo>
                  <a:lnTo>
                    <a:pt x="118135" y="101092"/>
                  </a:lnTo>
                  <a:lnTo>
                    <a:pt x="223202" y="101092"/>
                  </a:lnTo>
                  <a:lnTo>
                    <a:pt x="223202" y="95186"/>
                  </a:lnTo>
                  <a:lnTo>
                    <a:pt x="223202" y="92240"/>
                  </a:lnTo>
                  <a:close/>
                </a:path>
                <a:path w="1275715" h="521969">
                  <a:moveTo>
                    <a:pt x="304774" y="440677"/>
                  </a:moveTo>
                  <a:lnTo>
                    <a:pt x="302463" y="429590"/>
                  </a:lnTo>
                  <a:lnTo>
                    <a:pt x="297256" y="422592"/>
                  </a:lnTo>
                  <a:lnTo>
                    <a:pt x="296037" y="420954"/>
                  </a:lnTo>
                  <a:lnTo>
                    <a:pt x="294386" y="420014"/>
                  </a:lnTo>
                  <a:lnTo>
                    <a:pt x="294386" y="440677"/>
                  </a:lnTo>
                  <a:lnTo>
                    <a:pt x="292836" y="448068"/>
                  </a:lnTo>
                  <a:lnTo>
                    <a:pt x="288531" y="453834"/>
                  </a:lnTo>
                  <a:lnTo>
                    <a:pt x="281990" y="457568"/>
                  </a:lnTo>
                  <a:lnTo>
                    <a:pt x="273735" y="458901"/>
                  </a:lnTo>
                  <a:lnTo>
                    <a:pt x="265391" y="457568"/>
                  </a:lnTo>
                  <a:lnTo>
                    <a:pt x="258813" y="453834"/>
                  </a:lnTo>
                  <a:lnTo>
                    <a:pt x="254508" y="448068"/>
                  </a:lnTo>
                  <a:lnTo>
                    <a:pt x="252945" y="440677"/>
                  </a:lnTo>
                  <a:lnTo>
                    <a:pt x="254508" y="433311"/>
                  </a:lnTo>
                  <a:lnTo>
                    <a:pt x="258813" y="427596"/>
                  </a:lnTo>
                  <a:lnTo>
                    <a:pt x="265391" y="423900"/>
                  </a:lnTo>
                  <a:lnTo>
                    <a:pt x="273735" y="422592"/>
                  </a:lnTo>
                  <a:lnTo>
                    <a:pt x="281990" y="423900"/>
                  </a:lnTo>
                  <a:lnTo>
                    <a:pt x="288531" y="427596"/>
                  </a:lnTo>
                  <a:lnTo>
                    <a:pt x="292836" y="433311"/>
                  </a:lnTo>
                  <a:lnTo>
                    <a:pt x="294386" y="440677"/>
                  </a:lnTo>
                  <a:lnTo>
                    <a:pt x="294386" y="420014"/>
                  </a:lnTo>
                  <a:lnTo>
                    <a:pt x="286219" y="415353"/>
                  </a:lnTo>
                  <a:lnTo>
                    <a:pt x="273735" y="413359"/>
                  </a:lnTo>
                  <a:lnTo>
                    <a:pt x="261226" y="415353"/>
                  </a:lnTo>
                  <a:lnTo>
                    <a:pt x="251358" y="420954"/>
                  </a:lnTo>
                  <a:lnTo>
                    <a:pt x="244881" y="429590"/>
                  </a:lnTo>
                  <a:lnTo>
                    <a:pt x="242557" y="440677"/>
                  </a:lnTo>
                  <a:lnTo>
                    <a:pt x="244881" y="451840"/>
                  </a:lnTo>
                  <a:lnTo>
                    <a:pt x="251358" y="460514"/>
                  </a:lnTo>
                  <a:lnTo>
                    <a:pt x="261226" y="466140"/>
                  </a:lnTo>
                  <a:lnTo>
                    <a:pt x="273735" y="468134"/>
                  </a:lnTo>
                  <a:lnTo>
                    <a:pt x="286219" y="466140"/>
                  </a:lnTo>
                  <a:lnTo>
                    <a:pt x="296037" y="460514"/>
                  </a:lnTo>
                  <a:lnTo>
                    <a:pt x="297243" y="458901"/>
                  </a:lnTo>
                  <a:lnTo>
                    <a:pt x="302463" y="451840"/>
                  </a:lnTo>
                  <a:lnTo>
                    <a:pt x="304774" y="440677"/>
                  </a:lnTo>
                  <a:close/>
                </a:path>
                <a:path w="1275715" h="521969">
                  <a:moveTo>
                    <a:pt x="304774" y="35801"/>
                  </a:moveTo>
                  <a:lnTo>
                    <a:pt x="302463" y="24701"/>
                  </a:lnTo>
                  <a:lnTo>
                    <a:pt x="297256" y="17703"/>
                  </a:lnTo>
                  <a:lnTo>
                    <a:pt x="296037" y="16078"/>
                  </a:lnTo>
                  <a:lnTo>
                    <a:pt x="294386" y="15138"/>
                  </a:lnTo>
                  <a:lnTo>
                    <a:pt x="294386" y="35801"/>
                  </a:lnTo>
                  <a:lnTo>
                    <a:pt x="292836" y="43192"/>
                  </a:lnTo>
                  <a:lnTo>
                    <a:pt x="288531" y="48945"/>
                  </a:lnTo>
                  <a:lnTo>
                    <a:pt x="281990" y="52679"/>
                  </a:lnTo>
                  <a:lnTo>
                    <a:pt x="273735" y="54013"/>
                  </a:lnTo>
                  <a:lnTo>
                    <a:pt x="265391" y="52679"/>
                  </a:lnTo>
                  <a:lnTo>
                    <a:pt x="258813" y="48945"/>
                  </a:lnTo>
                  <a:lnTo>
                    <a:pt x="254508" y="43192"/>
                  </a:lnTo>
                  <a:lnTo>
                    <a:pt x="252945" y="35801"/>
                  </a:lnTo>
                  <a:lnTo>
                    <a:pt x="254508" y="28422"/>
                  </a:lnTo>
                  <a:lnTo>
                    <a:pt x="258813" y="22707"/>
                  </a:lnTo>
                  <a:lnTo>
                    <a:pt x="265391" y="19024"/>
                  </a:lnTo>
                  <a:lnTo>
                    <a:pt x="273735" y="17703"/>
                  </a:lnTo>
                  <a:lnTo>
                    <a:pt x="281990" y="19024"/>
                  </a:lnTo>
                  <a:lnTo>
                    <a:pt x="288531" y="22707"/>
                  </a:lnTo>
                  <a:lnTo>
                    <a:pt x="292836" y="28422"/>
                  </a:lnTo>
                  <a:lnTo>
                    <a:pt x="294386" y="35801"/>
                  </a:lnTo>
                  <a:lnTo>
                    <a:pt x="294386" y="15138"/>
                  </a:lnTo>
                  <a:lnTo>
                    <a:pt x="286219" y="10464"/>
                  </a:lnTo>
                  <a:lnTo>
                    <a:pt x="273735" y="8470"/>
                  </a:lnTo>
                  <a:lnTo>
                    <a:pt x="261226" y="10464"/>
                  </a:lnTo>
                  <a:lnTo>
                    <a:pt x="251358" y="16078"/>
                  </a:lnTo>
                  <a:lnTo>
                    <a:pt x="244881" y="24701"/>
                  </a:lnTo>
                  <a:lnTo>
                    <a:pt x="242557" y="35801"/>
                  </a:lnTo>
                  <a:lnTo>
                    <a:pt x="244881" y="46951"/>
                  </a:lnTo>
                  <a:lnTo>
                    <a:pt x="251358" y="55626"/>
                  </a:lnTo>
                  <a:lnTo>
                    <a:pt x="261226" y="61252"/>
                  </a:lnTo>
                  <a:lnTo>
                    <a:pt x="273735" y="63246"/>
                  </a:lnTo>
                  <a:lnTo>
                    <a:pt x="286219" y="61252"/>
                  </a:lnTo>
                  <a:lnTo>
                    <a:pt x="296037" y="55626"/>
                  </a:lnTo>
                  <a:lnTo>
                    <a:pt x="297243" y="54013"/>
                  </a:lnTo>
                  <a:lnTo>
                    <a:pt x="302463" y="46951"/>
                  </a:lnTo>
                  <a:lnTo>
                    <a:pt x="304774" y="35801"/>
                  </a:lnTo>
                  <a:close/>
                </a:path>
                <a:path w="1275715" h="521969">
                  <a:moveTo>
                    <a:pt x="313245" y="490588"/>
                  </a:moveTo>
                  <a:lnTo>
                    <a:pt x="312343" y="482752"/>
                  </a:lnTo>
                  <a:lnTo>
                    <a:pt x="292836" y="485076"/>
                  </a:lnTo>
                  <a:lnTo>
                    <a:pt x="272961" y="486308"/>
                  </a:lnTo>
                  <a:lnTo>
                    <a:pt x="253860" y="486778"/>
                  </a:lnTo>
                  <a:lnTo>
                    <a:pt x="236664" y="486867"/>
                  </a:lnTo>
                  <a:lnTo>
                    <a:pt x="238201" y="495719"/>
                  </a:lnTo>
                  <a:lnTo>
                    <a:pt x="254977" y="495617"/>
                  </a:lnTo>
                  <a:lnTo>
                    <a:pt x="273697" y="495020"/>
                  </a:lnTo>
                  <a:lnTo>
                    <a:pt x="293433" y="493496"/>
                  </a:lnTo>
                  <a:lnTo>
                    <a:pt x="313245" y="490588"/>
                  </a:lnTo>
                  <a:close/>
                </a:path>
                <a:path w="1275715" h="521969">
                  <a:moveTo>
                    <a:pt x="313245" y="85699"/>
                  </a:moveTo>
                  <a:lnTo>
                    <a:pt x="312343" y="77876"/>
                  </a:lnTo>
                  <a:lnTo>
                    <a:pt x="292836" y="80187"/>
                  </a:lnTo>
                  <a:lnTo>
                    <a:pt x="272961" y="81419"/>
                  </a:lnTo>
                  <a:lnTo>
                    <a:pt x="253860" y="81889"/>
                  </a:lnTo>
                  <a:lnTo>
                    <a:pt x="236664" y="81978"/>
                  </a:lnTo>
                  <a:lnTo>
                    <a:pt x="238201" y="90830"/>
                  </a:lnTo>
                  <a:lnTo>
                    <a:pt x="254977" y="90728"/>
                  </a:lnTo>
                  <a:lnTo>
                    <a:pt x="273697" y="90144"/>
                  </a:lnTo>
                  <a:lnTo>
                    <a:pt x="293433" y="88607"/>
                  </a:lnTo>
                  <a:lnTo>
                    <a:pt x="313245" y="85699"/>
                  </a:lnTo>
                  <a:close/>
                </a:path>
                <a:path w="1275715" h="521969">
                  <a:moveTo>
                    <a:pt x="330555" y="404888"/>
                  </a:moveTo>
                  <a:lnTo>
                    <a:pt x="319913" y="404888"/>
                  </a:lnTo>
                  <a:lnTo>
                    <a:pt x="319913" y="521119"/>
                  </a:lnTo>
                  <a:lnTo>
                    <a:pt x="330555" y="521119"/>
                  </a:lnTo>
                  <a:lnTo>
                    <a:pt x="330555" y="404888"/>
                  </a:lnTo>
                  <a:close/>
                </a:path>
                <a:path w="1275715" h="521969">
                  <a:moveTo>
                    <a:pt x="330555" y="0"/>
                  </a:moveTo>
                  <a:lnTo>
                    <a:pt x="319913" y="0"/>
                  </a:lnTo>
                  <a:lnTo>
                    <a:pt x="319913" y="116230"/>
                  </a:lnTo>
                  <a:lnTo>
                    <a:pt x="330555" y="116230"/>
                  </a:lnTo>
                  <a:lnTo>
                    <a:pt x="330555" y="0"/>
                  </a:lnTo>
                  <a:close/>
                </a:path>
                <a:path w="1275715" h="521969">
                  <a:moveTo>
                    <a:pt x="453351" y="49390"/>
                  </a:moveTo>
                  <a:lnTo>
                    <a:pt x="451154" y="32689"/>
                  </a:lnTo>
                  <a:lnTo>
                    <a:pt x="445046" y="19951"/>
                  </a:lnTo>
                  <a:lnTo>
                    <a:pt x="443496" y="18605"/>
                  </a:lnTo>
                  <a:lnTo>
                    <a:pt x="443090" y="18262"/>
                  </a:lnTo>
                  <a:lnTo>
                    <a:pt x="443090" y="49390"/>
                  </a:lnTo>
                  <a:lnTo>
                    <a:pt x="441680" y="62217"/>
                  </a:lnTo>
                  <a:lnTo>
                    <a:pt x="437743" y="72047"/>
                  </a:lnTo>
                  <a:lnTo>
                    <a:pt x="431673" y="78346"/>
                  </a:lnTo>
                  <a:lnTo>
                    <a:pt x="423849" y="80568"/>
                  </a:lnTo>
                  <a:lnTo>
                    <a:pt x="416077" y="78346"/>
                  </a:lnTo>
                  <a:lnTo>
                    <a:pt x="409994" y="72047"/>
                  </a:lnTo>
                  <a:lnTo>
                    <a:pt x="406019" y="62217"/>
                  </a:lnTo>
                  <a:lnTo>
                    <a:pt x="404596" y="49390"/>
                  </a:lnTo>
                  <a:lnTo>
                    <a:pt x="406019" y="36677"/>
                  </a:lnTo>
                  <a:lnTo>
                    <a:pt x="409994" y="26974"/>
                  </a:lnTo>
                  <a:lnTo>
                    <a:pt x="416077" y="20777"/>
                  </a:lnTo>
                  <a:lnTo>
                    <a:pt x="423849" y="18605"/>
                  </a:lnTo>
                  <a:lnTo>
                    <a:pt x="431673" y="20777"/>
                  </a:lnTo>
                  <a:lnTo>
                    <a:pt x="437743" y="26974"/>
                  </a:lnTo>
                  <a:lnTo>
                    <a:pt x="441680" y="36677"/>
                  </a:lnTo>
                  <a:lnTo>
                    <a:pt x="443090" y="49390"/>
                  </a:lnTo>
                  <a:lnTo>
                    <a:pt x="443090" y="18262"/>
                  </a:lnTo>
                  <a:lnTo>
                    <a:pt x="435711" y="11836"/>
                  </a:lnTo>
                  <a:lnTo>
                    <a:pt x="423849" y="8978"/>
                  </a:lnTo>
                  <a:lnTo>
                    <a:pt x="412051" y="11836"/>
                  </a:lnTo>
                  <a:lnTo>
                    <a:pt x="402755" y="19951"/>
                  </a:lnTo>
                  <a:lnTo>
                    <a:pt x="396659" y="32689"/>
                  </a:lnTo>
                  <a:lnTo>
                    <a:pt x="394462" y="49390"/>
                  </a:lnTo>
                  <a:lnTo>
                    <a:pt x="396659" y="66167"/>
                  </a:lnTo>
                  <a:lnTo>
                    <a:pt x="402755" y="78943"/>
                  </a:lnTo>
                  <a:lnTo>
                    <a:pt x="412051" y="87083"/>
                  </a:lnTo>
                  <a:lnTo>
                    <a:pt x="423849" y="89928"/>
                  </a:lnTo>
                  <a:lnTo>
                    <a:pt x="435711" y="87083"/>
                  </a:lnTo>
                  <a:lnTo>
                    <a:pt x="443179" y="80568"/>
                  </a:lnTo>
                  <a:lnTo>
                    <a:pt x="445046" y="78943"/>
                  </a:lnTo>
                  <a:lnTo>
                    <a:pt x="451154" y="66167"/>
                  </a:lnTo>
                  <a:lnTo>
                    <a:pt x="453351" y="49390"/>
                  </a:lnTo>
                  <a:close/>
                </a:path>
                <a:path w="1275715" h="521969">
                  <a:moveTo>
                    <a:pt x="485038" y="0"/>
                  </a:moveTo>
                  <a:lnTo>
                    <a:pt x="474383" y="0"/>
                  </a:lnTo>
                  <a:lnTo>
                    <a:pt x="474383" y="116230"/>
                  </a:lnTo>
                  <a:lnTo>
                    <a:pt x="485038" y="116230"/>
                  </a:lnTo>
                  <a:lnTo>
                    <a:pt x="485038" y="0"/>
                  </a:lnTo>
                  <a:close/>
                </a:path>
                <a:path w="1275715" h="521969">
                  <a:moveTo>
                    <a:pt x="488759" y="452869"/>
                  </a:moveTo>
                  <a:lnTo>
                    <a:pt x="473913" y="448843"/>
                  </a:lnTo>
                  <a:lnTo>
                    <a:pt x="461010" y="441706"/>
                  </a:lnTo>
                  <a:lnTo>
                    <a:pt x="451916" y="432269"/>
                  </a:lnTo>
                  <a:lnTo>
                    <a:pt x="448475" y="421309"/>
                  </a:lnTo>
                  <a:lnTo>
                    <a:pt x="448475" y="420801"/>
                  </a:lnTo>
                  <a:lnTo>
                    <a:pt x="484911" y="420801"/>
                  </a:lnTo>
                  <a:lnTo>
                    <a:pt x="484911" y="416433"/>
                  </a:lnTo>
                  <a:lnTo>
                    <a:pt x="484911" y="412203"/>
                  </a:lnTo>
                  <a:lnTo>
                    <a:pt x="399986" y="412203"/>
                  </a:lnTo>
                  <a:lnTo>
                    <a:pt x="399986" y="420801"/>
                  </a:lnTo>
                  <a:lnTo>
                    <a:pt x="436676" y="420801"/>
                  </a:lnTo>
                  <a:lnTo>
                    <a:pt x="436676" y="421309"/>
                  </a:lnTo>
                  <a:lnTo>
                    <a:pt x="433247" y="432269"/>
                  </a:lnTo>
                  <a:lnTo>
                    <a:pt x="424180" y="441706"/>
                  </a:lnTo>
                  <a:lnTo>
                    <a:pt x="411289" y="448843"/>
                  </a:lnTo>
                  <a:lnTo>
                    <a:pt x="396392" y="452869"/>
                  </a:lnTo>
                  <a:lnTo>
                    <a:pt x="400494" y="461340"/>
                  </a:lnTo>
                  <a:lnTo>
                    <a:pt x="417436" y="456323"/>
                  </a:lnTo>
                  <a:lnTo>
                    <a:pt x="431952" y="447624"/>
                  </a:lnTo>
                  <a:lnTo>
                    <a:pt x="442099" y="435775"/>
                  </a:lnTo>
                  <a:lnTo>
                    <a:pt x="442633" y="433755"/>
                  </a:lnTo>
                  <a:lnTo>
                    <a:pt x="443153" y="435775"/>
                  </a:lnTo>
                  <a:lnTo>
                    <a:pt x="453263" y="447624"/>
                  </a:lnTo>
                  <a:lnTo>
                    <a:pt x="467779" y="456323"/>
                  </a:lnTo>
                  <a:lnTo>
                    <a:pt x="484771" y="461340"/>
                  </a:lnTo>
                  <a:lnTo>
                    <a:pt x="488759" y="452869"/>
                  </a:lnTo>
                  <a:close/>
                </a:path>
                <a:path w="1275715" h="521969">
                  <a:moveTo>
                    <a:pt x="495046" y="471081"/>
                  </a:moveTo>
                  <a:lnTo>
                    <a:pt x="390232" y="471081"/>
                  </a:lnTo>
                  <a:lnTo>
                    <a:pt x="390232" y="479806"/>
                  </a:lnTo>
                  <a:lnTo>
                    <a:pt x="437057" y="479806"/>
                  </a:lnTo>
                  <a:lnTo>
                    <a:pt x="437057" y="520992"/>
                  </a:lnTo>
                  <a:lnTo>
                    <a:pt x="447573" y="520992"/>
                  </a:lnTo>
                  <a:lnTo>
                    <a:pt x="447573" y="479806"/>
                  </a:lnTo>
                  <a:lnTo>
                    <a:pt x="495046" y="479806"/>
                  </a:lnTo>
                  <a:lnTo>
                    <a:pt x="495046" y="476732"/>
                  </a:lnTo>
                  <a:lnTo>
                    <a:pt x="495046" y="471081"/>
                  </a:lnTo>
                  <a:close/>
                </a:path>
                <a:path w="1275715" h="521969">
                  <a:moveTo>
                    <a:pt x="599833" y="79159"/>
                  </a:moveTo>
                  <a:lnTo>
                    <a:pt x="589445" y="79159"/>
                  </a:lnTo>
                  <a:lnTo>
                    <a:pt x="589445" y="87617"/>
                  </a:lnTo>
                  <a:lnTo>
                    <a:pt x="589445" y="105968"/>
                  </a:lnTo>
                  <a:lnTo>
                    <a:pt x="532612" y="105968"/>
                  </a:lnTo>
                  <a:lnTo>
                    <a:pt x="532612" y="87617"/>
                  </a:lnTo>
                  <a:lnTo>
                    <a:pt x="589445" y="87617"/>
                  </a:lnTo>
                  <a:lnTo>
                    <a:pt x="589445" y="79159"/>
                  </a:lnTo>
                  <a:lnTo>
                    <a:pt x="522224" y="79159"/>
                  </a:lnTo>
                  <a:lnTo>
                    <a:pt x="522224" y="114566"/>
                  </a:lnTo>
                  <a:lnTo>
                    <a:pt x="599833" y="114566"/>
                  </a:lnTo>
                  <a:lnTo>
                    <a:pt x="599833" y="105968"/>
                  </a:lnTo>
                  <a:lnTo>
                    <a:pt x="599833" y="87617"/>
                  </a:lnTo>
                  <a:lnTo>
                    <a:pt x="599833" y="79159"/>
                  </a:lnTo>
                  <a:close/>
                </a:path>
                <a:path w="1275715" h="521969">
                  <a:moveTo>
                    <a:pt x="602272" y="41694"/>
                  </a:moveTo>
                  <a:lnTo>
                    <a:pt x="532231" y="41694"/>
                  </a:lnTo>
                  <a:lnTo>
                    <a:pt x="532231" y="30403"/>
                  </a:lnTo>
                  <a:lnTo>
                    <a:pt x="599706" y="30403"/>
                  </a:lnTo>
                  <a:lnTo>
                    <a:pt x="599706" y="2959"/>
                  </a:lnTo>
                  <a:lnTo>
                    <a:pt x="521449" y="2959"/>
                  </a:lnTo>
                  <a:lnTo>
                    <a:pt x="521449" y="11290"/>
                  </a:lnTo>
                  <a:lnTo>
                    <a:pt x="589318" y="11290"/>
                  </a:lnTo>
                  <a:lnTo>
                    <a:pt x="589318" y="22580"/>
                  </a:lnTo>
                  <a:lnTo>
                    <a:pt x="521716" y="22580"/>
                  </a:lnTo>
                  <a:lnTo>
                    <a:pt x="521716" y="50038"/>
                  </a:lnTo>
                  <a:lnTo>
                    <a:pt x="602272" y="50038"/>
                  </a:lnTo>
                  <a:lnTo>
                    <a:pt x="602272" y="45796"/>
                  </a:lnTo>
                  <a:lnTo>
                    <a:pt x="602272" y="41694"/>
                  </a:lnTo>
                  <a:close/>
                </a:path>
                <a:path w="1275715" h="521969">
                  <a:moveTo>
                    <a:pt x="613308" y="497382"/>
                  </a:moveTo>
                  <a:lnTo>
                    <a:pt x="587387" y="497382"/>
                  </a:lnTo>
                  <a:lnTo>
                    <a:pt x="587387" y="465416"/>
                  </a:lnTo>
                  <a:lnTo>
                    <a:pt x="589064" y="464667"/>
                  </a:lnTo>
                  <a:lnTo>
                    <a:pt x="590804" y="463880"/>
                  </a:lnTo>
                  <a:lnTo>
                    <a:pt x="591146" y="463511"/>
                  </a:lnTo>
                  <a:lnTo>
                    <a:pt x="599528" y="454507"/>
                  </a:lnTo>
                  <a:lnTo>
                    <a:pt x="602653" y="442226"/>
                  </a:lnTo>
                  <a:lnTo>
                    <a:pt x="599528" y="429869"/>
                  </a:lnTo>
                  <a:lnTo>
                    <a:pt x="592391" y="422160"/>
                  </a:lnTo>
                  <a:lnTo>
                    <a:pt x="592391" y="442226"/>
                  </a:lnTo>
                  <a:lnTo>
                    <a:pt x="590042" y="450964"/>
                  </a:lnTo>
                  <a:lnTo>
                    <a:pt x="583463" y="457682"/>
                  </a:lnTo>
                  <a:lnTo>
                    <a:pt x="576745" y="460565"/>
                  </a:lnTo>
                  <a:lnTo>
                    <a:pt x="576745" y="464667"/>
                  </a:lnTo>
                  <a:lnTo>
                    <a:pt x="576745" y="469963"/>
                  </a:lnTo>
                  <a:lnTo>
                    <a:pt x="576745" y="497382"/>
                  </a:lnTo>
                  <a:lnTo>
                    <a:pt x="544423" y="497382"/>
                  </a:lnTo>
                  <a:lnTo>
                    <a:pt x="544423" y="499440"/>
                  </a:lnTo>
                  <a:lnTo>
                    <a:pt x="544347" y="469976"/>
                  </a:lnTo>
                  <a:lnTo>
                    <a:pt x="560578" y="471982"/>
                  </a:lnTo>
                  <a:lnTo>
                    <a:pt x="576668" y="469976"/>
                  </a:lnTo>
                  <a:lnTo>
                    <a:pt x="576745" y="464667"/>
                  </a:lnTo>
                  <a:lnTo>
                    <a:pt x="576745" y="460565"/>
                  </a:lnTo>
                  <a:lnTo>
                    <a:pt x="573405" y="461987"/>
                  </a:lnTo>
                  <a:lnTo>
                    <a:pt x="560578" y="463511"/>
                  </a:lnTo>
                  <a:lnTo>
                    <a:pt x="547738" y="461987"/>
                  </a:lnTo>
                  <a:lnTo>
                    <a:pt x="537629" y="457682"/>
                  </a:lnTo>
                  <a:lnTo>
                    <a:pt x="531012" y="450964"/>
                  </a:lnTo>
                  <a:lnTo>
                    <a:pt x="528637" y="442226"/>
                  </a:lnTo>
                  <a:lnTo>
                    <a:pt x="531012" y="433412"/>
                  </a:lnTo>
                  <a:lnTo>
                    <a:pt x="537629" y="426656"/>
                  </a:lnTo>
                  <a:lnTo>
                    <a:pt x="547738" y="422325"/>
                  </a:lnTo>
                  <a:lnTo>
                    <a:pt x="560578" y="420801"/>
                  </a:lnTo>
                  <a:lnTo>
                    <a:pt x="573405" y="422325"/>
                  </a:lnTo>
                  <a:lnTo>
                    <a:pt x="583463" y="426656"/>
                  </a:lnTo>
                  <a:lnTo>
                    <a:pt x="590042" y="433412"/>
                  </a:lnTo>
                  <a:lnTo>
                    <a:pt x="592391" y="442226"/>
                  </a:lnTo>
                  <a:lnTo>
                    <a:pt x="592391" y="422160"/>
                  </a:lnTo>
                  <a:lnTo>
                    <a:pt x="591134" y="420801"/>
                  </a:lnTo>
                  <a:lnTo>
                    <a:pt x="590804" y="420446"/>
                  </a:lnTo>
                  <a:lnTo>
                    <a:pt x="577494" y="414439"/>
                  </a:lnTo>
                  <a:lnTo>
                    <a:pt x="560578" y="412330"/>
                  </a:lnTo>
                  <a:lnTo>
                    <a:pt x="543598" y="414439"/>
                  </a:lnTo>
                  <a:lnTo>
                    <a:pt x="530237" y="420446"/>
                  </a:lnTo>
                  <a:lnTo>
                    <a:pt x="521512" y="429869"/>
                  </a:lnTo>
                  <a:lnTo>
                    <a:pt x="518375" y="442226"/>
                  </a:lnTo>
                  <a:lnTo>
                    <a:pt x="521512" y="454507"/>
                  </a:lnTo>
                  <a:lnTo>
                    <a:pt x="530237" y="463880"/>
                  </a:lnTo>
                  <a:lnTo>
                    <a:pt x="533895" y="465531"/>
                  </a:lnTo>
                  <a:lnTo>
                    <a:pt x="533895" y="497382"/>
                  </a:lnTo>
                  <a:lnTo>
                    <a:pt x="508241" y="497382"/>
                  </a:lnTo>
                  <a:lnTo>
                    <a:pt x="508241" y="506234"/>
                  </a:lnTo>
                  <a:lnTo>
                    <a:pt x="613308" y="506234"/>
                  </a:lnTo>
                  <a:lnTo>
                    <a:pt x="613308" y="499440"/>
                  </a:lnTo>
                  <a:lnTo>
                    <a:pt x="613308" y="497382"/>
                  </a:lnTo>
                  <a:close/>
                </a:path>
                <a:path w="1275715" h="521969">
                  <a:moveTo>
                    <a:pt x="613308" y="59918"/>
                  </a:moveTo>
                  <a:lnTo>
                    <a:pt x="508114" y="59918"/>
                  </a:lnTo>
                  <a:lnTo>
                    <a:pt x="508114" y="68630"/>
                  </a:lnTo>
                  <a:lnTo>
                    <a:pt x="613308" y="68630"/>
                  </a:lnTo>
                  <a:lnTo>
                    <a:pt x="613308" y="59918"/>
                  </a:lnTo>
                  <a:close/>
                </a:path>
                <a:path w="1275715" h="521969">
                  <a:moveTo>
                    <a:pt x="753541" y="485965"/>
                  </a:moveTo>
                  <a:lnTo>
                    <a:pt x="673874" y="485965"/>
                  </a:lnTo>
                  <a:lnTo>
                    <a:pt x="673874" y="494690"/>
                  </a:lnTo>
                  <a:lnTo>
                    <a:pt x="742886" y="494690"/>
                  </a:lnTo>
                  <a:lnTo>
                    <a:pt x="742886" y="520992"/>
                  </a:lnTo>
                  <a:lnTo>
                    <a:pt x="753541" y="520992"/>
                  </a:lnTo>
                  <a:lnTo>
                    <a:pt x="753541" y="485965"/>
                  </a:lnTo>
                  <a:close/>
                </a:path>
                <a:path w="1275715" h="521969">
                  <a:moveTo>
                    <a:pt x="754697" y="447090"/>
                  </a:moveTo>
                  <a:lnTo>
                    <a:pt x="686574" y="447090"/>
                  </a:lnTo>
                  <a:lnTo>
                    <a:pt x="686574" y="435419"/>
                  </a:lnTo>
                  <a:lnTo>
                    <a:pt x="751103" y="435419"/>
                  </a:lnTo>
                  <a:lnTo>
                    <a:pt x="751103" y="427342"/>
                  </a:lnTo>
                  <a:lnTo>
                    <a:pt x="686574" y="427342"/>
                  </a:lnTo>
                  <a:lnTo>
                    <a:pt x="686574" y="416433"/>
                  </a:lnTo>
                  <a:lnTo>
                    <a:pt x="754176" y="416433"/>
                  </a:lnTo>
                  <a:lnTo>
                    <a:pt x="754176" y="408101"/>
                  </a:lnTo>
                  <a:lnTo>
                    <a:pt x="676059" y="408101"/>
                  </a:lnTo>
                  <a:lnTo>
                    <a:pt x="676059" y="455434"/>
                  </a:lnTo>
                  <a:lnTo>
                    <a:pt x="754697" y="455434"/>
                  </a:lnTo>
                  <a:lnTo>
                    <a:pt x="754697" y="450938"/>
                  </a:lnTo>
                  <a:lnTo>
                    <a:pt x="754697" y="447090"/>
                  </a:lnTo>
                  <a:close/>
                </a:path>
                <a:path w="1275715" h="521969">
                  <a:moveTo>
                    <a:pt x="760857" y="47980"/>
                  </a:moveTo>
                  <a:lnTo>
                    <a:pt x="746010" y="43954"/>
                  </a:lnTo>
                  <a:lnTo>
                    <a:pt x="733107" y="36817"/>
                  </a:lnTo>
                  <a:lnTo>
                    <a:pt x="724014" y="27381"/>
                  </a:lnTo>
                  <a:lnTo>
                    <a:pt x="720572" y="16421"/>
                  </a:lnTo>
                  <a:lnTo>
                    <a:pt x="720572" y="15913"/>
                  </a:lnTo>
                  <a:lnTo>
                    <a:pt x="756996" y="15913"/>
                  </a:lnTo>
                  <a:lnTo>
                    <a:pt x="756996" y="11544"/>
                  </a:lnTo>
                  <a:lnTo>
                    <a:pt x="756996" y="7315"/>
                  </a:lnTo>
                  <a:lnTo>
                    <a:pt x="672084" y="7315"/>
                  </a:lnTo>
                  <a:lnTo>
                    <a:pt x="672084" y="15913"/>
                  </a:lnTo>
                  <a:lnTo>
                    <a:pt x="708774" y="15913"/>
                  </a:lnTo>
                  <a:lnTo>
                    <a:pt x="708774" y="16421"/>
                  </a:lnTo>
                  <a:lnTo>
                    <a:pt x="705345" y="27381"/>
                  </a:lnTo>
                  <a:lnTo>
                    <a:pt x="696277" y="36817"/>
                  </a:lnTo>
                  <a:lnTo>
                    <a:pt x="683387" y="43954"/>
                  </a:lnTo>
                  <a:lnTo>
                    <a:pt x="668489" y="47980"/>
                  </a:lnTo>
                  <a:lnTo>
                    <a:pt x="672592" y="56451"/>
                  </a:lnTo>
                  <a:lnTo>
                    <a:pt x="689533" y="51435"/>
                  </a:lnTo>
                  <a:lnTo>
                    <a:pt x="704049" y="42735"/>
                  </a:lnTo>
                  <a:lnTo>
                    <a:pt x="714197" y="30886"/>
                  </a:lnTo>
                  <a:lnTo>
                    <a:pt x="714730" y="28867"/>
                  </a:lnTo>
                  <a:lnTo>
                    <a:pt x="715251" y="30886"/>
                  </a:lnTo>
                  <a:lnTo>
                    <a:pt x="725360" y="42735"/>
                  </a:lnTo>
                  <a:lnTo>
                    <a:pt x="739876" y="51435"/>
                  </a:lnTo>
                  <a:lnTo>
                    <a:pt x="756869" y="56451"/>
                  </a:lnTo>
                  <a:lnTo>
                    <a:pt x="760857" y="47980"/>
                  </a:lnTo>
                  <a:close/>
                </a:path>
                <a:path w="1275715" h="521969">
                  <a:moveTo>
                    <a:pt x="767003" y="466204"/>
                  </a:moveTo>
                  <a:lnTo>
                    <a:pt x="662203" y="466204"/>
                  </a:lnTo>
                  <a:lnTo>
                    <a:pt x="662203" y="474929"/>
                  </a:lnTo>
                  <a:lnTo>
                    <a:pt x="767003" y="474929"/>
                  </a:lnTo>
                  <a:lnTo>
                    <a:pt x="767003" y="466204"/>
                  </a:lnTo>
                  <a:close/>
                </a:path>
                <a:path w="1275715" h="521969">
                  <a:moveTo>
                    <a:pt x="767130" y="66192"/>
                  </a:moveTo>
                  <a:lnTo>
                    <a:pt x="662330" y="66192"/>
                  </a:lnTo>
                  <a:lnTo>
                    <a:pt x="662330" y="74917"/>
                  </a:lnTo>
                  <a:lnTo>
                    <a:pt x="709155" y="74917"/>
                  </a:lnTo>
                  <a:lnTo>
                    <a:pt x="709155" y="116103"/>
                  </a:lnTo>
                  <a:lnTo>
                    <a:pt x="719670" y="116103"/>
                  </a:lnTo>
                  <a:lnTo>
                    <a:pt x="719670" y="74917"/>
                  </a:lnTo>
                  <a:lnTo>
                    <a:pt x="767130" y="74917"/>
                  </a:lnTo>
                  <a:lnTo>
                    <a:pt x="767130" y="71843"/>
                  </a:lnTo>
                  <a:lnTo>
                    <a:pt x="767130" y="66192"/>
                  </a:lnTo>
                  <a:close/>
                </a:path>
                <a:path w="1275715" h="521969">
                  <a:moveTo>
                    <a:pt x="851281" y="461073"/>
                  </a:moveTo>
                  <a:lnTo>
                    <a:pt x="839457" y="455460"/>
                  </a:lnTo>
                  <a:lnTo>
                    <a:pt x="830211" y="447319"/>
                  </a:lnTo>
                  <a:lnTo>
                    <a:pt x="824179" y="437299"/>
                  </a:lnTo>
                  <a:lnTo>
                    <a:pt x="822032" y="426059"/>
                  </a:lnTo>
                  <a:lnTo>
                    <a:pt x="822032" y="422719"/>
                  </a:lnTo>
                  <a:lnTo>
                    <a:pt x="848194" y="422719"/>
                  </a:lnTo>
                  <a:lnTo>
                    <a:pt x="848194" y="416826"/>
                  </a:lnTo>
                  <a:lnTo>
                    <a:pt x="848194" y="414134"/>
                  </a:lnTo>
                  <a:lnTo>
                    <a:pt x="784694" y="414134"/>
                  </a:lnTo>
                  <a:lnTo>
                    <a:pt x="784694" y="422719"/>
                  </a:lnTo>
                  <a:lnTo>
                    <a:pt x="811123" y="422719"/>
                  </a:lnTo>
                  <a:lnTo>
                    <a:pt x="811123" y="426059"/>
                  </a:lnTo>
                  <a:lnTo>
                    <a:pt x="809028" y="438175"/>
                  </a:lnTo>
                  <a:lnTo>
                    <a:pt x="803109" y="449046"/>
                  </a:lnTo>
                  <a:lnTo>
                    <a:pt x="793915" y="457949"/>
                  </a:lnTo>
                  <a:lnTo>
                    <a:pt x="782002" y="464159"/>
                  </a:lnTo>
                  <a:lnTo>
                    <a:pt x="787527" y="472490"/>
                  </a:lnTo>
                  <a:lnTo>
                    <a:pt x="800760" y="465277"/>
                  </a:lnTo>
                  <a:lnTo>
                    <a:pt x="811009" y="454660"/>
                  </a:lnTo>
                  <a:lnTo>
                    <a:pt x="816889" y="442849"/>
                  </a:lnTo>
                  <a:lnTo>
                    <a:pt x="822325" y="452907"/>
                  </a:lnTo>
                  <a:lnTo>
                    <a:pt x="832662" y="462826"/>
                  </a:lnTo>
                  <a:lnTo>
                    <a:pt x="845896" y="469544"/>
                  </a:lnTo>
                  <a:lnTo>
                    <a:pt x="851281" y="461073"/>
                  </a:lnTo>
                  <a:close/>
                </a:path>
                <a:path w="1275715" h="521969">
                  <a:moveTo>
                    <a:pt x="875398" y="405142"/>
                  </a:moveTo>
                  <a:lnTo>
                    <a:pt x="864616" y="405142"/>
                  </a:lnTo>
                  <a:lnTo>
                    <a:pt x="864616" y="474929"/>
                  </a:lnTo>
                  <a:lnTo>
                    <a:pt x="875398" y="474929"/>
                  </a:lnTo>
                  <a:lnTo>
                    <a:pt x="875398" y="405142"/>
                  </a:lnTo>
                  <a:close/>
                </a:path>
                <a:path w="1275715" h="521969">
                  <a:moveTo>
                    <a:pt x="875779" y="499567"/>
                  </a:moveTo>
                  <a:lnTo>
                    <a:pt x="873074" y="490359"/>
                  </a:lnTo>
                  <a:lnTo>
                    <a:pt x="868387" y="486219"/>
                  </a:lnTo>
                  <a:lnTo>
                    <a:pt x="865327" y="483514"/>
                  </a:lnTo>
                  <a:lnTo>
                    <a:pt x="865136" y="483450"/>
                  </a:lnTo>
                  <a:lnTo>
                    <a:pt x="865136" y="499567"/>
                  </a:lnTo>
                  <a:lnTo>
                    <a:pt x="863193" y="505244"/>
                  </a:lnTo>
                  <a:lnTo>
                    <a:pt x="857592" y="509473"/>
                  </a:lnTo>
                  <a:lnTo>
                    <a:pt x="848677" y="512114"/>
                  </a:lnTo>
                  <a:lnTo>
                    <a:pt x="836777" y="513029"/>
                  </a:lnTo>
                  <a:lnTo>
                    <a:pt x="824953" y="512114"/>
                  </a:lnTo>
                  <a:lnTo>
                    <a:pt x="816076" y="509473"/>
                  </a:lnTo>
                  <a:lnTo>
                    <a:pt x="810501" y="505244"/>
                  </a:lnTo>
                  <a:lnTo>
                    <a:pt x="808558" y="499567"/>
                  </a:lnTo>
                  <a:lnTo>
                    <a:pt x="810501" y="493903"/>
                  </a:lnTo>
                  <a:lnTo>
                    <a:pt x="816076" y="489712"/>
                  </a:lnTo>
                  <a:lnTo>
                    <a:pt x="824953" y="487121"/>
                  </a:lnTo>
                  <a:lnTo>
                    <a:pt x="836777" y="486219"/>
                  </a:lnTo>
                  <a:lnTo>
                    <a:pt x="848677" y="487121"/>
                  </a:lnTo>
                  <a:lnTo>
                    <a:pt x="857592" y="489712"/>
                  </a:lnTo>
                  <a:lnTo>
                    <a:pt x="863193" y="493903"/>
                  </a:lnTo>
                  <a:lnTo>
                    <a:pt x="865136" y="499567"/>
                  </a:lnTo>
                  <a:lnTo>
                    <a:pt x="865136" y="483450"/>
                  </a:lnTo>
                  <a:lnTo>
                    <a:pt x="853046" y="479234"/>
                  </a:lnTo>
                  <a:lnTo>
                    <a:pt x="836777" y="477761"/>
                  </a:lnTo>
                  <a:lnTo>
                    <a:pt x="820534" y="479234"/>
                  </a:lnTo>
                  <a:lnTo>
                    <a:pt x="808304" y="483514"/>
                  </a:lnTo>
                  <a:lnTo>
                    <a:pt x="800595" y="490359"/>
                  </a:lnTo>
                  <a:lnTo>
                    <a:pt x="797915" y="499567"/>
                  </a:lnTo>
                  <a:lnTo>
                    <a:pt x="800595" y="508838"/>
                  </a:lnTo>
                  <a:lnTo>
                    <a:pt x="808304" y="515721"/>
                  </a:lnTo>
                  <a:lnTo>
                    <a:pt x="820534" y="520014"/>
                  </a:lnTo>
                  <a:lnTo>
                    <a:pt x="836777" y="521500"/>
                  </a:lnTo>
                  <a:lnTo>
                    <a:pt x="853046" y="520014"/>
                  </a:lnTo>
                  <a:lnTo>
                    <a:pt x="865327" y="515721"/>
                  </a:lnTo>
                  <a:lnTo>
                    <a:pt x="868362" y="513029"/>
                  </a:lnTo>
                  <a:lnTo>
                    <a:pt x="873074" y="508838"/>
                  </a:lnTo>
                  <a:lnTo>
                    <a:pt x="875779" y="499567"/>
                  </a:lnTo>
                  <a:close/>
                </a:path>
                <a:path w="1275715" h="521969">
                  <a:moveTo>
                    <a:pt x="880402" y="56705"/>
                  </a:moveTo>
                  <a:lnTo>
                    <a:pt x="865136" y="51587"/>
                  </a:lnTo>
                  <a:lnTo>
                    <a:pt x="851522" y="42583"/>
                  </a:lnTo>
                  <a:lnTo>
                    <a:pt x="841705" y="30632"/>
                  </a:lnTo>
                  <a:lnTo>
                    <a:pt x="837933" y="16814"/>
                  </a:lnTo>
                  <a:lnTo>
                    <a:pt x="837933" y="7835"/>
                  </a:lnTo>
                  <a:lnTo>
                    <a:pt x="836015" y="7835"/>
                  </a:lnTo>
                  <a:lnTo>
                    <a:pt x="828700" y="7835"/>
                  </a:lnTo>
                  <a:lnTo>
                    <a:pt x="826782" y="7835"/>
                  </a:lnTo>
                  <a:lnTo>
                    <a:pt x="826782" y="16814"/>
                  </a:lnTo>
                  <a:lnTo>
                    <a:pt x="823036" y="30581"/>
                  </a:lnTo>
                  <a:lnTo>
                    <a:pt x="813257" y="42532"/>
                  </a:lnTo>
                  <a:lnTo>
                    <a:pt x="799668" y="51587"/>
                  </a:lnTo>
                  <a:lnTo>
                    <a:pt x="784440" y="56705"/>
                  </a:lnTo>
                  <a:lnTo>
                    <a:pt x="788936" y="65557"/>
                  </a:lnTo>
                  <a:lnTo>
                    <a:pt x="806145" y="59359"/>
                  </a:lnTo>
                  <a:lnTo>
                    <a:pt x="821232" y="48641"/>
                  </a:lnTo>
                  <a:lnTo>
                    <a:pt x="831938" y="34188"/>
                  </a:lnTo>
                  <a:lnTo>
                    <a:pt x="832358" y="32410"/>
                  </a:lnTo>
                  <a:lnTo>
                    <a:pt x="832777" y="34188"/>
                  </a:lnTo>
                  <a:lnTo>
                    <a:pt x="843483" y="48641"/>
                  </a:lnTo>
                  <a:lnTo>
                    <a:pt x="858570" y="59359"/>
                  </a:lnTo>
                  <a:lnTo>
                    <a:pt x="875779" y="65557"/>
                  </a:lnTo>
                  <a:lnTo>
                    <a:pt x="880402" y="56705"/>
                  </a:lnTo>
                  <a:close/>
                </a:path>
                <a:path w="1275715" h="521969">
                  <a:moveTo>
                    <a:pt x="885405" y="92240"/>
                  </a:moveTo>
                  <a:lnTo>
                    <a:pt x="837552" y="92240"/>
                  </a:lnTo>
                  <a:lnTo>
                    <a:pt x="837552" y="64147"/>
                  </a:lnTo>
                  <a:lnTo>
                    <a:pt x="827036" y="64147"/>
                  </a:lnTo>
                  <a:lnTo>
                    <a:pt x="827036" y="92240"/>
                  </a:lnTo>
                  <a:lnTo>
                    <a:pt x="780338" y="92240"/>
                  </a:lnTo>
                  <a:lnTo>
                    <a:pt x="780338" y="101092"/>
                  </a:lnTo>
                  <a:lnTo>
                    <a:pt x="885405" y="101092"/>
                  </a:lnTo>
                  <a:lnTo>
                    <a:pt x="885405" y="95186"/>
                  </a:lnTo>
                  <a:lnTo>
                    <a:pt x="885405" y="92240"/>
                  </a:lnTo>
                  <a:close/>
                </a:path>
                <a:path w="1275715" h="521969">
                  <a:moveTo>
                    <a:pt x="1034491" y="56705"/>
                  </a:moveTo>
                  <a:lnTo>
                    <a:pt x="1019225" y="51587"/>
                  </a:lnTo>
                  <a:lnTo>
                    <a:pt x="1005611" y="42583"/>
                  </a:lnTo>
                  <a:lnTo>
                    <a:pt x="995794" y="30632"/>
                  </a:lnTo>
                  <a:lnTo>
                    <a:pt x="992022" y="16814"/>
                  </a:lnTo>
                  <a:lnTo>
                    <a:pt x="992022" y="7835"/>
                  </a:lnTo>
                  <a:lnTo>
                    <a:pt x="990104" y="7835"/>
                  </a:lnTo>
                  <a:lnTo>
                    <a:pt x="982789" y="7835"/>
                  </a:lnTo>
                  <a:lnTo>
                    <a:pt x="980859" y="7835"/>
                  </a:lnTo>
                  <a:lnTo>
                    <a:pt x="980859" y="16814"/>
                  </a:lnTo>
                  <a:lnTo>
                    <a:pt x="977125" y="30581"/>
                  </a:lnTo>
                  <a:lnTo>
                    <a:pt x="967346" y="42532"/>
                  </a:lnTo>
                  <a:lnTo>
                    <a:pt x="953757" y="51587"/>
                  </a:lnTo>
                  <a:lnTo>
                    <a:pt x="938530" y="56705"/>
                  </a:lnTo>
                  <a:lnTo>
                    <a:pt x="943025" y="65557"/>
                  </a:lnTo>
                  <a:lnTo>
                    <a:pt x="960234" y="59359"/>
                  </a:lnTo>
                  <a:lnTo>
                    <a:pt x="975321" y="48641"/>
                  </a:lnTo>
                  <a:lnTo>
                    <a:pt x="986028" y="34188"/>
                  </a:lnTo>
                  <a:lnTo>
                    <a:pt x="986447" y="32410"/>
                  </a:lnTo>
                  <a:lnTo>
                    <a:pt x="986866" y="34188"/>
                  </a:lnTo>
                  <a:lnTo>
                    <a:pt x="997572" y="48641"/>
                  </a:lnTo>
                  <a:lnTo>
                    <a:pt x="1012659" y="59359"/>
                  </a:lnTo>
                  <a:lnTo>
                    <a:pt x="1029868" y="65557"/>
                  </a:lnTo>
                  <a:lnTo>
                    <a:pt x="1034491" y="56705"/>
                  </a:lnTo>
                  <a:close/>
                </a:path>
                <a:path w="1275715" h="521969">
                  <a:moveTo>
                    <a:pt x="1039495" y="92240"/>
                  </a:moveTo>
                  <a:lnTo>
                    <a:pt x="991641" y="92240"/>
                  </a:lnTo>
                  <a:lnTo>
                    <a:pt x="991641" y="64147"/>
                  </a:lnTo>
                  <a:lnTo>
                    <a:pt x="981125" y="64147"/>
                  </a:lnTo>
                  <a:lnTo>
                    <a:pt x="981125" y="92240"/>
                  </a:lnTo>
                  <a:lnTo>
                    <a:pt x="934427" y="92240"/>
                  </a:lnTo>
                  <a:lnTo>
                    <a:pt x="934427" y="101092"/>
                  </a:lnTo>
                  <a:lnTo>
                    <a:pt x="1039495" y="101092"/>
                  </a:lnTo>
                  <a:lnTo>
                    <a:pt x="1039495" y="95186"/>
                  </a:lnTo>
                  <a:lnTo>
                    <a:pt x="1039495" y="92240"/>
                  </a:lnTo>
                  <a:close/>
                </a:path>
                <a:path w="1275715" h="521969">
                  <a:moveTo>
                    <a:pt x="1101953" y="15011"/>
                  </a:moveTo>
                  <a:lnTo>
                    <a:pt x="1095286" y="15011"/>
                  </a:lnTo>
                  <a:lnTo>
                    <a:pt x="1091692" y="15011"/>
                  </a:lnTo>
                  <a:lnTo>
                    <a:pt x="1056792" y="15011"/>
                  </a:lnTo>
                  <a:lnTo>
                    <a:pt x="1056792" y="23863"/>
                  </a:lnTo>
                  <a:lnTo>
                    <a:pt x="1090968" y="23863"/>
                  </a:lnTo>
                  <a:lnTo>
                    <a:pt x="1089634" y="36487"/>
                  </a:lnTo>
                  <a:lnTo>
                    <a:pt x="1082916" y="54305"/>
                  </a:lnTo>
                  <a:lnTo>
                    <a:pt x="1070749" y="70142"/>
                  </a:lnTo>
                  <a:lnTo>
                    <a:pt x="1052309" y="83642"/>
                  </a:lnTo>
                  <a:lnTo>
                    <a:pt x="1058595" y="91211"/>
                  </a:lnTo>
                  <a:lnTo>
                    <a:pt x="1079334" y="75666"/>
                  </a:lnTo>
                  <a:lnTo>
                    <a:pt x="1092682" y="57353"/>
                  </a:lnTo>
                  <a:lnTo>
                    <a:pt x="1099832" y="36918"/>
                  </a:lnTo>
                  <a:lnTo>
                    <a:pt x="1101090" y="23863"/>
                  </a:lnTo>
                  <a:lnTo>
                    <a:pt x="1101953" y="15011"/>
                  </a:lnTo>
                  <a:close/>
                </a:path>
                <a:path w="1275715" h="521969">
                  <a:moveTo>
                    <a:pt x="1150696" y="139"/>
                  </a:moveTo>
                  <a:lnTo>
                    <a:pt x="1140434" y="139"/>
                  </a:lnTo>
                  <a:lnTo>
                    <a:pt x="1140434" y="46697"/>
                  </a:lnTo>
                  <a:lnTo>
                    <a:pt x="1124788" y="46697"/>
                  </a:lnTo>
                  <a:lnTo>
                    <a:pt x="1124788" y="3213"/>
                  </a:lnTo>
                  <a:lnTo>
                    <a:pt x="1114653" y="3213"/>
                  </a:lnTo>
                  <a:lnTo>
                    <a:pt x="1114653" y="110451"/>
                  </a:lnTo>
                  <a:lnTo>
                    <a:pt x="1124788" y="110451"/>
                  </a:lnTo>
                  <a:lnTo>
                    <a:pt x="1124788" y="55422"/>
                  </a:lnTo>
                  <a:lnTo>
                    <a:pt x="1140434" y="55422"/>
                  </a:lnTo>
                  <a:lnTo>
                    <a:pt x="1140434" y="116103"/>
                  </a:lnTo>
                  <a:lnTo>
                    <a:pt x="1150696" y="116103"/>
                  </a:lnTo>
                  <a:lnTo>
                    <a:pt x="1150696" y="55422"/>
                  </a:lnTo>
                  <a:lnTo>
                    <a:pt x="1150696" y="46697"/>
                  </a:lnTo>
                  <a:lnTo>
                    <a:pt x="1150696" y="139"/>
                  </a:lnTo>
                  <a:close/>
                </a:path>
                <a:path w="1275715" h="521969">
                  <a:moveTo>
                    <a:pt x="1265250" y="106222"/>
                  </a:moveTo>
                  <a:lnTo>
                    <a:pt x="1193660" y="106222"/>
                  </a:lnTo>
                  <a:lnTo>
                    <a:pt x="1193660" y="92875"/>
                  </a:lnTo>
                  <a:lnTo>
                    <a:pt x="1262291" y="92875"/>
                  </a:lnTo>
                  <a:lnTo>
                    <a:pt x="1262291" y="63373"/>
                  </a:lnTo>
                  <a:lnTo>
                    <a:pt x="1182763" y="63373"/>
                  </a:lnTo>
                  <a:lnTo>
                    <a:pt x="1182763" y="71970"/>
                  </a:lnTo>
                  <a:lnTo>
                    <a:pt x="1251775" y="71970"/>
                  </a:lnTo>
                  <a:lnTo>
                    <a:pt x="1251775" y="84670"/>
                  </a:lnTo>
                  <a:lnTo>
                    <a:pt x="1183017" y="84670"/>
                  </a:lnTo>
                  <a:lnTo>
                    <a:pt x="1183017" y="114820"/>
                  </a:lnTo>
                  <a:lnTo>
                    <a:pt x="1265250" y="114820"/>
                  </a:lnTo>
                  <a:lnTo>
                    <a:pt x="1265250" y="109042"/>
                  </a:lnTo>
                  <a:lnTo>
                    <a:pt x="1265250" y="106222"/>
                  </a:lnTo>
                  <a:close/>
                </a:path>
                <a:path w="1275715" h="521969">
                  <a:moveTo>
                    <a:pt x="1275511" y="43230"/>
                  </a:moveTo>
                  <a:lnTo>
                    <a:pt x="1259306" y="43230"/>
                  </a:lnTo>
                  <a:lnTo>
                    <a:pt x="1260614" y="35814"/>
                  </a:lnTo>
                  <a:lnTo>
                    <a:pt x="1261529" y="26924"/>
                  </a:lnTo>
                  <a:lnTo>
                    <a:pt x="1261859" y="19177"/>
                  </a:lnTo>
                  <a:lnTo>
                    <a:pt x="1261897" y="13601"/>
                  </a:lnTo>
                  <a:lnTo>
                    <a:pt x="1261910" y="5003"/>
                  </a:lnTo>
                  <a:lnTo>
                    <a:pt x="1258443" y="5003"/>
                  </a:lnTo>
                  <a:lnTo>
                    <a:pt x="1251521" y="5003"/>
                  </a:lnTo>
                  <a:lnTo>
                    <a:pt x="1183792" y="5003"/>
                  </a:lnTo>
                  <a:lnTo>
                    <a:pt x="1183792" y="13601"/>
                  </a:lnTo>
                  <a:lnTo>
                    <a:pt x="1251470" y="13601"/>
                  </a:lnTo>
                  <a:lnTo>
                    <a:pt x="1251458" y="19177"/>
                  </a:lnTo>
                  <a:lnTo>
                    <a:pt x="1251140" y="26403"/>
                  </a:lnTo>
                  <a:lnTo>
                    <a:pt x="1250226" y="34925"/>
                  </a:lnTo>
                  <a:lnTo>
                    <a:pt x="1248714" y="43230"/>
                  </a:lnTo>
                  <a:lnTo>
                    <a:pt x="1170444" y="43230"/>
                  </a:lnTo>
                  <a:lnTo>
                    <a:pt x="1170444" y="51955"/>
                  </a:lnTo>
                  <a:lnTo>
                    <a:pt x="1275511" y="51955"/>
                  </a:lnTo>
                  <a:lnTo>
                    <a:pt x="1275511" y="45935"/>
                  </a:lnTo>
                  <a:lnTo>
                    <a:pt x="1275511" y="432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105" name="object 105"/>
            <p:cNvPicPr/>
            <p:nvPr/>
          </p:nvPicPr>
          <p:blipFill rotWithShape="1">
            <a:blip r:embed="rId68"/>
            <a:stretch>
              <a:fillRect/>
            </a:stretch>
          </p:blipFill>
          <p:spPr>
            <a:xfrm>
              <a:off x="6909428" y="3193149"/>
              <a:ext cx="1383510" cy="116222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 rotWithShape="1">
            <a:blip r:embed="rId69"/>
            <a:stretch>
              <a:fillRect/>
            </a:stretch>
          </p:blipFill>
          <p:spPr>
            <a:xfrm>
              <a:off x="6909428" y="3622089"/>
              <a:ext cx="1783622" cy="116222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6910069" y="4030985"/>
              <a:ext cx="606425" cy="116839"/>
            </a:xfrm>
            <a:custGeom>
              <a:avLst/>
              <a:gdLst/>
              <a:ahLst/>
              <a:cxnLst/>
              <a:rect l="l" t="t" r="r" b="b"/>
              <a:pathLst>
                <a:path w="606425" h="116839">
                  <a:moveTo>
                    <a:pt x="97109" y="128"/>
                  </a:moveTo>
                  <a:lnTo>
                    <a:pt x="86974" y="128"/>
                  </a:lnTo>
                  <a:lnTo>
                    <a:pt x="86974" y="68502"/>
                  </a:lnTo>
                  <a:lnTo>
                    <a:pt x="97109" y="68502"/>
                  </a:lnTo>
                  <a:lnTo>
                    <a:pt x="97109" y="38099"/>
                  </a:lnTo>
                  <a:lnTo>
                    <a:pt x="90438" y="38099"/>
                  </a:lnTo>
                  <a:lnTo>
                    <a:pt x="90438" y="29248"/>
                  </a:lnTo>
                  <a:lnTo>
                    <a:pt x="97109" y="29248"/>
                  </a:lnTo>
                  <a:lnTo>
                    <a:pt x="97109" y="128"/>
                  </a:lnTo>
                  <a:close/>
                </a:path>
                <a:path w="606425" h="116839">
                  <a:moveTo>
                    <a:pt x="71709" y="2309"/>
                  </a:moveTo>
                  <a:lnTo>
                    <a:pt x="61703" y="2309"/>
                  </a:lnTo>
                  <a:lnTo>
                    <a:pt x="61703" y="67860"/>
                  </a:lnTo>
                  <a:lnTo>
                    <a:pt x="71709" y="67860"/>
                  </a:lnTo>
                  <a:lnTo>
                    <a:pt x="71709" y="38099"/>
                  </a:lnTo>
                  <a:lnTo>
                    <a:pt x="68502" y="38099"/>
                  </a:lnTo>
                  <a:lnTo>
                    <a:pt x="68502" y="29248"/>
                  </a:lnTo>
                  <a:lnTo>
                    <a:pt x="71709" y="29248"/>
                  </a:lnTo>
                  <a:lnTo>
                    <a:pt x="71709" y="2309"/>
                  </a:lnTo>
                  <a:close/>
                </a:path>
                <a:path w="606425" h="116839">
                  <a:moveTo>
                    <a:pt x="71709" y="29248"/>
                  </a:moveTo>
                  <a:lnTo>
                    <a:pt x="68502" y="29248"/>
                  </a:lnTo>
                  <a:lnTo>
                    <a:pt x="68502" y="38099"/>
                  </a:lnTo>
                  <a:lnTo>
                    <a:pt x="71709" y="38099"/>
                  </a:lnTo>
                  <a:lnTo>
                    <a:pt x="71709" y="29248"/>
                  </a:lnTo>
                  <a:close/>
                </a:path>
                <a:path w="606425" h="116839">
                  <a:moveTo>
                    <a:pt x="86974" y="29248"/>
                  </a:moveTo>
                  <a:lnTo>
                    <a:pt x="71709" y="29248"/>
                  </a:lnTo>
                  <a:lnTo>
                    <a:pt x="71709" y="38099"/>
                  </a:lnTo>
                  <a:lnTo>
                    <a:pt x="86974" y="38099"/>
                  </a:lnTo>
                  <a:lnTo>
                    <a:pt x="86974" y="29248"/>
                  </a:lnTo>
                  <a:close/>
                </a:path>
                <a:path w="606425" h="116839">
                  <a:moveTo>
                    <a:pt x="97109" y="29248"/>
                  </a:moveTo>
                  <a:lnTo>
                    <a:pt x="90438" y="29248"/>
                  </a:lnTo>
                  <a:lnTo>
                    <a:pt x="90438" y="38099"/>
                  </a:lnTo>
                  <a:lnTo>
                    <a:pt x="97109" y="38099"/>
                  </a:lnTo>
                  <a:lnTo>
                    <a:pt x="97109" y="29248"/>
                  </a:lnTo>
                  <a:close/>
                </a:path>
                <a:path w="606425" h="116839">
                  <a:moveTo>
                    <a:pt x="97109" y="74018"/>
                  </a:moveTo>
                  <a:lnTo>
                    <a:pt x="19242" y="74018"/>
                  </a:lnTo>
                  <a:lnTo>
                    <a:pt x="19242" y="82741"/>
                  </a:lnTo>
                  <a:lnTo>
                    <a:pt x="86589" y="82741"/>
                  </a:lnTo>
                  <a:lnTo>
                    <a:pt x="86589" y="116094"/>
                  </a:lnTo>
                  <a:lnTo>
                    <a:pt x="97109" y="116094"/>
                  </a:lnTo>
                  <a:lnTo>
                    <a:pt x="97109" y="74018"/>
                  </a:lnTo>
                  <a:close/>
                </a:path>
                <a:path w="606425" h="116839">
                  <a:moveTo>
                    <a:pt x="42974" y="8723"/>
                  </a:moveTo>
                  <a:lnTo>
                    <a:pt x="39125" y="8723"/>
                  </a:lnTo>
                  <a:lnTo>
                    <a:pt x="39125" y="12315"/>
                  </a:lnTo>
                  <a:lnTo>
                    <a:pt x="36638" y="27718"/>
                  </a:lnTo>
                  <a:lnTo>
                    <a:pt x="29232" y="41258"/>
                  </a:lnTo>
                  <a:lnTo>
                    <a:pt x="16991" y="52705"/>
                  </a:lnTo>
                  <a:lnTo>
                    <a:pt x="0" y="61831"/>
                  </a:lnTo>
                  <a:lnTo>
                    <a:pt x="5259" y="69656"/>
                  </a:lnTo>
                  <a:lnTo>
                    <a:pt x="24573" y="58837"/>
                  </a:lnTo>
                  <a:lnTo>
                    <a:pt x="38548" y="44962"/>
                  </a:lnTo>
                  <a:lnTo>
                    <a:pt x="47039" y="28201"/>
                  </a:lnTo>
                  <a:lnTo>
                    <a:pt x="48619" y="17446"/>
                  </a:lnTo>
                  <a:lnTo>
                    <a:pt x="42974" y="17446"/>
                  </a:lnTo>
                  <a:lnTo>
                    <a:pt x="42974" y="8723"/>
                  </a:lnTo>
                  <a:close/>
                </a:path>
                <a:path w="606425" h="116839">
                  <a:moveTo>
                    <a:pt x="39125" y="8723"/>
                  </a:moveTo>
                  <a:lnTo>
                    <a:pt x="4618" y="8723"/>
                  </a:lnTo>
                  <a:lnTo>
                    <a:pt x="4618" y="17446"/>
                  </a:lnTo>
                  <a:lnTo>
                    <a:pt x="38297" y="17446"/>
                  </a:lnTo>
                  <a:lnTo>
                    <a:pt x="39125" y="12315"/>
                  </a:lnTo>
                  <a:lnTo>
                    <a:pt x="39125" y="8723"/>
                  </a:lnTo>
                  <a:close/>
                </a:path>
                <a:path w="606425" h="116839">
                  <a:moveTo>
                    <a:pt x="49901" y="8723"/>
                  </a:moveTo>
                  <a:lnTo>
                    <a:pt x="42974" y="8723"/>
                  </a:lnTo>
                  <a:lnTo>
                    <a:pt x="42974" y="17446"/>
                  </a:lnTo>
                  <a:lnTo>
                    <a:pt x="48619" y="17446"/>
                  </a:lnTo>
                  <a:lnTo>
                    <a:pt x="49901" y="8723"/>
                  </a:lnTo>
                  <a:close/>
                </a:path>
                <a:path w="606425" h="116839">
                  <a:moveTo>
                    <a:pt x="212423" y="128"/>
                  </a:moveTo>
                  <a:lnTo>
                    <a:pt x="201776" y="128"/>
                  </a:lnTo>
                  <a:lnTo>
                    <a:pt x="201776" y="60163"/>
                  </a:lnTo>
                  <a:lnTo>
                    <a:pt x="212423" y="60163"/>
                  </a:lnTo>
                  <a:lnTo>
                    <a:pt x="212423" y="128"/>
                  </a:lnTo>
                  <a:close/>
                </a:path>
                <a:path w="606425" h="116839">
                  <a:moveTo>
                    <a:pt x="212552" y="66064"/>
                  </a:moveTo>
                  <a:lnTo>
                    <a:pt x="137507" y="66064"/>
                  </a:lnTo>
                  <a:lnTo>
                    <a:pt x="137507" y="74403"/>
                  </a:lnTo>
                  <a:lnTo>
                    <a:pt x="202033" y="74403"/>
                  </a:lnTo>
                  <a:lnTo>
                    <a:pt x="202033" y="85948"/>
                  </a:lnTo>
                  <a:lnTo>
                    <a:pt x="137764" y="85948"/>
                  </a:lnTo>
                  <a:lnTo>
                    <a:pt x="137764" y="114811"/>
                  </a:lnTo>
                  <a:lnTo>
                    <a:pt x="216400" y="114811"/>
                  </a:lnTo>
                  <a:lnTo>
                    <a:pt x="216400" y="109808"/>
                  </a:lnTo>
                  <a:lnTo>
                    <a:pt x="148154" y="109808"/>
                  </a:lnTo>
                  <a:lnTo>
                    <a:pt x="148154" y="93901"/>
                  </a:lnTo>
                  <a:lnTo>
                    <a:pt x="212552" y="93901"/>
                  </a:lnTo>
                  <a:lnTo>
                    <a:pt x="212552" y="66064"/>
                  </a:lnTo>
                  <a:close/>
                </a:path>
                <a:path w="606425" h="116839">
                  <a:moveTo>
                    <a:pt x="216400" y="106345"/>
                  </a:moveTo>
                  <a:lnTo>
                    <a:pt x="148154" y="106345"/>
                  </a:lnTo>
                  <a:lnTo>
                    <a:pt x="148154" y="109808"/>
                  </a:lnTo>
                  <a:lnTo>
                    <a:pt x="216400" y="109808"/>
                  </a:lnTo>
                  <a:lnTo>
                    <a:pt x="216400" y="106345"/>
                  </a:lnTo>
                  <a:close/>
                </a:path>
                <a:path w="606425" h="116839">
                  <a:moveTo>
                    <a:pt x="149566" y="3463"/>
                  </a:moveTo>
                  <a:lnTo>
                    <a:pt x="147641" y="3463"/>
                  </a:lnTo>
                  <a:lnTo>
                    <a:pt x="147641" y="12315"/>
                  </a:lnTo>
                  <a:lnTo>
                    <a:pt x="145505" y="24531"/>
                  </a:lnTo>
                  <a:lnTo>
                    <a:pt x="139495" y="35485"/>
                  </a:lnTo>
                  <a:lnTo>
                    <a:pt x="130215" y="44443"/>
                  </a:lnTo>
                  <a:lnTo>
                    <a:pt x="118265" y="50671"/>
                  </a:lnTo>
                  <a:lnTo>
                    <a:pt x="123524" y="59137"/>
                  </a:lnTo>
                  <a:lnTo>
                    <a:pt x="136956" y="51803"/>
                  </a:lnTo>
                  <a:lnTo>
                    <a:pt x="147369" y="41066"/>
                  </a:lnTo>
                  <a:lnTo>
                    <a:pt x="153197" y="29459"/>
                  </a:lnTo>
                  <a:lnTo>
                    <a:pt x="151955" y="27099"/>
                  </a:lnTo>
                  <a:lnTo>
                    <a:pt x="149566" y="12315"/>
                  </a:lnTo>
                  <a:lnTo>
                    <a:pt x="149566" y="3463"/>
                  </a:lnTo>
                  <a:close/>
                </a:path>
                <a:path w="606425" h="116839">
                  <a:moveTo>
                    <a:pt x="158289" y="3463"/>
                  </a:moveTo>
                  <a:lnTo>
                    <a:pt x="156493" y="3463"/>
                  </a:lnTo>
                  <a:lnTo>
                    <a:pt x="156493" y="12315"/>
                  </a:lnTo>
                  <a:lnTo>
                    <a:pt x="154102" y="27658"/>
                  </a:lnTo>
                  <a:lnTo>
                    <a:pt x="153197" y="29459"/>
                  </a:lnTo>
                  <a:lnTo>
                    <a:pt x="158674" y="39863"/>
                  </a:lnTo>
                  <a:lnTo>
                    <a:pt x="169048" y="49981"/>
                  </a:lnTo>
                  <a:lnTo>
                    <a:pt x="182406" y="56828"/>
                  </a:lnTo>
                  <a:lnTo>
                    <a:pt x="187665" y="48490"/>
                  </a:lnTo>
                  <a:lnTo>
                    <a:pt x="175823" y="42711"/>
                  </a:lnTo>
                  <a:lnTo>
                    <a:pt x="166531" y="34299"/>
                  </a:lnTo>
                  <a:lnTo>
                    <a:pt x="160461" y="23938"/>
                  </a:lnTo>
                  <a:lnTo>
                    <a:pt x="158289" y="12315"/>
                  </a:lnTo>
                  <a:lnTo>
                    <a:pt x="158289" y="3463"/>
                  </a:lnTo>
                  <a:close/>
                </a:path>
                <a:path w="606425" h="116839">
                  <a:moveTo>
                    <a:pt x="156493" y="3463"/>
                  </a:moveTo>
                  <a:lnTo>
                    <a:pt x="149566" y="3463"/>
                  </a:lnTo>
                  <a:lnTo>
                    <a:pt x="149566" y="12315"/>
                  </a:lnTo>
                  <a:lnTo>
                    <a:pt x="151955" y="27099"/>
                  </a:lnTo>
                  <a:lnTo>
                    <a:pt x="153197" y="29459"/>
                  </a:lnTo>
                  <a:lnTo>
                    <a:pt x="154102" y="27658"/>
                  </a:lnTo>
                  <a:lnTo>
                    <a:pt x="156493" y="12315"/>
                  </a:lnTo>
                  <a:lnTo>
                    <a:pt x="156493" y="3463"/>
                  </a:lnTo>
                  <a:close/>
                </a:path>
                <a:path w="606425" h="116839">
                  <a:moveTo>
                    <a:pt x="273091" y="8466"/>
                  </a:moveTo>
                  <a:lnTo>
                    <a:pt x="260589" y="10462"/>
                  </a:lnTo>
                  <a:lnTo>
                    <a:pt x="250721" y="16067"/>
                  </a:lnTo>
                  <a:lnTo>
                    <a:pt x="244245" y="24702"/>
                  </a:lnTo>
                  <a:lnTo>
                    <a:pt x="241918" y="35790"/>
                  </a:lnTo>
                  <a:lnTo>
                    <a:pt x="244245" y="46952"/>
                  </a:lnTo>
                  <a:lnTo>
                    <a:pt x="250721" y="55626"/>
                  </a:lnTo>
                  <a:lnTo>
                    <a:pt x="260589" y="61244"/>
                  </a:lnTo>
                  <a:lnTo>
                    <a:pt x="273091" y="63242"/>
                  </a:lnTo>
                  <a:lnTo>
                    <a:pt x="285572" y="61244"/>
                  </a:lnTo>
                  <a:lnTo>
                    <a:pt x="295395" y="55626"/>
                  </a:lnTo>
                  <a:lnTo>
                    <a:pt x="296597" y="54006"/>
                  </a:lnTo>
                  <a:lnTo>
                    <a:pt x="273091" y="54006"/>
                  </a:lnTo>
                  <a:lnTo>
                    <a:pt x="264756" y="52675"/>
                  </a:lnTo>
                  <a:lnTo>
                    <a:pt x="258178" y="48939"/>
                  </a:lnTo>
                  <a:lnTo>
                    <a:pt x="253860" y="43182"/>
                  </a:lnTo>
                  <a:lnTo>
                    <a:pt x="252309" y="35790"/>
                  </a:lnTo>
                  <a:lnTo>
                    <a:pt x="253860" y="28418"/>
                  </a:lnTo>
                  <a:lnTo>
                    <a:pt x="258178" y="22705"/>
                  </a:lnTo>
                  <a:lnTo>
                    <a:pt x="264756" y="19013"/>
                  </a:lnTo>
                  <a:lnTo>
                    <a:pt x="273091" y="17702"/>
                  </a:lnTo>
                  <a:lnTo>
                    <a:pt x="296614" y="17702"/>
                  </a:lnTo>
                  <a:lnTo>
                    <a:pt x="295395" y="16067"/>
                  </a:lnTo>
                  <a:lnTo>
                    <a:pt x="285572" y="10462"/>
                  </a:lnTo>
                  <a:lnTo>
                    <a:pt x="273091" y="8466"/>
                  </a:lnTo>
                  <a:close/>
                </a:path>
                <a:path w="606425" h="116839">
                  <a:moveTo>
                    <a:pt x="296614" y="17702"/>
                  </a:moveTo>
                  <a:lnTo>
                    <a:pt x="273091" y="17702"/>
                  </a:lnTo>
                  <a:lnTo>
                    <a:pt x="281351" y="19013"/>
                  </a:lnTo>
                  <a:lnTo>
                    <a:pt x="287891" y="22705"/>
                  </a:lnTo>
                  <a:lnTo>
                    <a:pt x="292194" y="28418"/>
                  </a:lnTo>
                  <a:lnTo>
                    <a:pt x="293744" y="35790"/>
                  </a:lnTo>
                  <a:lnTo>
                    <a:pt x="292194" y="43182"/>
                  </a:lnTo>
                  <a:lnTo>
                    <a:pt x="287891" y="48939"/>
                  </a:lnTo>
                  <a:lnTo>
                    <a:pt x="281351" y="52675"/>
                  </a:lnTo>
                  <a:lnTo>
                    <a:pt x="273091" y="54006"/>
                  </a:lnTo>
                  <a:lnTo>
                    <a:pt x="296597" y="54006"/>
                  </a:lnTo>
                  <a:lnTo>
                    <a:pt x="301828" y="46952"/>
                  </a:lnTo>
                  <a:lnTo>
                    <a:pt x="304135" y="35790"/>
                  </a:lnTo>
                  <a:lnTo>
                    <a:pt x="301828" y="24702"/>
                  </a:lnTo>
                  <a:lnTo>
                    <a:pt x="296614" y="17702"/>
                  </a:lnTo>
                  <a:close/>
                </a:path>
                <a:path w="606425" h="116839">
                  <a:moveTo>
                    <a:pt x="329919" y="0"/>
                  </a:moveTo>
                  <a:lnTo>
                    <a:pt x="319272" y="0"/>
                  </a:lnTo>
                  <a:lnTo>
                    <a:pt x="319272" y="116222"/>
                  </a:lnTo>
                  <a:lnTo>
                    <a:pt x="329919" y="116222"/>
                  </a:lnTo>
                  <a:lnTo>
                    <a:pt x="329919" y="0"/>
                  </a:lnTo>
                  <a:close/>
                </a:path>
                <a:path w="606425" h="116839">
                  <a:moveTo>
                    <a:pt x="311703" y="77866"/>
                  </a:moveTo>
                  <a:lnTo>
                    <a:pt x="292192" y="80185"/>
                  </a:lnTo>
                  <a:lnTo>
                    <a:pt x="272321" y="81410"/>
                  </a:lnTo>
                  <a:lnTo>
                    <a:pt x="253219" y="81889"/>
                  </a:lnTo>
                  <a:lnTo>
                    <a:pt x="236017" y="81971"/>
                  </a:lnTo>
                  <a:lnTo>
                    <a:pt x="237557" y="90823"/>
                  </a:lnTo>
                  <a:lnTo>
                    <a:pt x="254333" y="90725"/>
                  </a:lnTo>
                  <a:lnTo>
                    <a:pt x="273058" y="90133"/>
                  </a:lnTo>
                  <a:lnTo>
                    <a:pt x="292794" y="88604"/>
                  </a:lnTo>
                  <a:lnTo>
                    <a:pt x="312601" y="85691"/>
                  </a:lnTo>
                  <a:lnTo>
                    <a:pt x="311703" y="77866"/>
                  </a:lnTo>
                  <a:close/>
                </a:path>
                <a:path w="606425" h="116839">
                  <a:moveTo>
                    <a:pt x="419866" y="10134"/>
                  </a:moveTo>
                  <a:lnTo>
                    <a:pt x="417942" y="10134"/>
                  </a:lnTo>
                  <a:lnTo>
                    <a:pt x="417942" y="30915"/>
                  </a:lnTo>
                  <a:lnTo>
                    <a:pt x="415615" y="46772"/>
                  </a:lnTo>
                  <a:lnTo>
                    <a:pt x="409235" y="61655"/>
                  </a:lnTo>
                  <a:lnTo>
                    <a:pt x="399704" y="74156"/>
                  </a:lnTo>
                  <a:lnTo>
                    <a:pt x="387924" y="82869"/>
                  </a:lnTo>
                  <a:lnTo>
                    <a:pt x="394467" y="91336"/>
                  </a:lnTo>
                  <a:lnTo>
                    <a:pt x="407237" y="81390"/>
                  </a:lnTo>
                  <a:lnTo>
                    <a:pt x="417445" y="67091"/>
                  </a:lnTo>
                  <a:lnTo>
                    <a:pt x="423368" y="51970"/>
                  </a:lnTo>
                  <a:lnTo>
                    <a:pt x="422252" y="49161"/>
                  </a:lnTo>
                  <a:lnTo>
                    <a:pt x="419866" y="30915"/>
                  </a:lnTo>
                  <a:lnTo>
                    <a:pt x="419866" y="10134"/>
                  </a:lnTo>
                  <a:close/>
                </a:path>
                <a:path w="606425" h="116839">
                  <a:moveTo>
                    <a:pt x="428461" y="10134"/>
                  </a:moveTo>
                  <a:lnTo>
                    <a:pt x="426665" y="10134"/>
                  </a:lnTo>
                  <a:lnTo>
                    <a:pt x="426665" y="30915"/>
                  </a:lnTo>
                  <a:lnTo>
                    <a:pt x="424214" y="49809"/>
                  </a:lnTo>
                  <a:lnTo>
                    <a:pt x="423368" y="51970"/>
                  </a:lnTo>
                  <a:lnTo>
                    <a:pt x="428846" y="65760"/>
                  </a:lnTo>
                  <a:lnTo>
                    <a:pt x="438808" y="79496"/>
                  </a:lnTo>
                  <a:lnTo>
                    <a:pt x="451295" y="89155"/>
                  </a:lnTo>
                  <a:lnTo>
                    <a:pt x="457838" y="80688"/>
                  </a:lnTo>
                  <a:lnTo>
                    <a:pt x="446321" y="72316"/>
                  </a:lnTo>
                  <a:lnTo>
                    <a:pt x="436992" y="60372"/>
                  </a:lnTo>
                  <a:lnTo>
                    <a:pt x="430742" y="46143"/>
                  </a:lnTo>
                  <a:lnTo>
                    <a:pt x="428461" y="30915"/>
                  </a:lnTo>
                  <a:lnTo>
                    <a:pt x="428461" y="10134"/>
                  </a:lnTo>
                  <a:close/>
                </a:path>
                <a:path w="606425" h="116839">
                  <a:moveTo>
                    <a:pt x="426665" y="10134"/>
                  </a:moveTo>
                  <a:lnTo>
                    <a:pt x="419866" y="10134"/>
                  </a:lnTo>
                  <a:lnTo>
                    <a:pt x="419866" y="30915"/>
                  </a:lnTo>
                  <a:lnTo>
                    <a:pt x="422252" y="49161"/>
                  </a:lnTo>
                  <a:lnTo>
                    <a:pt x="423368" y="51970"/>
                  </a:lnTo>
                  <a:lnTo>
                    <a:pt x="424214" y="49809"/>
                  </a:lnTo>
                  <a:lnTo>
                    <a:pt x="426665" y="30915"/>
                  </a:lnTo>
                  <a:lnTo>
                    <a:pt x="426665" y="10134"/>
                  </a:lnTo>
                  <a:close/>
                </a:path>
                <a:path w="606425" h="116839">
                  <a:moveTo>
                    <a:pt x="478748" y="128"/>
                  </a:moveTo>
                  <a:lnTo>
                    <a:pt x="467972" y="128"/>
                  </a:lnTo>
                  <a:lnTo>
                    <a:pt x="467972" y="116094"/>
                  </a:lnTo>
                  <a:lnTo>
                    <a:pt x="478748" y="116094"/>
                  </a:lnTo>
                  <a:lnTo>
                    <a:pt x="478748" y="56058"/>
                  </a:lnTo>
                  <a:lnTo>
                    <a:pt x="476182" y="56058"/>
                  </a:lnTo>
                  <a:lnTo>
                    <a:pt x="476182" y="47079"/>
                  </a:lnTo>
                  <a:lnTo>
                    <a:pt x="478748" y="47079"/>
                  </a:lnTo>
                  <a:lnTo>
                    <a:pt x="478748" y="128"/>
                  </a:lnTo>
                  <a:close/>
                </a:path>
                <a:path w="606425" h="116839">
                  <a:moveTo>
                    <a:pt x="478748" y="47079"/>
                  </a:moveTo>
                  <a:lnTo>
                    <a:pt x="476182" y="47079"/>
                  </a:lnTo>
                  <a:lnTo>
                    <a:pt x="476182" y="56058"/>
                  </a:lnTo>
                  <a:lnTo>
                    <a:pt x="478748" y="56058"/>
                  </a:lnTo>
                  <a:lnTo>
                    <a:pt x="478748" y="47079"/>
                  </a:lnTo>
                  <a:close/>
                </a:path>
                <a:path w="606425" h="116839">
                  <a:moveTo>
                    <a:pt x="497733" y="47079"/>
                  </a:moveTo>
                  <a:lnTo>
                    <a:pt x="478748" y="47079"/>
                  </a:lnTo>
                  <a:lnTo>
                    <a:pt x="478748" y="56058"/>
                  </a:lnTo>
                  <a:lnTo>
                    <a:pt x="497733" y="56058"/>
                  </a:lnTo>
                  <a:lnTo>
                    <a:pt x="497733" y="47079"/>
                  </a:lnTo>
                  <a:close/>
                </a:path>
                <a:path w="606425" h="116839">
                  <a:moveTo>
                    <a:pt x="540441" y="12828"/>
                  </a:moveTo>
                  <a:lnTo>
                    <a:pt x="538388" y="12828"/>
                  </a:lnTo>
                  <a:lnTo>
                    <a:pt x="538388" y="24630"/>
                  </a:lnTo>
                  <a:lnTo>
                    <a:pt x="536272" y="36638"/>
                  </a:lnTo>
                  <a:lnTo>
                    <a:pt x="530307" y="47383"/>
                  </a:lnTo>
                  <a:lnTo>
                    <a:pt x="521070" y="56181"/>
                  </a:lnTo>
                  <a:lnTo>
                    <a:pt x="509140" y="62344"/>
                  </a:lnTo>
                  <a:lnTo>
                    <a:pt x="514656" y="70811"/>
                  </a:lnTo>
                  <a:lnTo>
                    <a:pt x="527974" y="63613"/>
                  </a:lnTo>
                  <a:lnTo>
                    <a:pt x="538260" y="53060"/>
                  </a:lnTo>
                  <a:lnTo>
                    <a:pt x="544061" y="41492"/>
                  </a:lnTo>
                  <a:lnTo>
                    <a:pt x="542826" y="39169"/>
                  </a:lnTo>
                  <a:lnTo>
                    <a:pt x="540441" y="24630"/>
                  </a:lnTo>
                  <a:lnTo>
                    <a:pt x="540441" y="12828"/>
                  </a:lnTo>
                  <a:close/>
                </a:path>
                <a:path w="606425" h="116839">
                  <a:moveTo>
                    <a:pt x="549292" y="12828"/>
                  </a:moveTo>
                  <a:lnTo>
                    <a:pt x="547240" y="12828"/>
                  </a:lnTo>
                  <a:lnTo>
                    <a:pt x="547240" y="24630"/>
                  </a:lnTo>
                  <a:lnTo>
                    <a:pt x="544891" y="39837"/>
                  </a:lnTo>
                  <a:lnTo>
                    <a:pt x="544061" y="41492"/>
                  </a:lnTo>
                  <a:lnTo>
                    <a:pt x="549517" y="51761"/>
                  </a:lnTo>
                  <a:lnTo>
                    <a:pt x="559815" y="61755"/>
                  </a:lnTo>
                  <a:lnTo>
                    <a:pt x="573024" y="68502"/>
                  </a:lnTo>
                  <a:lnTo>
                    <a:pt x="578541" y="60163"/>
                  </a:lnTo>
                  <a:lnTo>
                    <a:pt x="566719" y="54377"/>
                  </a:lnTo>
                  <a:lnTo>
                    <a:pt x="557470" y="46101"/>
                  </a:lnTo>
                  <a:lnTo>
                    <a:pt x="551445" y="35972"/>
                  </a:lnTo>
                  <a:lnTo>
                    <a:pt x="549292" y="24630"/>
                  </a:lnTo>
                  <a:lnTo>
                    <a:pt x="549292" y="12828"/>
                  </a:lnTo>
                  <a:close/>
                </a:path>
                <a:path w="606425" h="116839">
                  <a:moveTo>
                    <a:pt x="547240" y="12828"/>
                  </a:moveTo>
                  <a:lnTo>
                    <a:pt x="540441" y="12828"/>
                  </a:lnTo>
                  <a:lnTo>
                    <a:pt x="540441" y="24630"/>
                  </a:lnTo>
                  <a:lnTo>
                    <a:pt x="542826" y="39169"/>
                  </a:lnTo>
                  <a:lnTo>
                    <a:pt x="544061" y="41492"/>
                  </a:lnTo>
                  <a:lnTo>
                    <a:pt x="544891" y="39837"/>
                  </a:lnTo>
                  <a:lnTo>
                    <a:pt x="547240" y="24630"/>
                  </a:lnTo>
                  <a:lnTo>
                    <a:pt x="547240" y="12828"/>
                  </a:lnTo>
                  <a:close/>
                </a:path>
                <a:path w="606425" h="116839">
                  <a:moveTo>
                    <a:pt x="575462" y="9749"/>
                  </a:moveTo>
                  <a:lnTo>
                    <a:pt x="511963" y="9749"/>
                  </a:lnTo>
                  <a:lnTo>
                    <a:pt x="511963" y="18344"/>
                  </a:lnTo>
                  <a:lnTo>
                    <a:pt x="538388" y="18344"/>
                  </a:lnTo>
                  <a:lnTo>
                    <a:pt x="538388" y="12828"/>
                  </a:lnTo>
                  <a:lnTo>
                    <a:pt x="575462" y="12828"/>
                  </a:lnTo>
                  <a:lnTo>
                    <a:pt x="575462" y="9749"/>
                  </a:lnTo>
                  <a:close/>
                </a:path>
                <a:path w="606425" h="116839">
                  <a:moveTo>
                    <a:pt x="575462" y="12828"/>
                  </a:moveTo>
                  <a:lnTo>
                    <a:pt x="549292" y="12828"/>
                  </a:lnTo>
                  <a:lnTo>
                    <a:pt x="549292" y="18344"/>
                  </a:lnTo>
                  <a:lnTo>
                    <a:pt x="575462" y="18344"/>
                  </a:lnTo>
                  <a:lnTo>
                    <a:pt x="575462" y="12828"/>
                  </a:lnTo>
                  <a:close/>
                </a:path>
                <a:path w="606425" h="116839">
                  <a:moveTo>
                    <a:pt x="602657" y="256"/>
                  </a:moveTo>
                  <a:lnTo>
                    <a:pt x="591882" y="256"/>
                  </a:lnTo>
                  <a:lnTo>
                    <a:pt x="591882" y="85050"/>
                  </a:lnTo>
                  <a:lnTo>
                    <a:pt x="602657" y="85050"/>
                  </a:lnTo>
                  <a:lnTo>
                    <a:pt x="602657" y="256"/>
                  </a:lnTo>
                  <a:close/>
                </a:path>
                <a:path w="606425" h="116839">
                  <a:moveTo>
                    <a:pt x="538645" y="77097"/>
                  </a:moveTo>
                  <a:lnTo>
                    <a:pt x="528126" y="77097"/>
                  </a:lnTo>
                  <a:lnTo>
                    <a:pt x="528126" y="113529"/>
                  </a:lnTo>
                  <a:lnTo>
                    <a:pt x="606121" y="113529"/>
                  </a:lnTo>
                  <a:lnTo>
                    <a:pt x="606121" y="108654"/>
                  </a:lnTo>
                  <a:lnTo>
                    <a:pt x="538645" y="108654"/>
                  </a:lnTo>
                  <a:lnTo>
                    <a:pt x="538645" y="77097"/>
                  </a:lnTo>
                  <a:close/>
                </a:path>
                <a:path w="606425" h="116839">
                  <a:moveTo>
                    <a:pt x="606121" y="104805"/>
                  </a:moveTo>
                  <a:lnTo>
                    <a:pt x="538645" y="104805"/>
                  </a:lnTo>
                  <a:lnTo>
                    <a:pt x="538645" y="108654"/>
                  </a:lnTo>
                  <a:lnTo>
                    <a:pt x="606121" y="108654"/>
                  </a:lnTo>
                  <a:lnTo>
                    <a:pt x="606121" y="1048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108" name="object 108"/>
            <p:cNvPicPr/>
            <p:nvPr/>
          </p:nvPicPr>
          <p:blipFill rotWithShape="1">
            <a:blip r:embed="rId70"/>
            <a:stretch>
              <a:fillRect/>
            </a:stretch>
          </p:blipFill>
          <p:spPr>
            <a:xfrm>
              <a:off x="6909428" y="4459926"/>
              <a:ext cx="1573809" cy="128865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 rotWithShape="1">
            <a:blip r:embed="rId71"/>
            <a:stretch>
              <a:fillRect/>
            </a:stretch>
          </p:blipFill>
          <p:spPr>
            <a:xfrm>
              <a:off x="6917446" y="4892620"/>
              <a:ext cx="767393" cy="116479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 rotWithShape="1">
            <a:blip r:embed="rId72"/>
            <a:stretch>
              <a:fillRect/>
            </a:stretch>
          </p:blipFill>
          <p:spPr>
            <a:xfrm>
              <a:off x="6869340" y="5253667"/>
              <a:ext cx="3461669" cy="270898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 rotWithShape="1">
            <a:blip r:embed="rId73"/>
            <a:stretch>
              <a:fillRect/>
            </a:stretch>
          </p:blipFill>
          <p:spPr>
            <a:xfrm>
              <a:off x="6871874" y="5698644"/>
              <a:ext cx="1222880" cy="116222"/>
            </a:xfrm>
            <a:prstGeom prst="rect">
              <a:avLst/>
            </a:prstGeom>
          </p:spPr>
        </p:pic>
      </p:grpSp>
      <p:pic>
        <p:nvPicPr>
          <p:cNvPr id="112" name="object 112"/>
          <p:cNvPicPr/>
          <p:nvPr/>
        </p:nvPicPr>
        <p:blipFill rotWithShape="1">
          <a:blip r:embed="rId74"/>
          <a:stretch>
            <a:fillRect/>
          </a:stretch>
        </p:blipFill>
        <p:spPr>
          <a:xfrm>
            <a:off x="6298127" y="3403406"/>
            <a:ext cx="72097" cy="72116"/>
          </a:xfrm>
          <a:prstGeom prst="rect">
            <a:avLst/>
          </a:prstGeom>
        </p:spPr>
      </p:pic>
      <p:pic>
        <p:nvPicPr>
          <p:cNvPr id="113" name="object 113"/>
          <p:cNvPicPr/>
          <p:nvPr/>
        </p:nvPicPr>
        <p:blipFill rotWithShape="1">
          <a:blip r:embed="rId75"/>
          <a:stretch>
            <a:fillRect/>
          </a:stretch>
        </p:blipFill>
        <p:spPr>
          <a:xfrm>
            <a:off x="6314561" y="2373681"/>
            <a:ext cx="72049" cy="72116"/>
          </a:xfrm>
          <a:prstGeom prst="rect">
            <a:avLst/>
          </a:prstGeom>
        </p:spPr>
      </p:pic>
      <p:grpSp>
        <p:nvGrpSpPr>
          <p:cNvPr id="114" name="object 114"/>
          <p:cNvGrpSpPr/>
          <p:nvPr/>
        </p:nvGrpSpPr>
        <p:grpSpPr>
          <a:xfrm>
            <a:off x="6394345" y="2501153"/>
            <a:ext cx="767247" cy="767247"/>
            <a:chOff x="6265744" y="7332083"/>
            <a:chExt cx="2249170" cy="2249170"/>
          </a:xfrm>
        </p:grpSpPr>
        <p:sp>
          <p:nvSpPr>
            <p:cNvPr id="115" name="object 115"/>
            <p:cNvSpPr/>
            <p:nvPr/>
          </p:nvSpPr>
          <p:spPr>
            <a:xfrm>
              <a:off x="6265744" y="7332083"/>
              <a:ext cx="2249170" cy="2249170"/>
            </a:xfrm>
            <a:custGeom>
              <a:avLst/>
              <a:gdLst/>
              <a:ahLst/>
              <a:cxnLst/>
              <a:rect l="l" t="t" r="r" b="b"/>
              <a:pathLst>
                <a:path w="2249170" h="2249170">
                  <a:moveTo>
                    <a:pt x="2168757" y="0"/>
                  </a:moveTo>
                  <a:lnTo>
                    <a:pt x="80175" y="0"/>
                  </a:lnTo>
                  <a:lnTo>
                    <a:pt x="48967" y="6300"/>
                  </a:lnTo>
                  <a:lnTo>
                    <a:pt x="23482" y="23482"/>
                  </a:lnTo>
                  <a:lnTo>
                    <a:pt x="6300" y="48967"/>
                  </a:lnTo>
                  <a:lnTo>
                    <a:pt x="0" y="80175"/>
                  </a:lnTo>
                  <a:lnTo>
                    <a:pt x="0" y="2168757"/>
                  </a:lnTo>
                  <a:lnTo>
                    <a:pt x="6300" y="2199965"/>
                  </a:lnTo>
                  <a:lnTo>
                    <a:pt x="23482" y="2225450"/>
                  </a:lnTo>
                  <a:lnTo>
                    <a:pt x="48967" y="2242632"/>
                  </a:lnTo>
                  <a:lnTo>
                    <a:pt x="80175" y="2248933"/>
                  </a:lnTo>
                  <a:lnTo>
                    <a:pt x="2168757" y="2248933"/>
                  </a:lnTo>
                  <a:lnTo>
                    <a:pt x="2199965" y="2242632"/>
                  </a:lnTo>
                  <a:lnTo>
                    <a:pt x="2225450" y="2225450"/>
                  </a:lnTo>
                  <a:lnTo>
                    <a:pt x="2242632" y="2199965"/>
                  </a:lnTo>
                  <a:lnTo>
                    <a:pt x="2248933" y="2168757"/>
                  </a:lnTo>
                  <a:lnTo>
                    <a:pt x="2248933" y="80175"/>
                  </a:lnTo>
                  <a:lnTo>
                    <a:pt x="2242632" y="48967"/>
                  </a:lnTo>
                  <a:lnTo>
                    <a:pt x="2225450" y="23482"/>
                  </a:lnTo>
                  <a:lnTo>
                    <a:pt x="2199965" y="6300"/>
                  </a:lnTo>
                  <a:lnTo>
                    <a:pt x="21687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116" name="object 116"/>
            <p:cNvPicPr/>
            <p:nvPr/>
          </p:nvPicPr>
          <p:blipFill rotWithShape="1">
            <a:blip r:embed="rId76"/>
            <a:stretch>
              <a:fillRect/>
            </a:stretch>
          </p:blipFill>
          <p:spPr>
            <a:xfrm>
              <a:off x="6394025" y="7520496"/>
              <a:ext cx="1960299" cy="1916203"/>
            </a:xfrm>
            <a:prstGeom prst="rect">
              <a:avLst/>
            </a:prstGeom>
          </p:spPr>
        </p:pic>
      </p:grpSp>
      <p:sp>
        <p:nvSpPr>
          <p:cNvPr id="117" name="object 117"/>
          <p:cNvSpPr/>
          <p:nvPr/>
        </p:nvSpPr>
        <p:spPr>
          <a:xfrm>
            <a:off x="6394346" y="3550023"/>
            <a:ext cx="1321129" cy="635979"/>
          </a:xfrm>
          <a:custGeom>
            <a:avLst/>
            <a:gdLst/>
            <a:ahLst/>
            <a:cxnLst/>
            <a:rect l="l" t="t" r="r" b="b"/>
            <a:pathLst>
              <a:path w="3872865" h="1864359">
                <a:moveTo>
                  <a:pt x="3792318" y="0"/>
                </a:moveTo>
                <a:lnTo>
                  <a:pt x="80175" y="0"/>
                </a:lnTo>
                <a:lnTo>
                  <a:pt x="48967" y="6300"/>
                </a:lnTo>
                <a:lnTo>
                  <a:pt x="23482" y="23482"/>
                </a:lnTo>
                <a:lnTo>
                  <a:pt x="6300" y="48967"/>
                </a:lnTo>
                <a:lnTo>
                  <a:pt x="0" y="80175"/>
                </a:lnTo>
                <a:lnTo>
                  <a:pt x="0" y="1783913"/>
                </a:lnTo>
                <a:lnTo>
                  <a:pt x="6300" y="1815121"/>
                </a:lnTo>
                <a:lnTo>
                  <a:pt x="23482" y="1840605"/>
                </a:lnTo>
                <a:lnTo>
                  <a:pt x="48967" y="1857788"/>
                </a:lnTo>
                <a:lnTo>
                  <a:pt x="80175" y="1864088"/>
                </a:lnTo>
                <a:lnTo>
                  <a:pt x="3792318" y="1864088"/>
                </a:lnTo>
                <a:lnTo>
                  <a:pt x="3823526" y="1857788"/>
                </a:lnTo>
                <a:lnTo>
                  <a:pt x="3849011" y="1840605"/>
                </a:lnTo>
                <a:lnTo>
                  <a:pt x="3866193" y="1815121"/>
                </a:lnTo>
                <a:lnTo>
                  <a:pt x="3872494" y="1783913"/>
                </a:lnTo>
                <a:lnTo>
                  <a:pt x="3872494" y="80175"/>
                </a:lnTo>
                <a:lnTo>
                  <a:pt x="3866193" y="48967"/>
                </a:lnTo>
                <a:lnTo>
                  <a:pt x="3849011" y="23482"/>
                </a:lnTo>
                <a:lnTo>
                  <a:pt x="3823526" y="6300"/>
                </a:lnTo>
                <a:lnTo>
                  <a:pt x="37923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 sz="614"/>
          </a:p>
        </p:txBody>
      </p:sp>
      <p:sp>
        <p:nvSpPr>
          <p:cNvPr id="118" name="object 118"/>
          <p:cNvSpPr/>
          <p:nvPr/>
        </p:nvSpPr>
        <p:spPr>
          <a:xfrm>
            <a:off x="6394346" y="4410179"/>
            <a:ext cx="1471459" cy="635979"/>
          </a:xfrm>
          <a:custGeom>
            <a:avLst/>
            <a:gdLst/>
            <a:ahLst/>
            <a:cxnLst/>
            <a:rect l="l" t="t" r="r" b="b"/>
            <a:pathLst>
              <a:path w="4313555" h="1864359">
                <a:moveTo>
                  <a:pt x="4233285" y="0"/>
                </a:moveTo>
                <a:lnTo>
                  <a:pt x="80175" y="0"/>
                </a:lnTo>
                <a:lnTo>
                  <a:pt x="48967" y="6300"/>
                </a:lnTo>
                <a:lnTo>
                  <a:pt x="23482" y="23482"/>
                </a:lnTo>
                <a:lnTo>
                  <a:pt x="6300" y="48967"/>
                </a:lnTo>
                <a:lnTo>
                  <a:pt x="0" y="80175"/>
                </a:lnTo>
                <a:lnTo>
                  <a:pt x="0" y="1783913"/>
                </a:lnTo>
                <a:lnTo>
                  <a:pt x="6300" y="1815121"/>
                </a:lnTo>
                <a:lnTo>
                  <a:pt x="23482" y="1840605"/>
                </a:lnTo>
                <a:lnTo>
                  <a:pt x="48967" y="1857788"/>
                </a:lnTo>
                <a:lnTo>
                  <a:pt x="80175" y="1864088"/>
                </a:lnTo>
                <a:lnTo>
                  <a:pt x="4233285" y="1864088"/>
                </a:lnTo>
                <a:lnTo>
                  <a:pt x="4264493" y="1857788"/>
                </a:lnTo>
                <a:lnTo>
                  <a:pt x="4289978" y="1840605"/>
                </a:lnTo>
                <a:lnTo>
                  <a:pt x="4307161" y="1815121"/>
                </a:lnTo>
                <a:lnTo>
                  <a:pt x="4313461" y="1783913"/>
                </a:lnTo>
                <a:lnTo>
                  <a:pt x="4313461" y="80175"/>
                </a:lnTo>
                <a:lnTo>
                  <a:pt x="4307161" y="48967"/>
                </a:lnTo>
                <a:lnTo>
                  <a:pt x="4289978" y="23482"/>
                </a:lnTo>
                <a:lnTo>
                  <a:pt x="4264493" y="6300"/>
                </a:lnTo>
                <a:lnTo>
                  <a:pt x="42332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 sz="614"/>
          </a:p>
        </p:txBody>
      </p:sp>
      <p:pic>
        <p:nvPicPr>
          <p:cNvPr id="119" name="object 119"/>
          <p:cNvPicPr/>
          <p:nvPr/>
        </p:nvPicPr>
        <p:blipFill rotWithShape="1">
          <a:blip r:embed="rId77"/>
          <a:stretch>
            <a:fillRect/>
          </a:stretch>
        </p:blipFill>
        <p:spPr>
          <a:xfrm>
            <a:off x="6396757" y="2393285"/>
            <a:ext cx="385862" cy="44750"/>
          </a:xfrm>
          <a:prstGeom prst="rect">
            <a:avLst/>
          </a:prstGeom>
        </p:spPr>
      </p:pic>
      <p:pic>
        <p:nvPicPr>
          <p:cNvPr id="120" name="object 120"/>
          <p:cNvPicPr/>
          <p:nvPr/>
        </p:nvPicPr>
        <p:blipFill rotWithShape="1">
          <a:blip r:embed="rId78"/>
          <a:stretch>
            <a:fillRect/>
          </a:stretch>
        </p:blipFill>
        <p:spPr>
          <a:xfrm>
            <a:off x="6389330" y="3420275"/>
            <a:ext cx="386452" cy="44750"/>
          </a:xfrm>
          <a:prstGeom prst="rect">
            <a:avLst/>
          </a:prstGeom>
        </p:spPr>
      </p:pic>
      <p:pic>
        <p:nvPicPr>
          <p:cNvPr id="121" name="object 121"/>
          <p:cNvPicPr/>
          <p:nvPr/>
        </p:nvPicPr>
        <p:blipFill rotWithShape="1">
          <a:blip r:embed="rId78"/>
          <a:stretch>
            <a:fillRect/>
          </a:stretch>
        </p:blipFill>
        <p:spPr>
          <a:xfrm>
            <a:off x="6389330" y="4325559"/>
            <a:ext cx="386452" cy="44750"/>
          </a:xfrm>
          <a:prstGeom prst="rect">
            <a:avLst/>
          </a:prstGeom>
        </p:spPr>
      </p:pic>
      <p:sp>
        <p:nvSpPr>
          <p:cNvPr id="122" name="object 122"/>
          <p:cNvSpPr/>
          <p:nvPr/>
        </p:nvSpPr>
        <p:spPr>
          <a:xfrm>
            <a:off x="6397901" y="5102445"/>
            <a:ext cx="288313" cy="44622"/>
          </a:xfrm>
          <a:custGeom>
            <a:avLst/>
            <a:gdLst/>
            <a:ahLst/>
            <a:cxnLst/>
            <a:rect l="l" t="t" r="r" b="b"/>
            <a:pathLst>
              <a:path w="845184" h="130809">
                <a:moveTo>
                  <a:pt x="99722" y="0"/>
                </a:moveTo>
                <a:lnTo>
                  <a:pt x="87744" y="0"/>
                </a:lnTo>
                <a:lnTo>
                  <a:pt x="87744" y="130750"/>
                </a:lnTo>
                <a:lnTo>
                  <a:pt x="99722" y="130750"/>
                </a:lnTo>
                <a:lnTo>
                  <a:pt x="99722" y="0"/>
                </a:lnTo>
                <a:close/>
              </a:path>
              <a:path w="845184" h="130809">
                <a:moveTo>
                  <a:pt x="60324" y="12266"/>
                </a:moveTo>
                <a:lnTo>
                  <a:pt x="0" y="12266"/>
                </a:lnTo>
                <a:lnTo>
                  <a:pt x="0" y="22080"/>
                </a:lnTo>
                <a:lnTo>
                  <a:pt x="48201" y="22080"/>
                </a:lnTo>
                <a:lnTo>
                  <a:pt x="48201" y="49067"/>
                </a:lnTo>
                <a:lnTo>
                  <a:pt x="288" y="49067"/>
                </a:lnTo>
                <a:lnTo>
                  <a:pt x="288" y="99289"/>
                </a:lnTo>
                <a:lnTo>
                  <a:pt x="11112" y="99289"/>
                </a:lnTo>
                <a:lnTo>
                  <a:pt x="27481" y="99093"/>
                </a:lnTo>
                <a:lnTo>
                  <a:pt x="43457" y="98369"/>
                </a:lnTo>
                <a:lnTo>
                  <a:pt x="59677" y="96915"/>
                </a:lnTo>
                <a:lnTo>
                  <a:pt x="76776" y="94527"/>
                </a:lnTo>
                <a:lnTo>
                  <a:pt x="76585" y="93084"/>
                </a:lnTo>
                <a:lnTo>
                  <a:pt x="12266" y="93084"/>
                </a:lnTo>
                <a:lnTo>
                  <a:pt x="12266" y="89331"/>
                </a:lnTo>
                <a:lnTo>
                  <a:pt x="11112" y="89331"/>
                </a:lnTo>
                <a:lnTo>
                  <a:pt x="12266" y="89317"/>
                </a:lnTo>
                <a:lnTo>
                  <a:pt x="12266" y="58881"/>
                </a:lnTo>
                <a:lnTo>
                  <a:pt x="60324" y="58881"/>
                </a:lnTo>
                <a:lnTo>
                  <a:pt x="60324" y="12266"/>
                </a:lnTo>
                <a:close/>
              </a:path>
              <a:path w="845184" h="130809">
                <a:moveTo>
                  <a:pt x="75477" y="84713"/>
                </a:moveTo>
                <a:lnTo>
                  <a:pt x="58743" y="87018"/>
                </a:lnTo>
                <a:lnTo>
                  <a:pt x="42807" y="88429"/>
                </a:lnTo>
                <a:lnTo>
                  <a:pt x="27115" y="89138"/>
                </a:lnTo>
                <a:lnTo>
                  <a:pt x="12266" y="89317"/>
                </a:lnTo>
                <a:lnTo>
                  <a:pt x="12266" y="93084"/>
                </a:lnTo>
                <a:lnTo>
                  <a:pt x="76585" y="93084"/>
                </a:lnTo>
                <a:lnTo>
                  <a:pt x="75477" y="84713"/>
                </a:lnTo>
                <a:close/>
              </a:path>
              <a:path w="845184" h="130809">
                <a:moveTo>
                  <a:pt x="12266" y="89317"/>
                </a:moveTo>
                <a:lnTo>
                  <a:pt x="11112" y="89331"/>
                </a:lnTo>
                <a:lnTo>
                  <a:pt x="12266" y="89331"/>
                </a:lnTo>
                <a:close/>
              </a:path>
              <a:path w="845184" h="130809">
                <a:moveTo>
                  <a:pt x="167107" y="77930"/>
                </a:moveTo>
                <a:lnTo>
                  <a:pt x="155129" y="77930"/>
                </a:lnTo>
                <a:lnTo>
                  <a:pt x="155129" y="130606"/>
                </a:lnTo>
                <a:lnTo>
                  <a:pt x="167107" y="130606"/>
                </a:lnTo>
                <a:lnTo>
                  <a:pt x="167107" y="77930"/>
                </a:lnTo>
                <a:close/>
              </a:path>
              <a:path w="845184" h="130809">
                <a:moveTo>
                  <a:pt x="213865" y="77930"/>
                </a:moveTo>
                <a:lnTo>
                  <a:pt x="201743" y="77930"/>
                </a:lnTo>
                <a:lnTo>
                  <a:pt x="201743" y="130606"/>
                </a:lnTo>
                <a:lnTo>
                  <a:pt x="213865" y="130606"/>
                </a:lnTo>
                <a:lnTo>
                  <a:pt x="213865" y="77930"/>
                </a:lnTo>
                <a:close/>
              </a:path>
              <a:path w="845184" h="130809">
                <a:moveTo>
                  <a:pt x="243739" y="76343"/>
                </a:moveTo>
                <a:lnTo>
                  <a:pt x="125399" y="76343"/>
                </a:lnTo>
                <a:lnTo>
                  <a:pt x="125399" y="86156"/>
                </a:lnTo>
                <a:lnTo>
                  <a:pt x="155129" y="86156"/>
                </a:lnTo>
                <a:lnTo>
                  <a:pt x="155129" y="77930"/>
                </a:lnTo>
                <a:lnTo>
                  <a:pt x="243739" y="77930"/>
                </a:lnTo>
                <a:lnTo>
                  <a:pt x="243739" y="76343"/>
                </a:lnTo>
                <a:close/>
              </a:path>
              <a:path w="845184" h="130809">
                <a:moveTo>
                  <a:pt x="201743" y="77930"/>
                </a:moveTo>
                <a:lnTo>
                  <a:pt x="167107" y="77930"/>
                </a:lnTo>
                <a:lnTo>
                  <a:pt x="167107" y="86156"/>
                </a:lnTo>
                <a:lnTo>
                  <a:pt x="201743" y="86156"/>
                </a:lnTo>
                <a:lnTo>
                  <a:pt x="201743" y="77930"/>
                </a:lnTo>
                <a:close/>
              </a:path>
              <a:path w="845184" h="130809">
                <a:moveTo>
                  <a:pt x="243739" y="77930"/>
                </a:moveTo>
                <a:lnTo>
                  <a:pt x="213865" y="77930"/>
                </a:lnTo>
                <a:lnTo>
                  <a:pt x="213865" y="86156"/>
                </a:lnTo>
                <a:lnTo>
                  <a:pt x="243739" y="86156"/>
                </a:lnTo>
                <a:lnTo>
                  <a:pt x="243739" y="77930"/>
                </a:lnTo>
                <a:close/>
              </a:path>
              <a:path w="845184" h="130809">
                <a:moveTo>
                  <a:pt x="152242" y="5195"/>
                </a:moveTo>
                <a:lnTo>
                  <a:pt x="140264" y="5195"/>
                </a:lnTo>
                <a:lnTo>
                  <a:pt x="140264" y="61045"/>
                </a:lnTo>
                <a:lnTo>
                  <a:pt x="228586" y="61045"/>
                </a:lnTo>
                <a:lnTo>
                  <a:pt x="228586" y="51088"/>
                </a:lnTo>
                <a:lnTo>
                  <a:pt x="152242" y="51088"/>
                </a:lnTo>
                <a:lnTo>
                  <a:pt x="152242" y="32471"/>
                </a:lnTo>
                <a:lnTo>
                  <a:pt x="228586" y="32471"/>
                </a:lnTo>
                <a:lnTo>
                  <a:pt x="228586" y="22657"/>
                </a:lnTo>
                <a:lnTo>
                  <a:pt x="152242" y="22657"/>
                </a:lnTo>
                <a:lnTo>
                  <a:pt x="152242" y="5195"/>
                </a:lnTo>
                <a:close/>
              </a:path>
              <a:path w="845184" h="130809">
                <a:moveTo>
                  <a:pt x="228586" y="32471"/>
                </a:moveTo>
                <a:lnTo>
                  <a:pt x="216752" y="32471"/>
                </a:lnTo>
                <a:lnTo>
                  <a:pt x="216752" y="51088"/>
                </a:lnTo>
                <a:lnTo>
                  <a:pt x="228586" y="51088"/>
                </a:lnTo>
                <a:lnTo>
                  <a:pt x="228586" y="32471"/>
                </a:lnTo>
                <a:close/>
              </a:path>
              <a:path w="845184" h="130809">
                <a:moveTo>
                  <a:pt x="228586" y="5195"/>
                </a:moveTo>
                <a:lnTo>
                  <a:pt x="216752" y="5195"/>
                </a:lnTo>
                <a:lnTo>
                  <a:pt x="216752" y="22657"/>
                </a:lnTo>
                <a:lnTo>
                  <a:pt x="228586" y="22657"/>
                </a:lnTo>
                <a:lnTo>
                  <a:pt x="228586" y="5195"/>
                </a:lnTo>
                <a:close/>
              </a:path>
              <a:path w="845184" h="130809">
                <a:moveTo>
                  <a:pt x="362248" y="7648"/>
                </a:moveTo>
                <a:lnTo>
                  <a:pt x="304665" y="7648"/>
                </a:lnTo>
                <a:lnTo>
                  <a:pt x="304665" y="61045"/>
                </a:lnTo>
                <a:lnTo>
                  <a:pt x="314767" y="61045"/>
                </a:lnTo>
                <a:lnTo>
                  <a:pt x="332972" y="60851"/>
                </a:lnTo>
                <a:lnTo>
                  <a:pt x="348375" y="60143"/>
                </a:lnTo>
                <a:lnTo>
                  <a:pt x="362236" y="58732"/>
                </a:lnTo>
                <a:lnTo>
                  <a:pt x="372412" y="57005"/>
                </a:lnTo>
                <a:lnTo>
                  <a:pt x="316499" y="57005"/>
                </a:lnTo>
                <a:lnTo>
                  <a:pt x="316499" y="51232"/>
                </a:lnTo>
                <a:lnTo>
                  <a:pt x="314767" y="51232"/>
                </a:lnTo>
                <a:lnTo>
                  <a:pt x="316499" y="51213"/>
                </a:lnTo>
                <a:lnTo>
                  <a:pt x="316499" y="17317"/>
                </a:lnTo>
                <a:lnTo>
                  <a:pt x="362248" y="17317"/>
                </a:lnTo>
                <a:lnTo>
                  <a:pt x="362248" y="7648"/>
                </a:lnTo>
                <a:close/>
              </a:path>
              <a:path w="845184" h="130809">
                <a:moveTo>
                  <a:pt x="374370" y="46758"/>
                </a:moveTo>
                <a:lnTo>
                  <a:pt x="361201" y="48979"/>
                </a:lnTo>
                <a:lnTo>
                  <a:pt x="347708" y="50348"/>
                </a:lnTo>
                <a:lnTo>
                  <a:pt x="332645" y="51040"/>
                </a:lnTo>
                <a:lnTo>
                  <a:pt x="316499" y="51213"/>
                </a:lnTo>
                <a:lnTo>
                  <a:pt x="316499" y="57005"/>
                </a:lnTo>
                <a:lnTo>
                  <a:pt x="372412" y="57005"/>
                </a:lnTo>
                <a:lnTo>
                  <a:pt x="375813" y="56427"/>
                </a:lnTo>
                <a:lnTo>
                  <a:pt x="374370" y="46758"/>
                </a:lnTo>
                <a:close/>
              </a:path>
              <a:path w="845184" h="130809">
                <a:moveTo>
                  <a:pt x="316499" y="51213"/>
                </a:moveTo>
                <a:lnTo>
                  <a:pt x="314767" y="51232"/>
                </a:lnTo>
                <a:lnTo>
                  <a:pt x="316499" y="51232"/>
                </a:lnTo>
                <a:close/>
              </a:path>
              <a:path w="845184" h="130809">
                <a:moveTo>
                  <a:pt x="400059" y="144"/>
                </a:moveTo>
                <a:lnTo>
                  <a:pt x="388080" y="144"/>
                </a:lnTo>
                <a:lnTo>
                  <a:pt x="388080" y="65808"/>
                </a:lnTo>
                <a:lnTo>
                  <a:pt x="400059" y="65808"/>
                </a:lnTo>
                <a:lnTo>
                  <a:pt x="400059" y="37522"/>
                </a:lnTo>
                <a:lnTo>
                  <a:pt x="396739" y="37522"/>
                </a:lnTo>
                <a:lnTo>
                  <a:pt x="396739" y="27564"/>
                </a:lnTo>
                <a:lnTo>
                  <a:pt x="400059" y="27564"/>
                </a:lnTo>
                <a:lnTo>
                  <a:pt x="400059" y="144"/>
                </a:lnTo>
                <a:close/>
              </a:path>
              <a:path w="845184" h="130809">
                <a:moveTo>
                  <a:pt x="400059" y="27564"/>
                </a:moveTo>
                <a:lnTo>
                  <a:pt x="396739" y="27564"/>
                </a:lnTo>
                <a:lnTo>
                  <a:pt x="396739" y="37522"/>
                </a:lnTo>
                <a:lnTo>
                  <a:pt x="400059" y="37522"/>
                </a:lnTo>
                <a:lnTo>
                  <a:pt x="400059" y="27564"/>
                </a:lnTo>
                <a:close/>
              </a:path>
              <a:path w="845184" h="130809">
                <a:moveTo>
                  <a:pt x="419397" y="27564"/>
                </a:moveTo>
                <a:lnTo>
                  <a:pt x="400059" y="27564"/>
                </a:lnTo>
                <a:lnTo>
                  <a:pt x="400059" y="37522"/>
                </a:lnTo>
                <a:lnTo>
                  <a:pt x="419397" y="37522"/>
                </a:lnTo>
                <a:lnTo>
                  <a:pt x="419397" y="27564"/>
                </a:lnTo>
                <a:close/>
              </a:path>
              <a:path w="845184" h="130809">
                <a:moveTo>
                  <a:pt x="400059" y="72446"/>
                </a:moveTo>
                <a:lnTo>
                  <a:pt x="317221" y="72446"/>
                </a:lnTo>
                <a:lnTo>
                  <a:pt x="317221" y="81971"/>
                </a:lnTo>
                <a:lnTo>
                  <a:pt x="388369" y="81971"/>
                </a:lnTo>
                <a:lnTo>
                  <a:pt x="388369" y="95393"/>
                </a:lnTo>
                <a:lnTo>
                  <a:pt x="317509" y="95393"/>
                </a:lnTo>
                <a:lnTo>
                  <a:pt x="317509" y="128874"/>
                </a:lnTo>
                <a:lnTo>
                  <a:pt x="404821" y="128874"/>
                </a:lnTo>
                <a:lnTo>
                  <a:pt x="404821" y="124833"/>
                </a:lnTo>
                <a:lnTo>
                  <a:pt x="329343" y="124833"/>
                </a:lnTo>
                <a:lnTo>
                  <a:pt x="329343" y="104629"/>
                </a:lnTo>
                <a:lnTo>
                  <a:pt x="400059" y="104629"/>
                </a:lnTo>
                <a:lnTo>
                  <a:pt x="400059" y="72446"/>
                </a:lnTo>
                <a:close/>
              </a:path>
              <a:path w="845184" h="130809">
                <a:moveTo>
                  <a:pt x="404821" y="119205"/>
                </a:moveTo>
                <a:lnTo>
                  <a:pt x="329343" y="119205"/>
                </a:lnTo>
                <a:lnTo>
                  <a:pt x="329343" y="124833"/>
                </a:lnTo>
                <a:lnTo>
                  <a:pt x="404821" y="124833"/>
                </a:lnTo>
                <a:lnTo>
                  <a:pt x="404821" y="119205"/>
                </a:lnTo>
                <a:close/>
              </a:path>
              <a:path w="845184" h="130809">
                <a:moveTo>
                  <a:pt x="538591" y="144"/>
                </a:moveTo>
                <a:lnTo>
                  <a:pt x="526613" y="144"/>
                </a:lnTo>
                <a:lnTo>
                  <a:pt x="526613" y="130606"/>
                </a:lnTo>
                <a:lnTo>
                  <a:pt x="538591" y="130606"/>
                </a:lnTo>
                <a:lnTo>
                  <a:pt x="538591" y="144"/>
                </a:lnTo>
                <a:close/>
              </a:path>
              <a:path w="845184" h="130809">
                <a:moveTo>
                  <a:pt x="493564" y="14143"/>
                </a:moveTo>
                <a:lnTo>
                  <a:pt x="488369" y="14143"/>
                </a:lnTo>
                <a:lnTo>
                  <a:pt x="488369" y="16163"/>
                </a:lnTo>
                <a:lnTo>
                  <a:pt x="485052" y="40800"/>
                </a:lnTo>
                <a:lnTo>
                  <a:pt x="474930" y="62597"/>
                </a:lnTo>
                <a:lnTo>
                  <a:pt x="457745" y="81308"/>
                </a:lnTo>
                <a:lnTo>
                  <a:pt x="433240" y="96692"/>
                </a:lnTo>
                <a:lnTo>
                  <a:pt x="439590" y="106361"/>
                </a:lnTo>
                <a:lnTo>
                  <a:pt x="467448" y="88258"/>
                </a:lnTo>
                <a:lnTo>
                  <a:pt x="486240" y="66421"/>
                </a:lnTo>
                <a:lnTo>
                  <a:pt x="496861" y="41500"/>
                </a:lnTo>
                <a:lnTo>
                  <a:pt x="499004" y="23956"/>
                </a:lnTo>
                <a:lnTo>
                  <a:pt x="493564" y="23956"/>
                </a:lnTo>
                <a:lnTo>
                  <a:pt x="493564" y="14143"/>
                </a:lnTo>
                <a:close/>
              </a:path>
              <a:path w="845184" h="130809">
                <a:moveTo>
                  <a:pt x="488369" y="14143"/>
                </a:moveTo>
                <a:lnTo>
                  <a:pt x="439157" y="14143"/>
                </a:lnTo>
                <a:lnTo>
                  <a:pt x="439157" y="23956"/>
                </a:lnTo>
                <a:lnTo>
                  <a:pt x="487320" y="23956"/>
                </a:lnTo>
                <a:lnTo>
                  <a:pt x="488369" y="16163"/>
                </a:lnTo>
                <a:lnTo>
                  <a:pt x="488369" y="14143"/>
                </a:lnTo>
                <a:close/>
              </a:path>
              <a:path w="845184" h="130809">
                <a:moveTo>
                  <a:pt x="500203" y="14143"/>
                </a:moveTo>
                <a:lnTo>
                  <a:pt x="493564" y="14143"/>
                </a:lnTo>
                <a:lnTo>
                  <a:pt x="493564" y="23956"/>
                </a:lnTo>
                <a:lnTo>
                  <a:pt x="499004" y="23956"/>
                </a:lnTo>
                <a:lnTo>
                  <a:pt x="500203" y="14143"/>
                </a:lnTo>
                <a:close/>
              </a:path>
              <a:path w="845184" h="130809">
                <a:moveTo>
                  <a:pt x="621742" y="57350"/>
                </a:moveTo>
                <a:lnTo>
                  <a:pt x="605290" y="57437"/>
                </a:lnTo>
                <a:lnTo>
                  <a:pt x="606733" y="67395"/>
                </a:lnTo>
                <a:lnTo>
                  <a:pt x="624667" y="67262"/>
                </a:lnTo>
                <a:lnTo>
                  <a:pt x="644562" y="66656"/>
                </a:lnTo>
                <a:lnTo>
                  <a:pt x="665242" y="65264"/>
                </a:lnTo>
                <a:lnTo>
                  <a:pt x="685530" y="62777"/>
                </a:lnTo>
                <a:lnTo>
                  <a:pt x="685432" y="61767"/>
                </a:lnTo>
                <a:lnTo>
                  <a:pt x="621742" y="61767"/>
                </a:lnTo>
                <a:lnTo>
                  <a:pt x="621742" y="57350"/>
                </a:lnTo>
                <a:close/>
              </a:path>
              <a:path w="845184" h="130809">
                <a:moveTo>
                  <a:pt x="633288" y="57118"/>
                </a:moveTo>
                <a:lnTo>
                  <a:pt x="623578" y="57341"/>
                </a:lnTo>
                <a:lnTo>
                  <a:pt x="621742" y="57350"/>
                </a:lnTo>
                <a:lnTo>
                  <a:pt x="621742" y="61767"/>
                </a:lnTo>
                <a:lnTo>
                  <a:pt x="633288" y="61767"/>
                </a:lnTo>
                <a:lnTo>
                  <a:pt x="633288" y="57118"/>
                </a:lnTo>
                <a:close/>
              </a:path>
              <a:path w="845184" h="130809">
                <a:moveTo>
                  <a:pt x="654069" y="56342"/>
                </a:moveTo>
                <a:lnTo>
                  <a:pt x="643787" y="56878"/>
                </a:lnTo>
                <a:lnTo>
                  <a:pt x="633288" y="57118"/>
                </a:lnTo>
                <a:lnTo>
                  <a:pt x="633288" y="61767"/>
                </a:lnTo>
                <a:lnTo>
                  <a:pt x="654069" y="61767"/>
                </a:lnTo>
                <a:lnTo>
                  <a:pt x="654069" y="56342"/>
                </a:lnTo>
                <a:close/>
              </a:path>
              <a:path w="845184" h="130809">
                <a:moveTo>
                  <a:pt x="665615" y="55693"/>
                </a:moveTo>
                <a:lnTo>
                  <a:pt x="664591" y="55794"/>
                </a:lnTo>
                <a:lnTo>
                  <a:pt x="654069" y="56342"/>
                </a:lnTo>
                <a:lnTo>
                  <a:pt x="654069" y="61767"/>
                </a:lnTo>
                <a:lnTo>
                  <a:pt x="665615" y="61767"/>
                </a:lnTo>
                <a:lnTo>
                  <a:pt x="665615" y="55693"/>
                </a:lnTo>
                <a:close/>
              </a:path>
              <a:path w="845184" h="130809">
                <a:moveTo>
                  <a:pt x="684664" y="53830"/>
                </a:moveTo>
                <a:lnTo>
                  <a:pt x="665615" y="55693"/>
                </a:lnTo>
                <a:lnTo>
                  <a:pt x="665615" y="61767"/>
                </a:lnTo>
                <a:lnTo>
                  <a:pt x="685432" y="61767"/>
                </a:lnTo>
                <a:lnTo>
                  <a:pt x="684664" y="53830"/>
                </a:lnTo>
                <a:close/>
              </a:path>
              <a:path w="845184" h="130809">
                <a:moveTo>
                  <a:pt x="633288" y="15730"/>
                </a:moveTo>
                <a:lnTo>
                  <a:pt x="621742" y="15730"/>
                </a:lnTo>
                <a:lnTo>
                  <a:pt x="621742" y="57350"/>
                </a:lnTo>
                <a:lnTo>
                  <a:pt x="623578" y="57341"/>
                </a:lnTo>
                <a:lnTo>
                  <a:pt x="633288" y="57118"/>
                </a:lnTo>
                <a:lnTo>
                  <a:pt x="633288" y="15730"/>
                </a:lnTo>
                <a:close/>
              </a:path>
              <a:path w="845184" h="130809">
                <a:moveTo>
                  <a:pt x="665615" y="15730"/>
                </a:moveTo>
                <a:lnTo>
                  <a:pt x="654069" y="15730"/>
                </a:lnTo>
                <a:lnTo>
                  <a:pt x="654069" y="56342"/>
                </a:lnTo>
                <a:lnTo>
                  <a:pt x="664591" y="55794"/>
                </a:lnTo>
                <a:lnTo>
                  <a:pt x="665615" y="55693"/>
                </a:lnTo>
                <a:lnTo>
                  <a:pt x="665615" y="15730"/>
                </a:lnTo>
                <a:close/>
              </a:path>
              <a:path w="845184" h="130809">
                <a:moveTo>
                  <a:pt x="678603" y="9236"/>
                </a:moveTo>
                <a:lnTo>
                  <a:pt x="608898" y="9236"/>
                </a:lnTo>
                <a:lnTo>
                  <a:pt x="608898" y="19049"/>
                </a:lnTo>
                <a:lnTo>
                  <a:pt x="621742" y="19049"/>
                </a:lnTo>
                <a:lnTo>
                  <a:pt x="621742" y="15730"/>
                </a:lnTo>
                <a:lnTo>
                  <a:pt x="678603" y="15730"/>
                </a:lnTo>
                <a:lnTo>
                  <a:pt x="678603" y="9236"/>
                </a:lnTo>
                <a:close/>
              </a:path>
              <a:path w="845184" h="130809">
                <a:moveTo>
                  <a:pt x="654069" y="15730"/>
                </a:moveTo>
                <a:lnTo>
                  <a:pt x="633288" y="15730"/>
                </a:lnTo>
                <a:lnTo>
                  <a:pt x="633288" y="19049"/>
                </a:lnTo>
                <a:lnTo>
                  <a:pt x="654069" y="19049"/>
                </a:lnTo>
                <a:lnTo>
                  <a:pt x="654069" y="15730"/>
                </a:lnTo>
                <a:close/>
              </a:path>
              <a:path w="845184" h="130809">
                <a:moveTo>
                  <a:pt x="678603" y="15730"/>
                </a:moveTo>
                <a:lnTo>
                  <a:pt x="665615" y="15730"/>
                </a:lnTo>
                <a:lnTo>
                  <a:pt x="665615" y="19049"/>
                </a:lnTo>
                <a:lnTo>
                  <a:pt x="678603" y="19049"/>
                </a:lnTo>
                <a:lnTo>
                  <a:pt x="678603" y="15730"/>
                </a:lnTo>
                <a:close/>
              </a:path>
              <a:path w="845184" h="130809">
                <a:moveTo>
                  <a:pt x="706167" y="144"/>
                </a:moveTo>
                <a:lnTo>
                  <a:pt x="694189" y="144"/>
                </a:lnTo>
                <a:lnTo>
                  <a:pt x="694189" y="72302"/>
                </a:lnTo>
                <a:lnTo>
                  <a:pt x="706167" y="72302"/>
                </a:lnTo>
                <a:lnTo>
                  <a:pt x="706167" y="40408"/>
                </a:lnTo>
                <a:lnTo>
                  <a:pt x="702848" y="40408"/>
                </a:lnTo>
                <a:lnTo>
                  <a:pt x="702848" y="30450"/>
                </a:lnTo>
                <a:lnTo>
                  <a:pt x="706167" y="30450"/>
                </a:lnTo>
                <a:lnTo>
                  <a:pt x="706167" y="144"/>
                </a:lnTo>
                <a:close/>
              </a:path>
              <a:path w="845184" h="130809">
                <a:moveTo>
                  <a:pt x="706167" y="30450"/>
                </a:moveTo>
                <a:lnTo>
                  <a:pt x="702848" y="30450"/>
                </a:lnTo>
                <a:lnTo>
                  <a:pt x="702848" y="40408"/>
                </a:lnTo>
                <a:lnTo>
                  <a:pt x="706167" y="40408"/>
                </a:lnTo>
                <a:lnTo>
                  <a:pt x="706167" y="30450"/>
                </a:lnTo>
                <a:close/>
              </a:path>
              <a:path w="845184" h="130809">
                <a:moveTo>
                  <a:pt x="725506" y="30450"/>
                </a:moveTo>
                <a:lnTo>
                  <a:pt x="706167" y="30450"/>
                </a:lnTo>
                <a:lnTo>
                  <a:pt x="706167" y="40408"/>
                </a:lnTo>
                <a:lnTo>
                  <a:pt x="725506" y="40408"/>
                </a:lnTo>
                <a:lnTo>
                  <a:pt x="725506" y="30450"/>
                </a:lnTo>
                <a:close/>
              </a:path>
              <a:path w="845184" h="130809">
                <a:moveTo>
                  <a:pt x="635741" y="78075"/>
                </a:moveTo>
                <a:lnTo>
                  <a:pt x="623907" y="78075"/>
                </a:lnTo>
                <a:lnTo>
                  <a:pt x="623907" y="128874"/>
                </a:lnTo>
                <a:lnTo>
                  <a:pt x="706167" y="128874"/>
                </a:lnTo>
                <a:lnTo>
                  <a:pt x="706167" y="119061"/>
                </a:lnTo>
                <a:lnTo>
                  <a:pt x="635741" y="119061"/>
                </a:lnTo>
                <a:lnTo>
                  <a:pt x="635741" y="103042"/>
                </a:lnTo>
                <a:lnTo>
                  <a:pt x="706167" y="103042"/>
                </a:lnTo>
                <a:lnTo>
                  <a:pt x="706167" y="93372"/>
                </a:lnTo>
                <a:lnTo>
                  <a:pt x="635741" y="93372"/>
                </a:lnTo>
                <a:lnTo>
                  <a:pt x="635741" y="78075"/>
                </a:lnTo>
                <a:close/>
              </a:path>
              <a:path w="845184" h="130809">
                <a:moveTo>
                  <a:pt x="706167" y="103042"/>
                </a:moveTo>
                <a:lnTo>
                  <a:pt x="694334" y="103042"/>
                </a:lnTo>
                <a:lnTo>
                  <a:pt x="694334" y="119061"/>
                </a:lnTo>
                <a:lnTo>
                  <a:pt x="706167" y="119061"/>
                </a:lnTo>
                <a:lnTo>
                  <a:pt x="706167" y="103042"/>
                </a:lnTo>
                <a:close/>
              </a:path>
              <a:path w="845184" h="130809">
                <a:moveTo>
                  <a:pt x="706167" y="78075"/>
                </a:moveTo>
                <a:lnTo>
                  <a:pt x="694334" y="78075"/>
                </a:lnTo>
                <a:lnTo>
                  <a:pt x="694334" y="93372"/>
                </a:lnTo>
                <a:lnTo>
                  <a:pt x="706167" y="93372"/>
                </a:lnTo>
                <a:lnTo>
                  <a:pt x="706167" y="78075"/>
                </a:lnTo>
                <a:close/>
              </a:path>
              <a:path w="845184" h="130809">
                <a:moveTo>
                  <a:pt x="844989" y="144"/>
                </a:moveTo>
                <a:lnTo>
                  <a:pt x="833010" y="144"/>
                </a:lnTo>
                <a:lnTo>
                  <a:pt x="833010" y="70137"/>
                </a:lnTo>
                <a:lnTo>
                  <a:pt x="844989" y="70137"/>
                </a:lnTo>
                <a:lnTo>
                  <a:pt x="844989" y="41130"/>
                </a:lnTo>
                <a:lnTo>
                  <a:pt x="838350" y="41130"/>
                </a:lnTo>
                <a:lnTo>
                  <a:pt x="838350" y="31172"/>
                </a:lnTo>
                <a:lnTo>
                  <a:pt x="844989" y="31172"/>
                </a:lnTo>
                <a:lnTo>
                  <a:pt x="844989" y="144"/>
                </a:lnTo>
                <a:close/>
              </a:path>
              <a:path w="845184" h="130809">
                <a:moveTo>
                  <a:pt x="773263" y="6061"/>
                </a:moveTo>
                <a:lnTo>
                  <a:pt x="759790" y="8280"/>
                </a:lnTo>
                <a:lnTo>
                  <a:pt x="749145" y="14503"/>
                </a:lnTo>
                <a:lnTo>
                  <a:pt x="742152" y="24082"/>
                </a:lnTo>
                <a:lnTo>
                  <a:pt x="739638" y="36367"/>
                </a:lnTo>
                <a:lnTo>
                  <a:pt x="742152" y="48630"/>
                </a:lnTo>
                <a:lnTo>
                  <a:pt x="749145" y="58159"/>
                </a:lnTo>
                <a:lnTo>
                  <a:pt x="759790" y="64333"/>
                </a:lnTo>
                <a:lnTo>
                  <a:pt x="773263" y="66529"/>
                </a:lnTo>
                <a:lnTo>
                  <a:pt x="786737" y="64333"/>
                </a:lnTo>
                <a:lnTo>
                  <a:pt x="797382" y="58159"/>
                </a:lnTo>
                <a:lnTo>
                  <a:pt x="798547" y="56572"/>
                </a:lnTo>
                <a:lnTo>
                  <a:pt x="773263" y="56572"/>
                </a:lnTo>
                <a:lnTo>
                  <a:pt x="764395" y="55079"/>
                </a:lnTo>
                <a:lnTo>
                  <a:pt x="757407" y="50907"/>
                </a:lnTo>
                <a:lnTo>
                  <a:pt x="752827" y="44517"/>
                </a:lnTo>
                <a:lnTo>
                  <a:pt x="751183" y="36367"/>
                </a:lnTo>
                <a:lnTo>
                  <a:pt x="752827" y="28157"/>
                </a:lnTo>
                <a:lnTo>
                  <a:pt x="757407" y="21773"/>
                </a:lnTo>
                <a:lnTo>
                  <a:pt x="764395" y="17635"/>
                </a:lnTo>
                <a:lnTo>
                  <a:pt x="773263" y="16163"/>
                </a:lnTo>
                <a:lnTo>
                  <a:pt x="798594" y="16163"/>
                </a:lnTo>
                <a:lnTo>
                  <a:pt x="797382" y="14503"/>
                </a:lnTo>
                <a:lnTo>
                  <a:pt x="786737" y="8280"/>
                </a:lnTo>
                <a:lnTo>
                  <a:pt x="773263" y="6061"/>
                </a:lnTo>
                <a:close/>
              </a:path>
              <a:path w="845184" h="130809">
                <a:moveTo>
                  <a:pt x="798594" y="16163"/>
                </a:moveTo>
                <a:lnTo>
                  <a:pt x="773263" y="16163"/>
                </a:lnTo>
                <a:lnTo>
                  <a:pt x="782132" y="17635"/>
                </a:lnTo>
                <a:lnTo>
                  <a:pt x="789120" y="21773"/>
                </a:lnTo>
                <a:lnTo>
                  <a:pt x="793700" y="28157"/>
                </a:lnTo>
                <a:lnTo>
                  <a:pt x="795344" y="36367"/>
                </a:lnTo>
                <a:lnTo>
                  <a:pt x="793700" y="44517"/>
                </a:lnTo>
                <a:lnTo>
                  <a:pt x="789120" y="50907"/>
                </a:lnTo>
                <a:lnTo>
                  <a:pt x="782132" y="55079"/>
                </a:lnTo>
                <a:lnTo>
                  <a:pt x="773263" y="56572"/>
                </a:lnTo>
                <a:lnTo>
                  <a:pt x="798547" y="56572"/>
                </a:lnTo>
                <a:lnTo>
                  <a:pt x="804375" y="48630"/>
                </a:lnTo>
                <a:lnTo>
                  <a:pt x="805913" y="41130"/>
                </a:lnTo>
                <a:lnTo>
                  <a:pt x="803281" y="41130"/>
                </a:lnTo>
                <a:lnTo>
                  <a:pt x="803281" y="31172"/>
                </a:lnTo>
                <a:lnTo>
                  <a:pt x="805826" y="31172"/>
                </a:lnTo>
                <a:lnTo>
                  <a:pt x="804375" y="24082"/>
                </a:lnTo>
                <a:lnTo>
                  <a:pt x="798594" y="16163"/>
                </a:lnTo>
                <a:close/>
              </a:path>
              <a:path w="845184" h="130809">
                <a:moveTo>
                  <a:pt x="805826" y="31172"/>
                </a:moveTo>
                <a:lnTo>
                  <a:pt x="803281" y="31172"/>
                </a:lnTo>
                <a:lnTo>
                  <a:pt x="803281" y="41130"/>
                </a:lnTo>
                <a:lnTo>
                  <a:pt x="805913" y="41130"/>
                </a:lnTo>
                <a:lnTo>
                  <a:pt x="806889" y="36367"/>
                </a:lnTo>
                <a:lnTo>
                  <a:pt x="805826" y="31172"/>
                </a:lnTo>
                <a:close/>
              </a:path>
              <a:path w="845184" h="130809">
                <a:moveTo>
                  <a:pt x="833010" y="31172"/>
                </a:moveTo>
                <a:lnTo>
                  <a:pt x="805826" y="31172"/>
                </a:lnTo>
                <a:lnTo>
                  <a:pt x="806889" y="36367"/>
                </a:lnTo>
                <a:lnTo>
                  <a:pt x="805913" y="41130"/>
                </a:lnTo>
                <a:lnTo>
                  <a:pt x="833010" y="41130"/>
                </a:lnTo>
                <a:lnTo>
                  <a:pt x="833010" y="31172"/>
                </a:lnTo>
                <a:close/>
              </a:path>
              <a:path w="845184" h="130809">
                <a:moveTo>
                  <a:pt x="844989" y="31172"/>
                </a:moveTo>
                <a:lnTo>
                  <a:pt x="838350" y="31172"/>
                </a:lnTo>
                <a:lnTo>
                  <a:pt x="838350" y="41130"/>
                </a:lnTo>
                <a:lnTo>
                  <a:pt x="844989" y="41130"/>
                </a:lnTo>
                <a:lnTo>
                  <a:pt x="844989" y="31172"/>
                </a:lnTo>
                <a:close/>
              </a:path>
              <a:path w="845184" h="130809">
                <a:moveTo>
                  <a:pt x="773408" y="76632"/>
                </a:moveTo>
                <a:lnTo>
                  <a:pt x="761429" y="76632"/>
                </a:lnTo>
                <a:lnTo>
                  <a:pt x="761429" y="128874"/>
                </a:lnTo>
                <a:lnTo>
                  <a:pt x="844989" y="128874"/>
                </a:lnTo>
                <a:lnTo>
                  <a:pt x="844989" y="119205"/>
                </a:lnTo>
                <a:lnTo>
                  <a:pt x="773408" y="119205"/>
                </a:lnTo>
                <a:lnTo>
                  <a:pt x="773408" y="102609"/>
                </a:lnTo>
                <a:lnTo>
                  <a:pt x="844989" y="102609"/>
                </a:lnTo>
                <a:lnTo>
                  <a:pt x="844989" y="93084"/>
                </a:lnTo>
                <a:lnTo>
                  <a:pt x="773408" y="93084"/>
                </a:lnTo>
                <a:lnTo>
                  <a:pt x="773408" y="76632"/>
                </a:lnTo>
                <a:close/>
              </a:path>
              <a:path w="845184" h="130809">
                <a:moveTo>
                  <a:pt x="844989" y="102609"/>
                </a:moveTo>
                <a:lnTo>
                  <a:pt x="833155" y="102609"/>
                </a:lnTo>
                <a:lnTo>
                  <a:pt x="833155" y="119205"/>
                </a:lnTo>
                <a:lnTo>
                  <a:pt x="844989" y="119205"/>
                </a:lnTo>
                <a:lnTo>
                  <a:pt x="844989" y="102609"/>
                </a:lnTo>
                <a:close/>
              </a:path>
              <a:path w="845184" h="130809">
                <a:moveTo>
                  <a:pt x="844989" y="76632"/>
                </a:moveTo>
                <a:lnTo>
                  <a:pt x="833155" y="76632"/>
                </a:lnTo>
                <a:lnTo>
                  <a:pt x="833155" y="93084"/>
                </a:lnTo>
                <a:lnTo>
                  <a:pt x="844989" y="93084"/>
                </a:lnTo>
                <a:lnTo>
                  <a:pt x="844989" y="766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 sz="614"/>
          </a:p>
        </p:txBody>
      </p:sp>
      <p:pic>
        <p:nvPicPr>
          <p:cNvPr id="123" name="object 123"/>
          <p:cNvPicPr/>
          <p:nvPr/>
        </p:nvPicPr>
        <p:blipFill rotWithShape="1">
          <a:blip r:embed="rId79"/>
          <a:stretch>
            <a:fillRect/>
          </a:stretch>
        </p:blipFill>
        <p:spPr>
          <a:xfrm>
            <a:off x="6434003" y="4466247"/>
            <a:ext cx="1388010" cy="527854"/>
          </a:xfrm>
          <a:prstGeom prst="rect">
            <a:avLst/>
          </a:prstGeom>
        </p:spPr>
      </p:pic>
      <p:pic>
        <p:nvPicPr>
          <p:cNvPr id="124" name="object 124"/>
          <p:cNvPicPr/>
          <p:nvPr/>
        </p:nvPicPr>
        <p:blipFill rotWithShape="1">
          <a:blip r:embed="rId80"/>
          <a:stretch>
            <a:fillRect/>
          </a:stretch>
        </p:blipFill>
        <p:spPr>
          <a:xfrm>
            <a:off x="6438106" y="3584211"/>
            <a:ext cx="1233482" cy="568879"/>
          </a:xfrm>
          <a:prstGeom prst="rect">
            <a:avLst/>
          </a:prstGeom>
        </p:spPr>
      </p:pic>
      <p:grpSp>
        <p:nvGrpSpPr>
          <p:cNvPr id="125" name="object 125"/>
          <p:cNvGrpSpPr/>
          <p:nvPr/>
        </p:nvGrpSpPr>
        <p:grpSpPr>
          <a:xfrm>
            <a:off x="5945303" y="4191085"/>
            <a:ext cx="227661" cy="100292"/>
            <a:chOff x="4949384" y="12286086"/>
            <a:chExt cx="667385" cy="294005"/>
          </a:xfrm>
        </p:grpSpPr>
        <p:sp>
          <p:nvSpPr>
            <p:cNvPr id="126" name="object 126"/>
            <p:cNvSpPr/>
            <p:nvPr/>
          </p:nvSpPr>
          <p:spPr>
            <a:xfrm>
              <a:off x="5155298" y="12459944"/>
              <a:ext cx="461009" cy="120014"/>
            </a:xfrm>
            <a:custGeom>
              <a:avLst/>
              <a:gdLst/>
              <a:ahLst/>
              <a:cxnLst/>
              <a:rect l="l" t="t" r="r" b="b"/>
              <a:pathLst>
                <a:path w="461010" h="120015">
                  <a:moveTo>
                    <a:pt x="88874" y="63017"/>
                  </a:moveTo>
                  <a:lnTo>
                    <a:pt x="88747" y="62052"/>
                  </a:lnTo>
                  <a:lnTo>
                    <a:pt x="88011" y="56476"/>
                  </a:lnTo>
                  <a:lnTo>
                    <a:pt x="76847" y="58013"/>
                  </a:lnTo>
                  <a:lnTo>
                    <a:pt x="66230" y="58953"/>
                  </a:lnTo>
                  <a:lnTo>
                    <a:pt x="55765" y="59423"/>
                  </a:lnTo>
                  <a:lnTo>
                    <a:pt x="45859" y="59550"/>
                  </a:lnTo>
                  <a:lnTo>
                    <a:pt x="45859" y="39255"/>
                  </a:lnTo>
                  <a:lnTo>
                    <a:pt x="77901" y="39255"/>
                  </a:lnTo>
                  <a:lnTo>
                    <a:pt x="77901" y="8178"/>
                  </a:lnTo>
                  <a:lnTo>
                    <a:pt x="37680" y="8178"/>
                  </a:lnTo>
                  <a:lnTo>
                    <a:pt x="37680" y="14719"/>
                  </a:lnTo>
                  <a:lnTo>
                    <a:pt x="69824" y="14719"/>
                  </a:lnTo>
                  <a:lnTo>
                    <a:pt x="69824" y="32715"/>
                  </a:lnTo>
                  <a:lnTo>
                    <a:pt x="37884" y="32715"/>
                  </a:lnTo>
                  <a:lnTo>
                    <a:pt x="37884" y="66192"/>
                  </a:lnTo>
                  <a:lnTo>
                    <a:pt x="45097" y="66192"/>
                  </a:lnTo>
                  <a:lnTo>
                    <a:pt x="56007" y="66065"/>
                  </a:lnTo>
                  <a:lnTo>
                    <a:pt x="66662" y="65582"/>
                  </a:lnTo>
                  <a:lnTo>
                    <a:pt x="77470" y="64617"/>
                  </a:lnTo>
                  <a:lnTo>
                    <a:pt x="88874" y="63017"/>
                  </a:lnTo>
                  <a:close/>
                </a:path>
                <a:path w="461010" h="120015">
                  <a:moveTo>
                    <a:pt x="104165" y="0"/>
                  </a:moveTo>
                  <a:lnTo>
                    <a:pt x="96177" y="0"/>
                  </a:lnTo>
                  <a:lnTo>
                    <a:pt x="96177" y="87172"/>
                  </a:lnTo>
                  <a:lnTo>
                    <a:pt x="104165" y="87172"/>
                  </a:lnTo>
                  <a:lnTo>
                    <a:pt x="104165" y="0"/>
                  </a:lnTo>
                  <a:close/>
                </a:path>
                <a:path w="461010" h="120015">
                  <a:moveTo>
                    <a:pt x="190080" y="3467"/>
                  </a:moveTo>
                  <a:lnTo>
                    <a:pt x="182194" y="3467"/>
                  </a:lnTo>
                  <a:lnTo>
                    <a:pt x="182194" y="15113"/>
                  </a:lnTo>
                  <a:lnTo>
                    <a:pt x="182194" y="21653"/>
                  </a:lnTo>
                  <a:lnTo>
                    <a:pt x="182194" y="34061"/>
                  </a:lnTo>
                  <a:lnTo>
                    <a:pt x="139179" y="34061"/>
                  </a:lnTo>
                  <a:lnTo>
                    <a:pt x="139179" y="21653"/>
                  </a:lnTo>
                  <a:lnTo>
                    <a:pt x="182194" y="21653"/>
                  </a:lnTo>
                  <a:lnTo>
                    <a:pt x="182194" y="15113"/>
                  </a:lnTo>
                  <a:lnTo>
                    <a:pt x="139179" y="15113"/>
                  </a:lnTo>
                  <a:lnTo>
                    <a:pt x="139179" y="3467"/>
                  </a:lnTo>
                  <a:lnTo>
                    <a:pt x="131191" y="3467"/>
                  </a:lnTo>
                  <a:lnTo>
                    <a:pt x="131191" y="40703"/>
                  </a:lnTo>
                  <a:lnTo>
                    <a:pt x="190080" y="40703"/>
                  </a:lnTo>
                  <a:lnTo>
                    <a:pt x="190080" y="34061"/>
                  </a:lnTo>
                  <a:lnTo>
                    <a:pt x="190080" y="21653"/>
                  </a:lnTo>
                  <a:lnTo>
                    <a:pt x="190080" y="15113"/>
                  </a:lnTo>
                  <a:lnTo>
                    <a:pt x="190080" y="3467"/>
                  </a:lnTo>
                  <a:close/>
                </a:path>
                <a:path w="461010" h="120015">
                  <a:moveTo>
                    <a:pt x="200177" y="50901"/>
                  </a:moveTo>
                  <a:lnTo>
                    <a:pt x="121285" y="50901"/>
                  </a:lnTo>
                  <a:lnTo>
                    <a:pt x="121285" y="57442"/>
                  </a:lnTo>
                  <a:lnTo>
                    <a:pt x="141109" y="57442"/>
                  </a:lnTo>
                  <a:lnTo>
                    <a:pt x="141109" y="87071"/>
                  </a:lnTo>
                  <a:lnTo>
                    <a:pt x="149085" y="87071"/>
                  </a:lnTo>
                  <a:lnTo>
                    <a:pt x="149085" y="57442"/>
                  </a:lnTo>
                  <a:lnTo>
                    <a:pt x="172186" y="57442"/>
                  </a:lnTo>
                  <a:lnTo>
                    <a:pt x="172186" y="87071"/>
                  </a:lnTo>
                  <a:lnTo>
                    <a:pt x="180263" y="87071"/>
                  </a:lnTo>
                  <a:lnTo>
                    <a:pt x="180263" y="57442"/>
                  </a:lnTo>
                  <a:lnTo>
                    <a:pt x="200177" y="57442"/>
                  </a:lnTo>
                  <a:lnTo>
                    <a:pt x="200177" y="51955"/>
                  </a:lnTo>
                  <a:lnTo>
                    <a:pt x="200177" y="50901"/>
                  </a:lnTo>
                  <a:close/>
                </a:path>
                <a:path w="461010" h="120015">
                  <a:moveTo>
                    <a:pt x="288226" y="37617"/>
                  </a:moveTo>
                  <a:lnTo>
                    <a:pt x="287261" y="31178"/>
                  </a:lnTo>
                  <a:lnTo>
                    <a:pt x="278485" y="32651"/>
                  </a:lnTo>
                  <a:lnTo>
                    <a:pt x="269494" y="33566"/>
                  </a:lnTo>
                  <a:lnTo>
                    <a:pt x="259448" y="34023"/>
                  </a:lnTo>
                  <a:lnTo>
                    <a:pt x="248691" y="34150"/>
                  </a:lnTo>
                  <a:lnTo>
                    <a:pt x="248691" y="11544"/>
                  </a:lnTo>
                  <a:lnTo>
                    <a:pt x="279184" y="11544"/>
                  </a:lnTo>
                  <a:lnTo>
                    <a:pt x="279184" y="5105"/>
                  </a:lnTo>
                  <a:lnTo>
                    <a:pt x="240792" y="5105"/>
                  </a:lnTo>
                  <a:lnTo>
                    <a:pt x="240792" y="40703"/>
                  </a:lnTo>
                  <a:lnTo>
                    <a:pt x="247535" y="40703"/>
                  </a:lnTo>
                  <a:lnTo>
                    <a:pt x="259664" y="40563"/>
                  </a:lnTo>
                  <a:lnTo>
                    <a:pt x="269938" y="40093"/>
                  </a:lnTo>
                  <a:lnTo>
                    <a:pt x="279184" y="39154"/>
                  </a:lnTo>
                  <a:lnTo>
                    <a:pt x="285965" y="38011"/>
                  </a:lnTo>
                  <a:lnTo>
                    <a:pt x="288226" y="37617"/>
                  </a:lnTo>
                  <a:close/>
                </a:path>
                <a:path w="461010" h="120015">
                  <a:moveTo>
                    <a:pt x="307568" y="79476"/>
                  </a:moveTo>
                  <a:lnTo>
                    <a:pt x="257251" y="79476"/>
                  </a:lnTo>
                  <a:lnTo>
                    <a:pt x="257251" y="69748"/>
                  </a:lnTo>
                  <a:lnTo>
                    <a:pt x="304393" y="69748"/>
                  </a:lnTo>
                  <a:lnTo>
                    <a:pt x="304393" y="48298"/>
                  </a:lnTo>
                  <a:lnTo>
                    <a:pt x="249161" y="48298"/>
                  </a:lnTo>
                  <a:lnTo>
                    <a:pt x="249161" y="54648"/>
                  </a:lnTo>
                  <a:lnTo>
                    <a:pt x="296595" y="54648"/>
                  </a:lnTo>
                  <a:lnTo>
                    <a:pt x="296595" y="63601"/>
                  </a:lnTo>
                  <a:lnTo>
                    <a:pt x="249364" y="63601"/>
                  </a:lnTo>
                  <a:lnTo>
                    <a:pt x="249364" y="85915"/>
                  </a:lnTo>
                  <a:lnTo>
                    <a:pt x="307568" y="85915"/>
                  </a:lnTo>
                  <a:lnTo>
                    <a:pt x="307568" y="83223"/>
                  </a:lnTo>
                  <a:lnTo>
                    <a:pt x="307568" y="79476"/>
                  </a:lnTo>
                  <a:close/>
                </a:path>
                <a:path w="461010" h="120015">
                  <a:moveTo>
                    <a:pt x="317284" y="18376"/>
                  </a:moveTo>
                  <a:lnTo>
                    <a:pt x="304393" y="18376"/>
                  </a:lnTo>
                  <a:lnTo>
                    <a:pt x="304393" y="101"/>
                  </a:lnTo>
                  <a:lnTo>
                    <a:pt x="296405" y="101"/>
                  </a:lnTo>
                  <a:lnTo>
                    <a:pt x="296405" y="43878"/>
                  </a:lnTo>
                  <a:lnTo>
                    <a:pt x="304393" y="43878"/>
                  </a:lnTo>
                  <a:lnTo>
                    <a:pt x="304393" y="25019"/>
                  </a:lnTo>
                  <a:lnTo>
                    <a:pt x="317284" y="25019"/>
                  </a:lnTo>
                  <a:lnTo>
                    <a:pt x="317284" y="18376"/>
                  </a:lnTo>
                  <a:close/>
                </a:path>
                <a:path w="461010" h="120015">
                  <a:moveTo>
                    <a:pt x="371157" y="9436"/>
                  </a:moveTo>
                  <a:lnTo>
                    <a:pt x="366725" y="9436"/>
                  </a:lnTo>
                  <a:lnTo>
                    <a:pt x="363270" y="9436"/>
                  </a:lnTo>
                  <a:lnTo>
                    <a:pt x="330454" y="9436"/>
                  </a:lnTo>
                  <a:lnTo>
                    <a:pt x="330454" y="15976"/>
                  </a:lnTo>
                  <a:lnTo>
                    <a:pt x="362559" y="15976"/>
                  </a:lnTo>
                  <a:lnTo>
                    <a:pt x="361061" y="27203"/>
                  </a:lnTo>
                  <a:lnTo>
                    <a:pt x="354304" y="41732"/>
                  </a:lnTo>
                  <a:lnTo>
                    <a:pt x="342849" y="54203"/>
                  </a:lnTo>
                  <a:lnTo>
                    <a:pt x="326517" y="64465"/>
                  </a:lnTo>
                  <a:lnTo>
                    <a:pt x="330746" y="70904"/>
                  </a:lnTo>
                  <a:lnTo>
                    <a:pt x="349313" y="58839"/>
                  </a:lnTo>
                  <a:lnTo>
                    <a:pt x="361848" y="44284"/>
                  </a:lnTo>
                  <a:lnTo>
                    <a:pt x="368922" y="27673"/>
                  </a:lnTo>
                  <a:lnTo>
                    <a:pt x="370357" y="15976"/>
                  </a:lnTo>
                  <a:lnTo>
                    <a:pt x="371157" y="9436"/>
                  </a:lnTo>
                  <a:close/>
                </a:path>
                <a:path w="461010" h="120015">
                  <a:moveTo>
                    <a:pt x="396748" y="101"/>
                  </a:moveTo>
                  <a:lnTo>
                    <a:pt x="388759" y="101"/>
                  </a:lnTo>
                  <a:lnTo>
                    <a:pt x="388759" y="87071"/>
                  </a:lnTo>
                  <a:lnTo>
                    <a:pt x="396748" y="87071"/>
                  </a:lnTo>
                  <a:lnTo>
                    <a:pt x="396748" y="101"/>
                  </a:lnTo>
                  <a:close/>
                </a:path>
                <a:path w="461010" h="120015">
                  <a:moveTo>
                    <a:pt x="461010" y="115646"/>
                  </a:moveTo>
                  <a:lnTo>
                    <a:pt x="0" y="115646"/>
                  </a:lnTo>
                  <a:lnTo>
                    <a:pt x="0" y="119659"/>
                  </a:lnTo>
                  <a:lnTo>
                    <a:pt x="461010" y="119659"/>
                  </a:lnTo>
                  <a:lnTo>
                    <a:pt x="461010" y="115646"/>
                  </a:lnTo>
                  <a:close/>
                </a:path>
              </a:pathLst>
            </a:custGeom>
            <a:solidFill>
              <a:srgbClr val="5495FF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127" name="object 127"/>
            <p:cNvPicPr/>
            <p:nvPr/>
          </p:nvPicPr>
          <p:blipFill rotWithShape="1">
            <a:blip r:embed="rId81"/>
            <a:stretch>
              <a:fillRect/>
            </a:stretch>
          </p:blipFill>
          <p:spPr>
            <a:xfrm>
              <a:off x="4949384" y="12286086"/>
              <a:ext cx="211407" cy="211407"/>
            </a:xfrm>
            <a:prstGeom prst="rect">
              <a:avLst/>
            </a:prstGeom>
          </p:spPr>
        </p:pic>
      </p:grpSp>
      <p:pic>
        <p:nvPicPr>
          <p:cNvPr id="128" name="object 128"/>
          <p:cNvPicPr/>
          <p:nvPr/>
        </p:nvPicPr>
        <p:blipFill rotWithShape="1">
          <a:blip r:embed="rId82"/>
          <a:stretch>
            <a:fillRect/>
          </a:stretch>
        </p:blipFill>
        <p:spPr>
          <a:xfrm>
            <a:off x="6298117" y="5085428"/>
            <a:ext cx="72116" cy="72116"/>
          </a:xfrm>
          <a:prstGeom prst="rect">
            <a:avLst/>
          </a:prstGeom>
        </p:spPr>
      </p:pic>
      <p:grpSp>
        <p:nvGrpSpPr>
          <p:cNvPr id="129" name="object 129"/>
          <p:cNvGrpSpPr/>
          <p:nvPr/>
        </p:nvGrpSpPr>
        <p:grpSpPr>
          <a:xfrm>
            <a:off x="6394346" y="5184183"/>
            <a:ext cx="1471459" cy="1244448"/>
            <a:chOff x="6265744" y="15197337"/>
            <a:chExt cx="4313555" cy="3648075"/>
          </a:xfrm>
        </p:grpSpPr>
        <p:sp>
          <p:nvSpPr>
            <p:cNvPr id="130" name="object 130"/>
            <p:cNvSpPr/>
            <p:nvPr/>
          </p:nvSpPr>
          <p:spPr>
            <a:xfrm>
              <a:off x="6265744" y="15197337"/>
              <a:ext cx="4313555" cy="3648075"/>
            </a:xfrm>
            <a:custGeom>
              <a:avLst/>
              <a:gdLst/>
              <a:ahLst/>
              <a:cxnLst/>
              <a:rect l="l" t="t" r="r" b="b"/>
              <a:pathLst>
                <a:path w="4313555" h="3648075">
                  <a:moveTo>
                    <a:pt x="4233285" y="0"/>
                  </a:moveTo>
                  <a:lnTo>
                    <a:pt x="80175" y="0"/>
                  </a:lnTo>
                  <a:lnTo>
                    <a:pt x="48967" y="6300"/>
                  </a:lnTo>
                  <a:lnTo>
                    <a:pt x="23482" y="23482"/>
                  </a:lnTo>
                  <a:lnTo>
                    <a:pt x="6300" y="48967"/>
                  </a:lnTo>
                  <a:lnTo>
                    <a:pt x="0" y="80175"/>
                  </a:lnTo>
                  <a:lnTo>
                    <a:pt x="0" y="3567826"/>
                  </a:lnTo>
                  <a:lnTo>
                    <a:pt x="6300" y="3599034"/>
                  </a:lnTo>
                  <a:lnTo>
                    <a:pt x="23482" y="3624519"/>
                  </a:lnTo>
                  <a:lnTo>
                    <a:pt x="48967" y="3641701"/>
                  </a:lnTo>
                  <a:lnTo>
                    <a:pt x="80175" y="3648002"/>
                  </a:lnTo>
                  <a:lnTo>
                    <a:pt x="4233285" y="3648002"/>
                  </a:lnTo>
                  <a:lnTo>
                    <a:pt x="4264493" y="3641701"/>
                  </a:lnTo>
                  <a:lnTo>
                    <a:pt x="4289978" y="3624519"/>
                  </a:lnTo>
                  <a:lnTo>
                    <a:pt x="4307161" y="3599034"/>
                  </a:lnTo>
                  <a:lnTo>
                    <a:pt x="4313461" y="3567826"/>
                  </a:lnTo>
                  <a:lnTo>
                    <a:pt x="4313461" y="80175"/>
                  </a:lnTo>
                  <a:lnTo>
                    <a:pt x="4307161" y="48967"/>
                  </a:lnTo>
                  <a:lnTo>
                    <a:pt x="4289978" y="23482"/>
                  </a:lnTo>
                  <a:lnTo>
                    <a:pt x="4264493" y="6300"/>
                  </a:lnTo>
                  <a:lnTo>
                    <a:pt x="423328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6486227" y="15401785"/>
              <a:ext cx="3884929" cy="3255645"/>
            </a:xfrm>
            <a:custGeom>
              <a:avLst/>
              <a:gdLst/>
              <a:ahLst/>
              <a:cxnLst/>
              <a:rect l="l" t="t" r="r" b="b"/>
              <a:pathLst>
                <a:path w="3884929" h="3255644">
                  <a:moveTo>
                    <a:pt x="3844432" y="0"/>
                  </a:moveTo>
                  <a:lnTo>
                    <a:pt x="40087" y="0"/>
                  </a:lnTo>
                  <a:lnTo>
                    <a:pt x="24483" y="3150"/>
                  </a:lnTo>
                  <a:lnTo>
                    <a:pt x="11741" y="11741"/>
                  </a:lnTo>
                  <a:lnTo>
                    <a:pt x="3150" y="24483"/>
                  </a:lnTo>
                  <a:lnTo>
                    <a:pt x="0" y="40087"/>
                  </a:lnTo>
                  <a:lnTo>
                    <a:pt x="0" y="3215052"/>
                  </a:lnTo>
                  <a:lnTo>
                    <a:pt x="3150" y="3230656"/>
                  </a:lnTo>
                  <a:lnTo>
                    <a:pt x="11741" y="3243398"/>
                  </a:lnTo>
                  <a:lnTo>
                    <a:pt x="24483" y="3251989"/>
                  </a:lnTo>
                  <a:lnTo>
                    <a:pt x="40087" y="3255140"/>
                  </a:lnTo>
                  <a:lnTo>
                    <a:pt x="3844432" y="3255140"/>
                  </a:lnTo>
                  <a:lnTo>
                    <a:pt x="3860036" y="3251989"/>
                  </a:lnTo>
                  <a:lnTo>
                    <a:pt x="3872779" y="3243398"/>
                  </a:lnTo>
                  <a:lnTo>
                    <a:pt x="3881370" y="3230656"/>
                  </a:lnTo>
                  <a:lnTo>
                    <a:pt x="3884520" y="3215052"/>
                  </a:lnTo>
                  <a:lnTo>
                    <a:pt x="3884520" y="40087"/>
                  </a:lnTo>
                  <a:lnTo>
                    <a:pt x="3881370" y="24483"/>
                  </a:lnTo>
                  <a:lnTo>
                    <a:pt x="3872779" y="11741"/>
                  </a:lnTo>
                  <a:lnTo>
                    <a:pt x="3860037" y="3150"/>
                  </a:lnTo>
                  <a:lnTo>
                    <a:pt x="38444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6646579" y="15562137"/>
              <a:ext cx="3568065" cy="276860"/>
            </a:xfrm>
            <a:custGeom>
              <a:avLst/>
              <a:gdLst/>
              <a:ahLst/>
              <a:cxnLst/>
              <a:rect l="l" t="t" r="r" b="b"/>
              <a:pathLst>
                <a:path w="3568065" h="276859">
                  <a:moveTo>
                    <a:pt x="3567826" y="0"/>
                  </a:moveTo>
                  <a:lnTo>
                    <a:pt x="0" y="0"/>
                  </a:lnTo>
                  <a:lnTo>
                    <a:pt x="0" y="276606"/>
                  </a:lnTo>
                  <a:lnTo>
                    <a:pt x="3567826" y="276606"/>
                  </a:lnTo>
                  <a:lnTo>
                    <a:pt x="3567826" y="0"/>
                  </a:lnTo>
                  <a:close/>
                </a:path>
              </a:pathLst>
            </a:custGeom>
            <a:solidFill>
              <a:srgbClr val="F4F4F4">
                <a:alpha val="90000"/>
              </a:srgbClr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33" name="object 133"/>
            <p:cNvSpPr/>
            <p:nvPr/>
          </p:nvSpPr>
          <p:spPr>
            <a:xfrm>
              <a:off x="6646570" y="15561894"/>
              <a:ext cx="3568065" cy="276860"/>
            </a:xfrm>
            <a:custGeom>
              <a:avLst/>
              <a:gdLst/>
              <a:ahLst/>
              <a:cxnLst/>
              <a:rect l="l" t="t" r="r" b="b"/>
              <a:pathLst>
                <a:path w="3568065" h="276859">
                  <a:moveTo>
                    <a:pt x="3567823" y="254"/>
                  </a:moveTo>
                  <a:lnTo>
                    <a:pt x="3563823" y="254"/>
                  </a:lnTo>
                  <a:lnTo>
                    <a:pt x="3563823" y="4254"/>
                  </a:lnTo>
                  <a:lnTo>
                    <a:pt x="3563823" y="272846"/>
                  </a:lnTo>
                  <a:lnTo>
                    <a:pt x="4013" y="272846"/>
                  </a:lnTo>
                  <a:lnTo>
                    <a:pt x="4013" y="4254"/>
                  </a:lnTo>
                  <a:lnTo>
                    <a:pt x="3563823" y="4254"/>
                  </a:lnTo>
                  <a:lnTo>
                    <a:pt x="3563823" y="254"/>
                  </a:lnTo>
                  <a:lnTo>
                    <a:pt x="4013" y="254"/>
                  </a:lnTo>
                  <a:lnTo>
                    <a:pt x="401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4254"/>
                  </a:lnTo>
                  <a:lnTo>
                    <a:pt x="0" y="273050"/>
                  </a:lnTo>
                  <a:lnTo>
                    <a:pt x="0" y="276860"/>
                  </a:lnTo>
                  <a:lnTo>
                    <a:pt x="4013" y="276860"/>
                  </a:lnTo>
                  <a:lnTo>
                    <a:pt x="3563823" y="276860"/>
                  </a:lnTo>
                  <a:lnTo>
                    <a:pt x="3567823" y="276860"/>
                  </a:lnTo>
                  <a:lnTo>
                    <a:pt x="3567823" y="254"/>
                  </a:lnTo>
                  <a:close/>
                </a:path>
              </a:pathLst>
            </a:custGeom>
            <a:solidFill>
              <a:srgbClr val="000000">
                <a:alpha val="90000"/>
              </a:srgbClr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134" name="object 134"/>
            <p:cNvPicPr/>
            <p:nvPr/>
          </p:nvPicPr>
          <p:blipFill rotWithShape="1">
            <a:blip r:embed="rId83"/>
            <a:stretch>
              <a:fillRect/>
            </a:stretch>
          </p:blipFill>
          <p:spPr>
            <a:xfrm>
              <a:off x="7144375" y="15658957"/>
              <a:ext cx="1364116" cy="87070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6755682" y="15644590"/>
              <a:ext cx="293370" cy="116205"/>
            </a:xfrm>
            <a:custGeom>
              <a:avLst/>
              <a:gdLst/>
              <a:ahLst/>
              <a:cxnLst/>
              <a:rect l="l" t="t" r="r" b="b"/>
              <a:pathLst>
                <a:path w="293370" h="116205">
                  <a:moveTo>
                    <a:pt x="99931" y="0"/>
                  </a:moveTo>
                  <a:lnTo>
                    <a:pt x="89668" y="0"/>
                  </a:lnTo>
                  <a:lnTo>
                    <a:pt x="89668" y="115966"/>
                  </a:lnTo>
                  <a:lnTo>
                    <a:pt x="99931" y="115966"/>
                  </a:lnTo>
                  <a:lnTo>
                    <a:pt x="99931" y="0"/>
                  </a:lnTo>
                  <a:close/>
                </a:path>
                <a:path w="293370" h="116205">
                  <a:moveTo>
                    <a:pt x="76455" y="2693"/>
                  </a:moveTo>
                  <a:lnTo>
                    <a:pt x="66449" y="2693"/>
                  </a:lnTo>
                  <a:lnTo>
                    <a:pt x="66449" y="110065"/>
                  </a:lnTo>
                  <a:lnTo>
                    <a:pt x="76455" y="110065"/>
                  </a:lnTo>
                  <a:lnTo>
                    <a:pt x="76455" y="50414"/>
                  </a:lnTo>
                  <a:lnTo>
                    <a:pt x="69656" y="50414"/>
                  </a:lnTo>
                  <a:lnTo>
                    <a:pt x="69656" y="41563"/>
                  </a:lnTo>
                  <a:lnTo>
                    <a:pt x="76455" y="41563"/>
                  </a:lnTo>
                  <a:lnTo>
                    <a:pt x="76455" y="2693"/>
                  </a:lnTo>
                  <a:close/>
                </a:path>
                <a:path w="293370" h="116205">
                  <a:moveTo>
                    <a:pt x="27323" y="17959"/>
                  </a:moveTo>
                  <a:lnTo>
                    <a:pt x="25143" y="17959"/>
                  </a:lnTo>
                  <a:lnTo>
                    <a:pt x="25143" y="32711"/>
                  </a:lnTo>
                  <a:lnTo>
                    <a:pt x="23487" y="48482"/>
                  </a:lnTo>
                  <a:lnTo>
                    <a:pt x="18632" y="63146"/>
                  </a:lnTo>
                  <a:lnTo>
                    <a:pt x="10747" y="75645"/>
                  </a:lnTo>
                  <a:lnTo>
                    <a:pt x="0" y="84922"/>
                  </a:lnTo>
                  <a:lnTo>
                    <a:pt x="6542" y="92875"/>
                  </a:lnTo>
                  <a:lnTo>
                    <a:pt x="17929" y="82500"/>
                  </a:lnTo>
                  <a:lnTo>
                    <a:pt x="26345" y="68277"/>
                  </a:lnTo>
                  <a:lnTo>
                    <a:pt x="30452" y="54923"/>
                  </a:lnTo>
                  <a:lnTo>
                    <a:pt x="29047" y="50414"/>
                  </a:lnTo>
                  <a:lnTo>
                    <a:pt x="27323" y="32711"/>
                  </a:lnTo>
                  <a:lnTo>
                    <a:pt x="27323" y="17959"/>
                  </a:lnTo>
                  <a:close/>
                </a:path>
                <a:path w="293370" h="116205">
                  <a:moveTo>
                    <a:pt x="35533" y="17959"/>
                  </a:moveTo>
                  <a:lnTo>
                    <a:pt x="33353" y="17959"/>
                  </a:lnTo>
                  <a:lnTo>
                    <a:pt x="33353" y="32711"/>
                  </a:lnTo>
                  <a:lnTo>
                    <a:pt x="31563" y="51312"/>
                  </a:lnTo>
                  <a:lnTo>
                    <a:pt x="30452" y="54923"/>
                  </a:lnTo>
                  <a:lnTo>
                    <a:pt x="34122" y="66626"/>
                  </a:lnTo>
                  <a:lnTo>
                    <a:pt x="42368" y="80173"/>
                  </a:lnTo>
                  <a:lnTo>
                    <a:pt x="53621" y="90053"/>
                  </a:lnTo>
                  <a:lnTo>
                    <a:pt x="60163" y="82228"/>
                  </a:lnTo>
                  <a:lnTo>
                    <a:pt x="49604" y="73427"/>
                  </a:lnTo>
                  <a:lnTo>
                    <a:pt x="41883" y="61559"/>
                  </a:lnTo>
                  <a:lnTo>
                    <a:pt x="37145" y="47646"/>
                  </a:lnTo>
                  <a:lnTo>
                    <a:pt x="35533" y="32711"/>
                  </a:lnTo>
                  <a:lnTo>
                    <a:pt x="35533" y="17959"/>
                  </a:lnTo>
                  <a:close/>
                </a:path>
                <a:path w="293370" h="116205">
                  <a:moveTo>
                    <a:pt x="33353" y="17959"/>
                  </a:moveTo>
                  <a:lnTo>
                    <a:pt x="27323" y="17959"/>
                  </a:lnTo>
                  <a:lnTo>
                    <a:pt x="27323" y="32711"/>
                  </a:lnTo>
                  <a:lnTo>
                    <a:pt x="29051" y="50456"/>
                  </a:lnTo>
                  <a:lnTo>
                    <a:pt x="30452" y="54923"/>
                  </a:lnTo>
                  <a:lnTo>
                    <a:pt x="31563" y="51312"/>
                  </a:lnTo>
                  <a:lnTo>
                    <a:pt x="33353" y="32711"/>
                  </a:lnTo>
                  <a:lnTo>
                    <a:pt x="33353" y="17959"/>
                  </a:lnTo>
                  <a:close/>
                </a:path>
                <a:path w="293370" h="116205">
                  <a:moveTo>
                    <a:pt x="66449" y="41563"/>
                  </a:moveTo>
                  <a:lnTo>
                    <a:pt x="47464" y="41563"/>
                  </a:lnTo>
                  <a:lnTo>
                    <a:pt x="47464" y="50414"/>
                  </a:lnTo>
                  <a:lnTo>
                    <a:pt x="66449" y="50414"/>
                  </a:lnTo>
                  <a:lnTo>
                    <a:pt x="66449" y="41563"/>
                  </a:lnTo>
                  <a:close/>
                </a:path>
                <a:path w="293370" h="116205">
                  <a:moveTo>
                    <a:pt x="76455" y="41563"/>
                  </a:moveTo>
                  <a:lnTo>
                    <a:pt x="69656" y="41563"/>
                  </a:lnTo>
                  <a:lnTo>
                    <a:pt x="69656" y="50414"/>
                  </a:lnTo>
                  <a:lnTo>
                    <a:pt x="76455" y="50414"/>
                  </a:lnTo>
                  <a:lnTo>
                    <a:pt x="76455" y="41563"/>
                  </a:lnTo>
                  <a:close/>
                </a:path>
                <a:path w="293370" h="116205">
                  <a:moveTo>
                    <a:pt x="56187" y="13469"/>
                  </a:moveTo>
                  <a:lnTo>
                    <a:pt x="3207" y="13469"/>
                  </a:lnTo>
                  <a:lnTo>
                    <a:pt x="3207" y="22320"/>
                  </a:lnTo>
                  <a:lnTo>
                    <a:pt x="25143" y="22320"/>
                  </a:lnTo>
                  <a:lnTo>
                    <a:pt x="25143" y="17959"/>
                  </a:lnTo>
                  <a:lnTo>
                    <a:pt x="56187" y="17959"/>
                  </a:lnTo>
                  <a:lnTo>
                    <a:pt x="56187" y="13469"/>
                  </a:lnTo>
                  <a:close/>
                </a:path>
                <a:path w="293370" h="116205">
                  <a:moveTo>
                    <a:pt x="56187" y="17959"/>
                  </a:moveTo>
                  <a:lnTo>
                    <a:pt x="35533" y="17959"/>
                  </a:lnTo>
                  <a:lnTo>
                    <a:pt x="35533" y="22320"/>
                  </a:lnTo>
                  <a:lnTo>
                    <a:pt x="56187" y="22320"/>
                  </a:lnTo>
                  <a:lnTo>
                    <a:pt x="56187" y="17959"/>
                  </a:lnTo>
                  <a:close/>
                </a:path>
                <a:path w="293370" h="116205">
                  <a:moveTo>
                    <a:pt x="166627" y="58752"/>
                  </a:moveTo>
                  <a:lnTo>
                    <a:pt x="119419" y="58752"/>
                  </a:lnTo>
                  <a:lnTo>
                    <a:pt x="119419" y="67347"/>
                  </a:lnTo>
                  <a:lnTo>
                    <a:pt x="224225" y="67347"/>
                  </a:lnTo>
                  <a:lnTo>
                    <a:pt x="224225" y="61959"/>
                  </a:lnTo>
                  <a:lnTo>
                    <a:pt x="166627" y="61959"/>
                  </a:lnTo>
                  <a:lnTo>
                    <a:pt x="166627" y="58752"/>
                  </a:lnTo>
                  <a:close/>
                </a:path>
                <a:path w="293370" h="116205">
                  <a:moveTo>
                    <a:pt x="177146" y="41948"/>
                  </a:moveTo>
                  <a:lnTo>
                    <a:pt x="166627" y="41948"/>
                  </a:lnTo>
                  <a:lnTo>
                    <a:pt x="166627" y="61959"/>
                  </a:lnTo>
                  <a:lnTo>
                    <a:pt x="177146" y="61959"/>
                  </a:lnTo>
                  <a:lnTo>
                    <a:pt x="177146" y="41948"/>
                  </a:lnTo>
                  <a:close/>
                </a:path>
                <a:path w="293370" h="116205">
                  <a:moveTo>
                    <a:pt x="224225" y="58752"/>
                  </a:moveTo>
                  <a:lnTo>
                    <a:pt x="177146" y="58752"/>
                  </a:lnTo>
                  <a:lnTo>
                    <a:pt x="177146" y="61959"/>
                  </a:lnTo>
                  <a:lnTo>
                    <a:pt x="224225" y="61959"/>
                  </a:lnTo>
                  <a:lnTo>
                    <a:pt x="224225" y="58752"/>
                  </a:lnTo>
                  <a:close/>
                </a:path>
                <a:path w="293370" h="116205">
                  <a:moveTo>
                    <a:pt x="210884" y="4746"/>
                  </a:moveTo>
                  <a:lnTo>
                    <a:pt x="132889" y="4746"/>
                  </a:lnTo>
                  <a:lnTo>
                    <a:pt x="132889" y="44257"/>
                  </a:lnTo>
                  <a:lnTo>
                    <a:pt x="166627" y="44257"/>
                  </a:lnTo>
                  <a:lnTo>
                    <a:pt x="166627" y="41948"/>
                  </a:lnTo>
                  <a:lnTo>
                    <a:pt x="210884" y="41948"/>
                  </a:lnTo>
                  <a:lnTo>
                    <a:pt x="210884" y="35662"/>
                  </a:lnTo>
                  <a:lnTo>
                    <a:pt x="143280" y="35662"/>
                  </a:lnTo>
                  <a:lnTo>
                    <a:pt x="143280" y="13341"/>
                  </a:lnTo>
                  <a:lnTo>
                    <a:pt x="210884" y="13341"/>
                  </a:lnTo>
                  <a:lnTo>
                    <a:pt x="210884" y="4746"/>
                  </a:lnTo>
                  <a:close/>
                </a:path>
                <a:path w="293370" h="116205">
                  <a:moveTo>
                    <a:pt x="210884" y="41948"/>
                  </a:moveTo>
                  <a:lnTo>
                    <a:pt x="177146" y="41948"/>
                  </a:lnTo>
                  <a:lnTo>
                    <a:pt x="177146" y="44257"/>
                  </a:lnTo>
                  <a:lnTo>
                    <a:pt x="210884" y="44257"/>
                  </a:lnTo>
                  <a:lnTo>
                    <a:pt x="210884" y="41948"/>
                  </a:lnTo>
                  <a:close/>
                </a:path>
                <a:path w="293370" h="116205">
                  <a:moveTo>
                    <a:pt x="210884" y="13341"/>
                  </a:moveTo>
                  <a:lnTo>
                    <a:pt x="200365" y="13341"/>
                  </a:lnTo>
                  <a:lnTo>
                    <a:pt x="200365" y="35662"/>
                  </a:lnTo>
                  <a:lnTo>
                    <a:pt x="210884" y="35662"/>
                  </a:lnTo>
                  <a:lnTo>
                    <a:pt x="210884" y="13341"/>
                  </a:lnTo>
                  <a:close/>
                </a:path>
                <a:path w="293370" h="116205">
                  <a:moveTo>
                    <a:pt x="211269" y="79277"/>
                  </a:moveTo>
                  <a:lnTo>
                    <a:pt x="131093" y="79277"/>
                  </a:lnTo>
                  <a:lnTo>
                    <a:pt x="131093" y="88001"/>
                  </a:lnTo>
                  <a:lnTo>
                    <a:pt x="200622" y="88001"/>
                  </a:lnTo>
                  <a:lnTo>
                    <a:pt x="200622" y="115966"/>
                  </a:lnTo>
                  <a:lnTo>
                    <a:pt x="211269" y="115966"/>
                  </a:lnTo>
                  <a:lnTo>
                    <a:pt x="211269" y="79277"/>
                  </a:lnTo>
                  <a:close/>
                </a:path>
                <a:path w="293370" h="116205">
                  <a:moveTo>
                    <a:pt x="287144" y="90289"/>
                  </a:moveTo>
                  <a:lnTo>
                    <a:pt x="282649" y="90289"/>
                  </a:lnTo>
                  <a:lnTo>
                    <a:pt x="280721" y="91094"/>
                  </a:lnTo>
                  <a:lnTo>
                    <a:pt x="277502" y="94313"/>
                  </a:lnTo>
                  <a:lnTo>
                    <a:pt x="276697" y="96242"/>
                  </a:lnTo>
                  <a:lnTo>
                    <a:pt x="276697" y="100736"/>
                  </a:lnTo>
                  <a:lnTo>
                    <a:pt x="277502" y="102665"/>
                  </a:lnTo>
                  <a:lnTo>
                    <a:pt x="280721" y="105884"/>
                  </a:lnTo>
                  <a:lnTo>
                    <a:pt x="282649" y="106689"/>
                  </a:lnTo>
                  <a:lnTo>
                    <a:pt x="286415" y="106689"/>
                  </a:lnTo>
                  <a:lnTo>
                    <a:pt x="287782" y="106324"/>
                  </a:lnTo>
                  <a:lnTo>
                    <a:pt x="290242" y="104836"/>
                  </a:lnTo>
                  <a:lnTo>
                    <a:pt x="291229" y="103834"/>
                  </a:lnTo>
                  <a:lnTo>
                    <a:pt x="291958" y="102589"/>
                  </a:lnTo>
                  <a:lnTo>
                    <a:pt x="292717" y="101344"/>
                  </a:lnTo>
                  <a:lnTo>
                    <a:pt x="293097" y="99977"/>
                  </a:lnTo>
                  <a:lnTo>
                    <a:pt x="293097" y="96242"/>
                  </a:lnTo>
                  <a:lnTo>
                    <a:pt x="292292" y="94313"/>
                  </a:lnTo>
                  <a:lnTo>
                    <a:pt x="289073" y="91094"/>
                  </a:lnTo>
                  <a:lnTo>
                    <a:pt x="287144" y="90289"/>
                  </a:lnTo>
                  <a:close/>
                </a:path>
                <a:path w="293370" h="116205">
                  <a:moveTo>
                    <a:pt x="287144" y="38357"/>
                  </a:moveTo>
                  <a:lnTo>
                    <a:pt x="282649" y="38357"/>
                  </a:lnTo>
                  <a:lnTo>
                    <a:pt x="280721" y="39162"/>
                  </a:lnTo>
                  <a:lnTo>
                    <a:pt x="277502" y="42381"/>
                  </a:lnTo>
                  <a:lnTo>
                    <a:pt x="276697" y="44310"/>
                  </a:lnTo>
                  <a:lnTo>
                    <a:pt x="276697" y="48804"/>
                  </a:lnTo>
                  <a:lnTo>
                    <a:pt x="277502" y="50733"/>
                  </a:lnTo>
                  <a:lnTo>
                    <a:pt x="280721" y="53952"/>
                  </a:lnTo>
                  <a:lnTo>
                    <a:pt x="282649" y="54757"/>
                  </a:lnTo>
                  <a:lnTo>
                    <a:pt x="286415" y="54757"/>
                  </a:lnTo>
                  <a:lnTo>
                    <a:pt x="287782" y="54392"/>
                  </a:lnTo>
                  <a:lnTo>
                    <a:pt x="290242" y="52904"/>
                  </a:lnTo>
                  <a:lnTo>
                    <a:pt x="291229" y="51902"/>
                  </a:lnTo>
                  <a:lnTo>
                    <a:pt x="291958" y="50657"/>
                  </a:lnTo>
                  <a:lnTo>
                    <a:pt x="292717" y="49412"/>
                  </a:lnTo>
                  <a:lnTo>
                    <a:pt x="293097" y="48045"/>
                  </a:lnTo>
                  <a:lnTo>
                    <a:pt x="293097" y="44310"/>
                  </a:lnTo>
                  <a:lnTo>
                    <a:pt x="292292" y="42381"/>
                  </a:lnTo>
                  <a:lnTo>
                    <a:pt x="289073" y="39162"/>
                  </a:lnTo>
                  <a:lnTo>
                    <a:pt x="287144" y="383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36" name="object 136"/>
            <p:cNvSpPr/>
            <p:nvPr/>
          </p:nvSpPr>
          <p:spPr>
            <a:xfrm>
              <a:off x="6646579" y="15938964"/>
              <a:ext cx="3568065" cy="1143000"/>
            </a:xfrm>
            <a:custGeom>
              <a:avLst/>
              <a:gdLst/>
              <a:ahLst/>
              <a:cxnLst/>
              <a:rect l="l" t="t" r="r" b="b"/>
              <a:pathLst>
                <a:path w="3568065" h="1143000">
                  <a:moveTo>
                    <a:pt x="3567826" y="0"/>
                  </a:moveTo>
                  <a:lnTo>
                    <a:pt x="0" y="0"/>
                  </a:lnTo>
                  <a:lnTo>
                    <a:pt x="0" y="1142506"/>
                  </a:lnTo>
                  <a:lnTo>
                    <a:pt x="3567826" y="1142506"/>
                  </a:lnTo>
                  <a:lnTo>
                    <a:pt x="3567826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37" name="object 137"/>
            <p:cNvSpPr/>
            <p:nvPr/>
          </p:nvSpPr>
          <p:spPr>
            <a:xfrm>
              <a:off x="6646570" y="15938475"/>
              <a:ext cx="3568065" cy="1143000"/>
            </a:xfrm>
            <a:custGeom>
              <a:avLst/>
              <a:gdLst/>
              <a:ahLst/>
              <a:cxnLst/>
              <a:rect l="l" t="t" r="r" b="b"/>
              <a:pathLst>
                <a:path w="3568065" h="1143000">
                  <a:moveTo>
                    <a:pt x="165163" y="157162"/>
                  </a:moveTo>
                  <a:lnTo>
                    <a:pt x="165011" y="155879"/>
                  </a:lnTo>
                  <a:lnTo>
                    <a:pt x="164007" y="147916"/>
                  </a:lnTo>
                  <a:lnTo>
                    <a:pt x="152984" y="149745"/>
                  </a:lnTo>
                  <a:lnTo>
                    <a:pt x="142608" y="150888"/>
                  </a:lnTo>
                  <a:lnTo>
                    <a:pt x="132816" y="151472"/>
                  </a:lnTo>
                  <a:lnTo>
                    <a:pt x="126809" y="151587"/>
                  </a:lnTo>
                  <a:lnTo>
                    <a:pt x="126809" y="88912"/>
                  </a:lnTo>
                  <a:lnTo>
                    <a:pt x="116166" y="88912"/>
                  </a:lnTo>
                  <a:lnTo>
                    <a:pt x="116166" y="160883"/>
                  </a:lnTo>
                  <a:lnTo>
                    <a:pt x="123596" y="160883"/>
                  </a:lnTo>
                  <a:lnTo>
                    <a:pt x="133121" y="160731"/>
                  </a:lnTo>
                  <a:lnTo>
                    <a:pt x="143129" y="160172"/>
                  </a:lnTo>
                  <a:lnTo>
                    <a:pt x="153758" y="159042"/>
                  </a:lnTo>
                  <a:lnTo>
                    <a:pt x="165163" y="157162"/>
                  </a:lnTo>
                  <a:close/>
                </a:path>
                <a:path w="3568065" h="1143000">
                  <a:moveTo>
                    <a:pt x="208915" y="74930"/>
                  </a:moveTo>
                  <a:lnTo>
                    <a:pt x="198640" y="74930"/>
                  </a:lnTo>
                  <a:lnTo>
                    <a:pt x="198640" y="122135"/>
                  </a:lnTo>
                  <a:lnTo>
                    <a:pt x="182359" y="122135"/>
                  </a:lnTo>
                  <a:lnTo>
                    <a:pt x="182359" y="77495"/>
                  </a:lnTo>
                  <a:lnTo>
                    <a:pt x="172351" y="77495"/>
                  </a:lnTo>
                  <a:lnTo>
                    <a:pt x="172351" y="185000"/>
                  </a:lnTo>
                  <a:lnTo>
                    <a:pt x="182359" y="185000"/>
                  </a:lnTo>
                  <a:lnTo>
                    <a:pt x="182359" y="130860"/>
                  </a:lnTo>
                  <a:lnTo>
                    <a:pt x="198640" y="130860"/>
                  </a:lnTo>
                  <a:lnTo>
                    <a:pt x="198640" y="190893"/>
                  </a:lnTo>
                  <a:lnTo>
                    <a:pt x="208915" y="190893"/>
                  </a:lnTo>
                  <a:lnTo>
                    <a:pt x="208915" y="130860"/>
                  </a:lnTo>
                  <a:lnTo>
                    <a:pt x="208915" y="122135"/>
                  </a:lnTo>
                  <a:lnTo>
                    <a:pt x="208915" y="74930"/>
                  </a:lnTo>
                  <a:close/>
                </a:path>
                <a:path w="3568065" h="1143000">
                  <a:moveTo>
                    <a:pt x="320636" y="170116"/>
                  </a:moveTo>
                  <a:lnTo>
                    <a:pt x="317919" y="161328"/>
                  </a:lnTo>
                  <a:lnTo>
                    <a:pt x="313613" y="157797"/>
                  </a:lnTo>
                  <a:lnTo>
                    <a:pt x="310083" y="154901"/>
                  </a:lnTo>
                  <a:lnTo>
                    <a:pt x="309854" y="154838"/>
                  </a:lnTo>
                  <a:lnTo>
                    <a:pt x="309854" y="170116"/>
                  </a:lnTo>
                  <a:lnTo>
                    <a:pt x="307886" y="175399"/>
                  </a:lnTo>
                  <a:lnTo>
                    <a:pt x="302196" y="179260"/>
                  </a:lnTo>
                  <a:lnTo>
                    <a:pt x="293077" y="181622"/>
                  </a:lnTo>
                  <a:lnTo>
                    <a:pt x="280860" y="182435"/>
                  </a:lnTo>
                  <a:lnTo>
                    <a:pt x="268706" y="181622"/>
                  </a:lnTo>
                  <a:lnTo>
                    <a:pt x="259588" y="179260"/>
                  </a:lnTo>
                  <a:lnTo>
                    <a:pt x="253860" y="175399"/>
                  </a:lnTo>
                  <a:lnTo>
                    <a:pt x="251879" y="170116"/>
                  </a:lnTo>
                  <a:lnTo>
                    <a:pt x="253860" y="164884"/>
                  </a:lnTo>
                  <a:lnTo>
                    <a:pt x="259588" y="161023"/>
                  </a:lnTo>
                  <a:lnTo>
                    <a:pt x="268706" y="158623"/>
                  </a:lnTo>
                  <a:lnTo>
                    <a:pt x="280860" y="157797"/>
                  </a:lnTo>
                  <a:lnTo>
                    <a:pt x="293077" y="158623"/>
                  </a:lnTo>
                  <a:lnTo>
                    <a:pt x="302196" y="161023"/>
                  </a:lnTo>
                  <a:lnTo>
                    <a:pt x="307886" y="164884"/>
                  </a:lnTo>
                  <a:lnTo>
                    <a:pt x="309854" y="170116"/>
                  </a:lnTo>
                  <a:lnTo>
                    <a:pt x="309854" y="154838"/>
                  </a:lnTo>
                  <a:lnTo>
                    <a:pt x="297573" y="150939"/>
                  </a:lnTo>
                  <a:lnTo>
                    <a:pt x="280860" y="149593"/>
                  </a:lnTo>
                  <a:lnTo>
                    <a:pt x="264147" y="150939"/>
                  </a:lnTo>
                  <a:lnTo>
                    <a:pt x="251650" y="154901"/>
                  </a:lnTo>
                  <a:lnTo>
                    <a:pt x="243814" y="161328"/>
                  </a:lnTo>
                  <a:lnTo>
                    <a:pt x="241096" y="170116"/>
                  </a:lnTo>
                  <a:lnTo>
                    <a:pt x="243814" y="178917"/>
                  </a:lnTo>
                  <a:lnTo>
                    <a:pt x="251650" y="185394"/>
                  </a:lnTo>
                  <a:lnTo>
                    <a:pt x="264147" y="189395"/>
                  </a:lnTo>
                  <a:lnTo>
                    <a:pt x="280860" y="190766"/>
                  </a:lnTo>
                  <a:lnTo>
                    <a:pt x="297573" y="189395"/>
                  </a:lnTo>
                  <a:lnTo>
                    <a:pt x="310083" y="185394"/>
                  </a:lnTo>
                  <a:lnTo>
                    <a:pt x="313664" y="182435"/>
                  </a:lnTo>
                  <a:lnTo>
                    <a:pt x="317919" y="178917"/>
                  </a:lnTo>
                  <a:lnTo>
                    <a:pt x="320636" y="170116"/>
                  </a:lnTo>
                  <a:close/>
                </a:path>
                <a:path w="3568065" h="1143000">
                  <a:moveTo>
                    <a:pt x="333336" y="132270"/>
                  </a:moveTo>
                  <a:lnTo>
                    <a:pt x="307543" y="132270"/>
                  </a:lnTo>
                  <a:lnTo>
                    <a:pt x="307543" y="115493"/>
                  </a:lnTo>
                  <a:lnTo>
                    <a:pt x="307543" y="114185"/>
                  </a:lnTo>
                  <a:lnTo>
                    <a:pt x="307543" y="115493"/>
                  </a:lnTo>
                  <a:lnTo>
                    <a:pt x="310819" y="114427"/>
                  </a:lnTo>
                  <a:lnTo>
                    <a:pt x="311111" y="114185"/>
                  </a:lnTo>
                  <a:lnTo>
                    <a:pt x="313893" y="111874"/>
                  </a:lnTo>
                  <a:lnTo>
                    <a:pt x="318947" y="107696"/>
                  </a:lnTo>
                  <a:lnTo>
                    <a:pt x="321792" y="98666"/>
                  </a:lnTo>
                  <a:lnTo>
                    <a:pt x="318947" y="89535"/>
                  </a:lnTo>
                  <a:lnTo>
                    <a:pt x="313918" y="85318"/>
                  </a:lnTo>
                  <a:lnTo>
                    <a:pt x="310883" y="82791"/>
                  </a:lnTo>
                  <a:lnTo>
                    <a:pt x="310883" y="98666"/>
                  </a:lnTo>
                  <a:lnTo>
                    <a:pt x="308813" y="104241"/>
                  </a:lnTo>
                  <a:lnTo>
                    <a:pt x="302869" y="108394"/>
                  </a:lnTo>
                  <a:lnTo>
                    <a:pt x="297027" y="110007"/>
                  </a:lnTo>
                  <a:lnTo>
                    <a:pt x="297027" y="114185"/>
                  </a:lnTo>
                  <a:lnTo>
                    <a:pt x="297027" y="118719"/>
                  </a:lnTo>
                  <a:lnTo>
                    <a:pt x="297027" y="132270"/>
                  </a:lnTo>
                  <a:lnTo>
                    <a:pt x="264960" y="132270"/>
                  </a:lnTo>
                  <a:lnTo>
                    <a:pt x="264960" y="136118"/>
                  </a:lnTo>
                  <a:lnTo>
                    <a:pt x="264909" y="118719"/>
                  </a:lnTo>
                  <a:lnTo>
                    <a:pt x="280987" y="120091"/>
                  </a:lnTo>
                  <a:lnTo>
                    <a:pt x="296976" y="118719"/>
                  </a:lnTo>
                  <a:lnTo>
                    <a:pt x="297027" y="114185"/>
                  </a:lnTo>
                  <a:lnTo>
                    <a:pt x="297027" y="110007"/>
                  </a:lnTo>
                  <a:lnTo>
                    <a:pt x="293458" y="110985"/>
                  </a:lnTo>
                  <a:lnTo>
                    <a:pt x="280987" y="111874"/>
                  </a:lnTo>
                  <a:lnTo>
                    <a:pt x="268528" y="110985"/>
                  </a:lnTo>
                  <a:lnTo>
                    <a:pt x="259118" y="108394"/>
                  </a:lnTo>
                  <a:lnTo>
                    <a:pt x="253174" y="104241"/>
                  </a:lnTo>
                  <a:lnTo>
                    <a:pt x="251104" y="98666"/>
                  </a:lnTo>
                  <a:lnTo>
                    <a:pt x="253174" y="93002"/>
                  </a:lnTo>
                  <a:lnTo>
                    <a:pt x="259118" y="88811"/>
                  </a:lnTo>
                  <a:lnTo>
                    <a:pt x="268528" y="86220"/>
                  </a:lnTo>
                  <a:lnTo>
                    <a:pt x="280987" y="85318"/>
                  </a:lnTo>
                  <a:lnTo>
                    <a:pt x="293458" y="86220"/>
                  </a:lnTo>
                  <a:lnTo>
                    <a:pt x="302869" y="88811"/>
                  </a:lnTo>
                  <a:lnTo>
                    <a:pt x="308813" y="93002"/>
                  </a:lnTo>
                  <a:lnTo>
                    <a:pt x="310883" y="98666"/>
                  </a:lnTo>
                  <a:lnTo>
                    <a:pt x="310883" y="82791"/>
                  </a:lnTo>
                  <a:lnTo>
                    <a:pt x="297980" y="78460"/>
                  </a:lnTo>
                  <a:lnTo>
                    <a:pt x="280987" y="76987"/>
                  </a:lnTo>
                  <a:lnTo>
                    <a:pt x="263956" y="78460"/>
                  </a:lnTo>
                  <a:lnTo>
                    <a:pt x="251117" y="82727"/>
                  </a:lnTo>
                  <a:lnTo>
                    <a:pt x="243014" y="89535"/>
                  </a:lnTo>
                  <a:lnTo>
                    <a:pt x="240195" y="98666"/>
                  </a:lnTo>
                  <a:lnTo>
                    <a:pt x="243014" y="107696"/>
                  </a:lnTo>
                  <a:lnTo>
                    <a:pt x="251117" y="114427"/>
                  </a:lnTo>
                  <a:lnTo>
                    <a:pt x="254444" y="115519"/>
                  </a:lnTo>
                  <a:lnTo>
                    <a:pt x="254444" y="132270"/>
                  </a:lnTo>
                  <a:lnTo>
                    <a:pt x="228523" y="132270"/>
                  </a:lnTo>
                  <a:lnTo>
                    <a:pt x="228523" y="140868"/>
                  </a:lnTo>
                  <a:lnTo>
                    <a:pt x="333336" y="140868"/>
                  </a:lnTo>
                  <a:lnTo>
                    <a:pt x="333336" y="136118"/>
                  </a:lnTo>
                  <a:lnTo>
                    <a:pt x="333336" y="132270"/>
                  </a:lnTo>
                  <a:close/>
                </a:path>
                <a:path w="3568065" h="1143000">
                  <a:moveTo>
                    <a:pt x="402209" y="171170"/>
                  </a:moveTo>
                  <a:lnTo>
                    <a:pt x="401396" y="169240"/>
                  </a:lnTo>
                  <a:lnTo>
                    <a:pt x="398183" y="166027"/>
                  </a:lnTo>
                  <a:lnTo>
                    <a:pt x="396252" y="165214"/>
                  </a:lnTo>
                  <a:lnTo>
                    <a:pt x="391756" y="165214"/>
                  </a:lnTo>
                  <a:lnTo>
                    <a:pt x="389826" y="166027"/>
                  </a:lnTo>
                  <a:lnTo>
                    <a:pt x="386613" y="169240"/>
                  </a:lnTo>
                  <a:lnTo>
                    <a:pt x="385800" y="171170"/>
                  </a:lnTo>
                  <a:lnTo>
                    <a:pt x="385800" y="175666"/>
                  </a:lnTo>
                  <a:lnTo>
                    <a:pt x="386613" y="177596"/>
                  </a:lnTo>
                  <a:lnTo>
                    <a:pt x="389826" y="180809"/>
                  </a:lnTo>
                  <a:lnTo>
                    <a:pt x="391756" y="181622"/>
                  </a:lnTo>
                  <a:lnTo>
                    <a:pt x="395516" y="181622"/>
                  </a:lnTo>
                  <a:lnTo>
                    <a:pt x="396887" y="181254"/>
                  </a:lnTo>
                  <a:lnTo>
                    <a:pt x="399351" y="179768"/>
                  </a:lnTo>
                  <a:lnTo>
                    <a:pt x="400342" y="178765"/>
                  </a:lnTo>
                  <a:lnTo>
                    <a:pt x="401066" y="177520"/>
                  </a:lnTo>
                  <a:lnTo>
                    <a:pt x="401828" y="176276"/>
                  </a:lnTo>
                  <a:lnTo>
                    <a:pt x="402209" y="174904"/>
                  </a:lnTo>
                  <a:lnTo>
                    <a:pt x="402209" y="171170"/>
                  </a:lnTo>
                  <a:close/>
                </a:path>
                <a:path w="3568065" h="1143000">
                  <a:moveTo>
                    <a:pt x="402209" y="119240"/>
                  </a:moveTo>
                  <a:lnTo>
                    <a:pt x="401396" y="117309"/>
                  </a:lnTo>
                  <a:lnTo>
                    <a:pt x="398183" y="114096"/>
                  </a:lnTo>
                  <a:lnTo>
                    <a:pt x="396252" y="113284"/>
                  </a:lnTo>
                  <a:lnTo>
                    <a:pt x="391756" y="113284"/>
                  </a:lnTo>
                  <a:lnTo>
                    <a:pt x="389826" y="114096"/>
                  </a:lnTo>
                  <a:lnTo>
                    <a:pt x="386613" y="117309"/>
                  </a:lnTo>
                  <a:lnTo>
                    <a:pt x="385800" y="119240"/>
                  </a:lnTo>
                  <a:lnTo>
                    <a:pt x="385800" y="123736"/>
                  </a:lnTo>
                  <a:lnTo>
                    <a:pt x="386613" y="125666"/>
                  </a:lnTo>
                  <a:lnTo>
                    <a:pt x="389826" y="128879"/>
                  </a:lnTo>
                  <a:lnTo>
                    <a:pt x="391756" y="129692"/>
                  </a:lnTo>
                  <a:lnTo>
                    <a:pt x="395516" y="129692"/>
                  </a:lnTo>
                  <a:lnTo>
                    <a:pt x="396887" y="129324"/>
                  </a:lnTo>
                  <a:lnTo>
                    <a:pt x="399351" y="127838"/>
                  </a:lnTo>
                  <a:lnTo>
                    <a:pt x="400342" y="126834"/>
                  </a:lnTo>
                  <a:lnTo>
                    <a:pt x="401066" y="125590"/>
                  </a:lnTo>
                  <a:lnTo>
                    <a:pt x="401828" y="124345"/>
                  </a:lnTo>
                  <a:lnTo>
                    <a:pt x="402209" y="122974"/>
                  </a:lnTo>
                  <a:lnTo>
                    <a:pt x="402209" y="119240"/>
                  </a:lnTo>
                  <a:close/>
                </a:path>
                <a:path w="3568065" h="1143000">
                  <a:moveTo>
                    <a:pt x="3567823" y="495"/>
                  </a:moveTo>
                  <a:lnTo>
                    <a:pt x="3563823" y="495"/>
                  </a:lnTo>
                  <a:lnTo>
                    <a:pt x="3563823" y="4508"/>
                  </a:lnTo>
                  <a:lnTo>
                    <a:pt x="3563823" y="1138986"/>
                  </a:lnTo>
                  <a:lnTo>
                    <a:pt x="4013" y="1138986"/>
                  </a:lnTo>
                  <a:lnTo>
                    <a:pt x="4013" y="4508"/>
                  </a:lnTo>
                  <a:lnTo>
                    <a:pt x="3563823" y="4508"/>
                  </a:lnTo>
                  <a:lnTo>
                    <a:pt x="3563823" y="495"/>
                  </a:lnTo>
                  <a:lnTo>
                    <a:pt x="4013" y="495"/>
                  </a:lnTo>
                  <a:lnTo>
                    <a:pt x="4013" y="0"/>
                  </a:lnTo>
                  <a:lnTo>
                    <a:pt x="0" y="0"/>
                  </a:lnTo>
                  <a:lnTo>
                    <a:pt x="0" y="495"/>
                  </a:lnTo>
                  <a:lnTo>
                    <a:pt x="0" y="4508"/>
                  </a:lnTo>
                  <a:lnTo>
                    <a:pt x="0" y="1139190"/>
                  </a:lnTo>
                  <a:lnTo>
                    <a:pt x="0" y="1143000"/>
                  </a:lnTo>
                  <a:lnTo>
                    <a:pt x="4013" y="1143000"/>
                  </a:lnTo>
                  <a:lnTo>
                    <a:pt x="3563823" y="1143000"/>
                  </a:lnTo>
                  <a:lnTo>
                    <a:pt x="3567823" y="1143000"/>
                  </a:lnTo>
                  <a:lnTo>
                    <a:pt x="3567823" y="4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0102159" y="15975043"/>
              <a:ext cx="44450" cy="220979"/>
            </a:xfrm>
            <a:custGeom>
              <a:avLst/>
              <a:gdLst/>
              <a:ahLst/>
              <a:cxnLst/>
              <a:rect l="l" t="t" r="r" b="b"/>
              <a:pathLst>
                <a:path w="44450" h="220980">
                  <a:moveTo>
                    <a:pt x="22048" y="0"/>
                  </a:moveTo>
                  <a:lnTo>
                    <a:pt x="13466" y="1732"/>
                  </a:lnTo>
                  <a:lnTo>
                    <a:pt x="6457" y="6457"/>
                  </a:lnTo>
                  <a:lnTo>
                    <a:pt x="1732" y="13466"/>
                  </a:lnTo>
                  <a:lnTo>
                    <a:pt x="0" y="22048"/>
                  </a:lnTo>
                  <a:lnTo>
                    <a:pt x="0" y="198435"/>
                  </a:lnTo>
                  <a:lnTo>
                    <a:pt x="1732" y="207017"/>
                  </a:lnTo>
                  <a:lnTo>
                    <a:pt x="6457" y="214025"/>
                  </a:lnTo>
                  <a:lnTo>
                    <a:pt x="13466" y="218750"/>
                  </a:lnTo>
                  <a:lnTo>
                    <a:pt x="22048" y="220483"/>
                  </a:lnTo>
                  <a:lnTo>
                    <a:pt x="30630" y="218750"/>
                  </a:lnTo>
                  <a:lnTo>
                    <a:pt x="37638" y="214025"/>
                  </a:lnTo>
                  <a:lnTo>
                    <a:pt x="42364" y="207017"/>
                  </a:lnTo>
                  <a:lnTo>
                    <a:pt x="44096" y="198435"/>
                  </a:lnTo>
                  <a:lnTo>
                    <a:pt x="44096" y="22048"/>
                  </a:lnTo>
                  <a:lnTo>
                    <a:pt x="42364" y="13466"/>
                  </a:lnTo>
                  <a:lnTo>
                    <a:pt x="37638" y="6457"/>
                  </a:lnTo>
                  <a:lnTo>
                    <a:pt x="30630" y="1732"/>
                  </a:lnTo>
                  <a:lnTo>
                    <a:pt x="22048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0102158" y="15975043"/>
              <a:ext cx="44450" cy="220979"/>
            </a:xfrm>
            <a:custGeom>
              <a:avLst/>
              <a:gdLst/>
              <a:ahLst/>
              <a:cxnLst/>
              <a:rect l="l" t="t" r="r" b="b"/>
              <a:pathLst>
                <a:path w="44450" h="220980">
                  <a:moveTo>
                    <a:pt x="4009" y="22047"/>
                  </a:moveTo>
                  <a:lnTo>
                    <a:pt x="0" y="22048"/>
                  </a:lnTo>
                  <a:lnTo>
                    <a:pt x="0" y="198435"/>
                  </a:lnTo>
                  <a:lnTo>
                    <a:pt x="1732" y="207017"/>
                  </a:lnTo>
                  <a:lnTo>
                    <a:pt x="6457" y="214025"/>
                  </a:lnTo>
                  <a:lnTo>
                    <a:pt x="13466" y="218750"/>
                  </a:lnTo>
                  <a:lnTo>
                    <a:pt x="22049" y="220483"/>
                  </a:lnTo>
                  <a:lnTo>
                    <a:pt x="22049" y="216474"/>
                  </a:lnTo>
                  <a:lnTo>
                    <a:pt x="15027" y="215056"/>
                  </a:lnTo>
                  <a:lnTo>
                    <a:pt x="9293" y="211190"/>
                  </a:lnTo>
                  <a:lnTo>
                    <a:pt x="5427" y="205456"/>
                  </a:lnTo>
                  <a:lnTo>
                    <a:pt x="4009" y="198435"/>
                  </a:lnTo>
                  <a:lnTo>
                    <a:pt x="4009" y="22047"/>
                  </a:lnTo>
                  <a:close/>
                </a:path>
                <a:path w="44450" h="220980">
                  <a:moveTo>
                    <a:pt x="22049" y="0"/>
                  </a:moveTo>
                  <a:lnTo>
                    <a:pt x="22049" y="4008"/>
                  </a:lnTo>
                  <a:lnTo>
                    <a:pt x="29071" y="5426"/>
                  </a:lnTo>
                  <a:lnTo>
                    <a:pt x="34805" y="9292"/>
                  </a:lnTo>
                  <a:lnTo>
                    <a:pt x="38671" y="15026"/>
                  </a:lnTo>
                  <a:lnTo>
                    <a:pt x="40089" y="22047"/>
                  </a:lnTo>
                  <a:lnTo>
                    <a:pt x="40088" y="198435"/>
                  </a:lnTo>
                  <a:lnTo>
                    <a:pt x="38671" y="205456"/>
                  </a:lnTo>
                  <a:lnTo>
                    <a:pt x="34805" y="211190"/>
                  </a:lnTo>
                  <a:lnTo>
                    <a:pt x="29071" y="215056"/>
                  </a:lnTo>
                  <a:lnTo>
                    <a:pt x="22049" y="216474"/>
                  </a:lnTo>
                  <a:lnTo>
                    <a:pt x="22049" y="220483"/>
                  </a:lnTo>
                  <a:lnTo>
                    <a:pt x="30630" y="218750"/>
                  </a:lnTo>
                  <a:lnTo>
                    <a:pt x="37638" y="214025"/>
                  </a:lnTo>
                  <a:lnTo>
                    <a:pt x="42364" y="207017"/>
                  </a:lnTo>
                  <a:lnTo>
                    <a:pt x="44096" y="198435"/>
                  </a:lnTo>
                  <a:lnTo>
                    <a:pt x="44096" y="22047"/>
                  </a:lnTo>
                  <a:lnTo>
                    <a:pt x="42364" y="13466"/>
                  </a:lnTo>
                  <a:lnTo>
                    <a:pt x="37638" y="6457"/>
                  </a:lnTo>
                  <a:lnTo>
                    <a:pt x="30630" y="1732"/>
                  </a:lnTo>
                  <a:lnTo>
                    <a:pt x="22049" y="0"/>
                  </a:lnTo>
                  <a:close/>
                </a:path>
                <a:path w="44450" h="220980">
                  <a:moveTo>
                    <a:pt x="22048" y="0"/>
                  </a:moveTo>
                  <a:lnTo>
                    <a:pt x="13466" y="1732"/>
                  </a:lnTo>
                  <a:lnTo>
                    <a:pt x="6457" y="6457"/>
                  </a:lnTo>
                  <a:lnTo>
                    <a:pt x="1732" y="13466"/>
                  </a:lnTo>
                  <a:lnTo>
                    <a:pt x="0" y="22047"/>
                  </a:lnTo>
                  <a:lnTo>
                    <a:pt x="4009" y="22047"/>
                  </a:lnTo>
                  <a:lnTo>
                    <a:pt x="5427" y="15026"/>
                  </a:lnTo>
                  <a:lnTo>
                    <a:pt x="9293" y="9292"/>
                  </a:lnTo>
                  <a:lnTo>
                    <a:pt x="15027" y="5426"/>
                  </a:lnTo>
                  <a:lnTo>
                    <a:pt x="22049" y="4008"/>
                  </a:lnTo>
                  <a:lnTo>
                    <a:pt x="220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40" name="object 140"/>
            <p:cNvSpPr/>
            <p:nvPr/>
          </p:nvSpPr>
          <p:spPr>
            <a:xfrm>
              <a:off x="6646579" y="17181690"/>
              <a:ext cx="3568065" cy="1226820"/>
            </a:xfrm>
            <a:custGeom>
              <a:avLst/>
              <a:gdLst/>
              <a:ahLst/>
              <a:cxnLst/>
              <a:rect l="l" t="t" r="r" b="b"/>
              <a:pathLst>
                <a:path w="3568065" h="1226819">
                  <a:moveTo>
                    <a:pt x="3567826" y="0"/>
                  </a:moveTo>
                  <a:lnTo>
                    <a:pt x="0" y="0"/>
                  </a:lnTo>
                  <a:lnTo>
                    <a:pt x="0" y="1226690"/>
                  </a:lnTo>
                  <a:lnTo>
                    <a:pt x="3567826" y="1226690"/>
                  </a:lnTo>
                  <a:lnTo>
                    <a:pt x="3567826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41" name="object 141"/>
            <p:cNvSpPr/>
            <p:nvPr/>
          </p:nvSpPr>
          <p:spPr>
            <a:xfrm>
              <a:off x="6646570" y="17181564"/>
              <a:ext cx="3568065" cy="1226820"/>
            </a:xfrm>
            <a:custGeom>
              <a:avLst/>
              <a:gdLst/>
              <a:ahLst/>
              <a:cxnLst/>
              <a:rect l="l" t="t" r="r" b="b"/>
              <a:pathLst>
                <a:path w="3568065" h="1226819">
                  <a:moveTo>
                    <a:pt x="3567823" y="127"/>
                  </a:moveTo>
                  <a:lnTo>
                    <a:pt x="3563823" y="127"/>
                  </a:lnTo>
                  <a:lnTo>
                    <a:pt x="3563823" y="4140"/>
                  </a:lnTo>
                  <a:lnTo>
                    <a:pt x="3563823" y="1222819"/>
                  </a:lnTo>
                  <a:lnTo>
                    <a:pt x="4013" y="1222819"/>
                  </a:lnTo>
                  <a:lnTo>
                    <a:pt x="4013" y="4140"/>
                  </a:lnTo>
                  <a:lnTo>
                    <a:pt x="3563823" y="4140"/>
                  </a:lnTo>
                  <a:lnTo>
                    <a:pt x="3563823" y="127"/>
                  </a:lnTo>
                  <a:lnTo>
                    <a:pt x="4013" y="127"/>
                  </a:lnTo>
                  <a:lnTo>
                    <a:pt x="4013" y="0"/>
                  </a:lnTo>
                  <a:lnTo>
                    <a:pt x="0" y="0"/>
                  </a:lnTo>
                  <a:lnTo>
                    <a:pt x="0" y="127"/>
                  </a:lnTo>
                  <a:lnTo>
                    <a:pt x="0" y="4140"/>
                  </a:lnTo>
                  <a:lnTo>
                    <a:pt x="0" y="1223010"/>
                  </a:lnTo>
                  <a:lnTo>
                    <a:pt x="0" y="1226820"/>
                  </a:lnTo>
                  <a:lnTo>
                    <a:pt x="4013" y="1226820"/>
                  </a:lnTo>
                  <a:lnTo>
                    <a:pt x="3563823" y="1226820"/>
                  </a:lnTo>
                  <a:lnTo>
                    <a:pt x="3567823" y="1226820"/>
                  </a:lnTo>
                  <a:lnTo>
                    <a:pt x="3567823" y="1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142" name="object 142"/>
            <p:cNvPicPr/>
            <p:nvPr/>
          </p:nvPicPr>
          <p:blipFill rotWithShape="1">
            <a:blip r:embed="rId84"/>
            <a:stretch>
              <a:fillRect/>
            </a:stretch>
          </p:blipFill>
          <p:spPr>
            <a:xfrm>
              <a:off x="6719443" y="17514740"/>
              <a:ext cx="570638" cy="87359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 rotWithShape="1">
            <a:blip r:embed="rId85"/>
            <a:stretch>
              <a:fillRect/>
            </a:stretch>
          </p:blipFill>
          <p:spPr>
            <a:xfrm>
              <a:off x="6719924" y="17790962"/>
              <a:ext cx="549543" cy="203999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 rotWithShape="1">
            <a:blip r:embed="rId86"/>
            <a:stretch>
              <a:fillRect/>
            </a:stretch>
          </p:blipFill>
          <p:spPr>
            <a:xfrm>
              <a:off x="6721399" y="17276168"/>
              <a:ext cx="213065" cy="115709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7560584" y="17554532"/>
              <a:ext cx="1407160" cy="4445"/>
            </a:xfrm>
            <a:custGeom>
              <a:avLst/>
              <a:gdLst/>
              <a:ahLst/>
              <a:cxnLst/>
              <a:rect l="l" t="t" r="r" b="b"/>
              <a:pathLst>
                <a:path w="1407159" h="4444">
                  <a:moveTo>
                    <a:pt x="1407109" y="0"/>
                  </a:moveTo>
                  <a:lnTo>
                    <a:pt x="0" y="0"/>
                  </a:lnTo>
                  <a:lnTo>
                    <a:pt x="0" y="4008"/>
                  </a:lnTo>
                  <a:lnTo>
                    <a:pt x="1407109" y="4008"/>
                  </a:lnTo>
                  <a:lnTo>
                    <a:pt x="14071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146" name="object 146"/>
            <p:cNvPicPr/>
            <p:nvPr/>
          </p:nvPicPr>
          <p:blipFill rotWithShape="1">
            <a:blip r:embed="rId87"/>
            <a:stretch>
              <a:fillRect/>
            </a:stretch>
          </p:blipFill>
          <p:spPr>
            <a:xfrm>
              <a:off x="8727155" y="17502392"/>
              <a:ext cx="116255" cy="116255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7556563" y="17502264"/>
              <a:ext cx="1415415" cy="730250"/>
            </a:xfrm>
            <a:custGeom>
              <a:avLst/>
              <a:gdLst/>
              <a:ahLst/>
              <a:cxnLst/>
              <a:rect l="l" t="t" r="r" b="b"/>
              <a:pathLst>
                <a:path w="1415415" h="730250">
                  <a:moveTo>
                    <a:pt x="4013" y="336880"/>
                  </a:moveTo>
                  <a:lnTo>
                    <a:pt x="0" y="336880"/>
                  </a:lnTo>
                  <a:lnTo>
                    <a:pt x="0" y="413461"/>
                  </a:lnTo>
                  <a:lnTo>
                    <a:pt x="4013" y="413461"/>
                  </a:lnTo>
                  <a:lnTo>
                    <a:pt x="4013" y="336880"/>
                  </a:lnTo>
                  <a:close/>
                </a:path>
                <a:path w="1415415" h="730250">
                  <a:moveTo>
                    <a:pt x="4013" y="12166"/>
                  </a:moveTo>
                  <a:lnTo>
                    <a:pt x="0" y="12166"/>
                  </a:lnTo>
                  <a:lnTo>
                    <a:pt x="0" y="88747"/>
                  </a:lnTo>
                  <a:lnTo>
                    <a:pt x="4013" y="88747"/>
                  </a:lnTo>
                  <a:lnTo>
                    <a:pt x="4013" y="12166"/>
                  </a:lnTo>
                  <a:close/>
                </a:path>
                <a:path w="1415415" h="730250">
                  <a:moveTo>
                    <a:pt x="8026" y="653567"/>
                  </a:moveTo>
                  <a:lnTo>
                    <a:pt x="4013" y="653567"/>
                  </a:lnTo>
                  <a:lnTo>
                    <a:pt x="4013" y="730161"/>
                  </a:lnTo>
                  <a:lnTo>
                    <a:pt x="8026" y="730161"/>
                  </a:lnTo>
                  <a:lnTo>
                    <a:pt x="8026" y="653567"/>
                  </a:lnTo>
                  <a:close/>
                </a:path>
                <a:path w="1415415" h="730250">
                  <a:moveTo>
                    <a:pt x="765695" y="0"/>
                  </a:moveTo>
                  <a:lnTo>
                    <a:pt x="761682" y="0"/>
                  </a:lnTo>
                  <a:lnTo>
                    <a:pt x="761682" y="116535"/>
                  </a:lnTo>
                  <a:lnTo>
                    <a:pt x="765695" y="116535"/>
                  </a:lnTo>
                  <a:lnTo>
                    <a:pt x="765695" y="0"/>
                  </a:lnTo>
                  <a:close/>
                </a:path>
                <a:path w="1415415" h="730250">
                  <a:moveTo>
                    <a:pt x="1415122" y="15963"/>
                  </a:moveTo>
                  <a:lnTo>
                    <a:pt x="1411109" y="15963"/>
                  </a:lnTo>
                  <a:lnTo>
                    <a:pt x="1411109" y="92544"/>
                  </a:lnTo>
                  <a:lnTo>
                    <a:pt x="1415122" y="92544"/>
                  </a:lnTo>
                  <a:lnTo>
                    <a:pt x="1415122" y="159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148" name="object 148"/>
            <p:cNvPicPr/>
            <p:nvPr/>
          </p:nvPicPr>
          <p:blipFill rotWithShape="1">
            <a:blip r:embed="rId88"/>
            <a:stretch>
              <a:fillRect/>
            </a:stretch>
          </p:blipFill>
          <p:spPr>
            <a:xfrm>
              <a:off x="8257488" y="17363316"/>
              <a:ext cx="126968" cy="71884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6719347" y="18172472"/>
              <a:ext cx="256540" cy="87630"/>
            </a:xfrm>
            <a:custGeom>
              <a:avLst/>
              <a:gdLst/>
              <a:ahLst/>
              <a:cxnLst/>
              <a:rect l="l" t="t" r="r" b="b"/>
              <a:pathLst>
                <a:path w="256540" h="87630">
                  <a:moveTo>
                    <a:pt x="71773" y="0"/>
                  </a:moveTo>
                  <a:lnTo>
                    <a:pt x="63884" y="0"/>
                  </a:lnTo>
                  <a:lnTo>
                    <a:pt x="63884" y="87167"/>
                  </a:lnTo>
                  <a:lnTo>
                    <a:pt x="71773" y="87167"/>
                  </a:lnTo>
                  <a:lnTo>
                    <a:pt x="71773" y="36079"/>
                  </a:lnTo>
                  <a:lnTo>
                    <a:pt x="67828" y="36079"/>
                  </a:lnTo>
                  <a:lnTo>
                    <a:pt x="67828" y="29536"/>
                  </a:lnTo>
                  <a:lnTo>
                    <a:pt x="71773" y="29536"/>
                  </a:lnTo>
                  <a:lnTo>
                    <a:pt x="71773" y="0"/>
                  </a:lnTo>
                  <a:close/>
                </a:path>
                <a:path w="256540" h="87630">
                  <a:moveTo>
                    <a:pt x="24148" y="7600"/>
                  </a:moveTo>
                  <a:lnTo>
                    <a:pt x="22609" y="7600"/>
                  </a:lnTo>
                  <a:lnTo>
                    <a:pt x="22609" y="23090"/>
                  </a:lnTo>
                  <a:lnTo>
                    <a:pt x="20876" y="35150"/>
                  </a:lnTo>
                  <a:lnTo>
                    <a:pt x="16103" y="46397"/>
                  </a:lnTo>
                  <a:lnTo>
                    <a:pt x="8931" y="55805"/>
                  </a:lnTo>
                  <a:lnTo>
                    <a:pt x="0" y="62344"/>
                  </a:lnTo>
                  <a:lnTo>
                    <a:pt x="5099" y="68694"/>
                  </a:lnTo>
                  <a:lnTo>
                    <a:pt x="14661" y="61190"/>
                  </a:lnTo>
                  <a:lnTo>
                    <a:pt x="22284" y="50438"/>
                  </a:lnTo>
                  <a:lnTo>
                    <a:pt x="26726" y="38969"/>
                  </a:lnTo>
                  <a:lnTo>
                    <a:pt x="25946" y="37011"/>
                  </a:lnTo>
                  <a:lnTo>
                    <a:pt x="24148" y="23090"/>
                  </a:lnTo>
                  <a:lnTo>
                    <a:pt x="24148" y="7600"/>
                  </a:lnTo>
                  <a:close/>
                </a:path>
                <a:path w="256540" h="87630">
                  <a:moveTo>
                    <a:pt x="30595" y="7600"/>
                  </a:moveTo>
                  <a:lnTo>
                    <a:pt x="29151" y="7600"/>
                  </a:lnTo>
                  <a:lnTo>
                    <a:pt x="29151" y="23090"/>
                  </a:lnTo>
                  <a:lnTo>
                    <a:pt x="27328" y="37414"/>
                  </a:lnTo>
                  <a:lnTo>
                    <a:pt x="26726" y="38969"/>
                  </a:lnTo>
                  <a:lnTo>
                    <a:pt x="30955" y="49596"/>
                  </a:lnTo>
                  <a:lnTo>
                    <a:pt x="38598" y="59945"/>
                  </a:lnTo>
                  <a:lnTo>
                    <a:pt x="48297" y="67155"/>
                  </a:lnTo>
                  <a:lnTo>
                    <a:pt x="53012" y="60709"/>
                  </a:lnTo>
                  <a:lnTo>
                    <a:pt x="44192" y="54547"/>
                  </a:lnTo>
                  <a:lnTo>
                    <a:pt x="37077" y="45616"/>
                  </a:lnTo>
                  <a:lnTo>
                    <a:pt x="32325" y="34826"/>
                  </a:lnTo>
                  <a:lnTo>
                    <a:pt x="30595" y="23090"/>
                  </a:lnTo>
                  <a:lnTo>
                    <a:pt x="30595" y="7600"/>
                  </a:lnTo>
                  <a:close/>
                </a:path>
                <a:path w="256540" h="87630">
                  <a:moveTo>
                    <a:pt x="29151" y="7600"/>
                  </a:moveTo>
                  <a:lnTo>
                    <a:pt x="24148" y="7600"/>
                  </a:lnTo>
                  <a:lnTo>
                    <a:pt x="24148" y="23090"/>
                  </a:lnTo>
                  <a:lnTo>
                    <a:pt x="25946" y="37011"/>
                  </a:lnTo>
                  <a:lnTo>
                    <a:pt x="26726" y="38969"/>
                  </a:lnTo>
                  <a:lnTo>
                    <a:pt x="27328" y="37414"/>
                  </a:lnTo>
                  <a:lnTo>
                    <a:pt x="29151" y="23090"/>
                  </a:lnTo>
                  <a:lnTo>
                    <a:pt x="29151" y="7600"/>
                  </a:lnTo>
                  <a:close/>
                </a:path>
                <a:path w="256540" h="87630">
                  <a:moveTo>
                    <a:pt x="63884" y="29536"/>
                  </a:moveTo>
                  <a:lnTo>
                    <a:pt x="43583" y="29536"/>
                  </a:lnTo>
                  <a:lnTo>
                    <a:pt x="43583" y="36079"/>
                  </a:lnTo>
                  <a:lnTo>
                    <a:pt x="63884" y="36079"/>
                  </a:lnTo>
                  <a:lnTo>
                    <a:pt x="63884" y="29536"/>
                  </a:lnTo>
                  <a:close/>
                </a:path>
                <a:path w="256540" h="87630">
                  <a:moveTo>
                    <a:pt x="71773" y="29536"/>
                  </a:moveTo>
                  <a:lnTo>
                    <a:pt x="67828" y="29536"/>
                  </a:lnTo>
                  <a:lnTo>
                    <a:pt x="67828" y="36079"/>
                  </a:lnTo>
                  <a:lnTo>
                    <a:pt x="71773" y="36079"/>
                  </a:lnTo>
                  <a:lnTo>
                    <a:pt x="71773" y="29536"/>
                  </a:lnTo>
                  <a:close/>
                </a:path>
                <a:path w="256540" h="87630">
                  <a:moveTo>
                    <a:pt x="159799" y="0"/>
                  </a:moveTo>
                  <a:lnTo>
                    <a:pt x="151813" y="0"/>
                  </a:lnTo>
                  <a:lnTo>
                    <a:pt x="151813" y="87167"/>
                  </a:lnTo>
                  <a:lnTo>
                    <a:pt x="159799" y="87167"/>
                  </a:lnTo>
                  <a:lnTo>
                    <a:pt x="159799" y="0"/>
                  </a:lnTo>
                  <a:close/>
                </a:path>
                <a:path w="256540" h="87630">
                  <a:moveTo>
                    <a:pt x="101495" y="7408"/>
                  </a:moveTo>
                  <a:lnTo>
                    <a:pt x="93605" y="7408"/>
                  </a:lnTo>
                  <a:lnTo>
                    <a:pt x="93605" y="66193"/>
                  </a:lnTo>
                  <a:lnTo>
                    <a:pt x="134591" y="66193"/>
                  </a:lnTo>
                  <a:lnTo>
                    <a:pt x="134591" y="59650"/>
                  </a:lnTo>
                  <a:lnTo>
                    <a:pt x="101495" y="59650"/>
                  </a:lnTo>
                  <a:lnTo>
                    <a:pt x="101495" y="36752"/>
                  </a:lnTo>
                  <a:lnTo>
                    <a:pt x="134591" y="36752"/>
                  </a:lnTo>
                  <a:lnTo>
                    <a:pt x="134591" y="30402"/>
                  </a:lnTo>
                  <a:lnTo>
                    <a:pt x="101495" y="30402"/>
                  </a:lnTo>
                  <a:lnTo>
                    <a:pt x="101495" y="7408"/>
                  </a:lnTo>
                  <a:close/>
                </a:path>
                <a:path w="256540" h="87630">
                  <a:moveTo>
                    <a:pt x="134591" y="36752"/>
                  </a:moveTo>
                  <a:lnTo>
                    <a:pt x="126606" y="36752"/>
                  </a:lnTo>
                  <a:lnTo>
                    <a:pt x="126606" y="59650"/>
                  </a:lnTo>
                  <a:lnTo>
                    <a:pt x="134591" y="59650"/>
                  </a:lnTo>
                  <a:lnTo>
                    <a:pt x="134591" y="36752"/>
                  </a:lnTo>
                  <a:close/>
                </a:path>
                <a:path w="256540" h="87630">
                  <a:moveTo>
                    <a:pt x="134591" y="7408"/>
                  </a:moveTo>
                  <a:lnTo>
                    <a:pt x="126606" y="7408"/>
                  </a:lnTo>
                  <a:lnTo>
                    <a:pt x="126606" y="30402"/>
                  </a:lnTo>
                  <a:lnTo>
                    <a:pt x="134591" y="30402"/>
                  </a:lnTo>
                  <a:lnTo>
                    <a:pt x="134591" y="7408"/>
                  </a:lnTo>
                  <a:close/>
                </a:path>
                <a:path w="256540" h="87630">
                  <a:moveTo>
                    <a:pt x="213477" y="6061"/>
                  </a:moveTo>
                  <a:lnTo>
                    <a:pt x="212034" y="6061"/>
                  </a:lnTo>
                  <a:lnTo>
                    <a:pt x="212034" y="12699"/>
                  </a:lnTo>
                  <a:lnTo>
                    <a:pt x="209239" y="23385"/>
                  </a:lnTo>
                  <a:lnTo>
                    <a:pt x="201943" y="32663"/>
                  </a:lnTo>
                  <a:lnTo>
                    <a:pt x="191741" y="39718"/>
                  </a:lnTo>
                  <a:lnTo>
                    <a:pt x="180380" y="43679"/>
                  </a:lnTo>
                  <a:lnTo>
                    <a:pt x="183940" y="50318"/>
                  </a:lnTo>
                  <a:lnTo>
                    <a:pt x="196759" y="45441"/>
                  </a:lnTo>
                  <a:lnTo>
                    <a:pt x="207981" y="37137"/>
                  </a:lnTo>
                  <a:lnTo>
                    <a:pt x="215938" y="26019"/>
                  </a:lnTo>
                  <a:lnTo>
                    <a:pt x="216221" y="24771"/>
                  </a:lnTo>
                  <a:lnTo>
                    <a:pt x="213477" y="12699"/>
                  </a:lnTo>
                  <a:lnTo>
                    <a:pt x="213477" y="6061"/>
                  </a:lnTo>
                  <a:close/>
                </a:path>
                <a:path w="256540" h="87630">
                  <a:moveTo>
                    <a:pt x="220404" y="6061"/>
                  </a:moveTo>
                  <a:lnTo>
                    <a:pt x="218961" y="6061"/>
                  </a:lnTo>
                  <a:lnTo>
                    <a:pt x="218961" y="12699"/>
                  </a:lnTo>
                  <a:lnTo>
                    <a:pt x="216221" y="24771"/>
                  </a:lnTo>
                  <a:lnTo>
                    <a:pt x="216513" y="26059"/>
                  </a:lnTo>
                  <a:lnTo>
                    <a:pt x="224493" y="37173"/>
                  </a:lnTo>
                  <a:lnTo>
                    <a:pt x="235720" y="45455"/>
                  </a:lnTo>
                  <a:lnTo>
                    <a:pt x="248498" y="50318"/>
                  </a:lnTo>
                  <a:lnTo>
                    <a:pt x="252057" y="43679"/>
                  </a:lnTo>
                  <a:lnTo>
                    <a:pt x="240679" y="39705"/>
                  </a:lnTo>
                  <a:lnTo>
                    <a:pt x="230530" y="32699"/>
                  </a:lnTo>
                  <a:lnTo>
                    <a:pt x="223212" y="23425"/>
                  </a:lnTo>
                  <a:lnTo>
                    <a:pt x="220404" y="12699"/>
                  </a:lnTo>
                  <a:lnTo>
                    <a:pt x="220404" y="6061"/>
                  </a:lnTo>
                  <a:close/>
                </a:path>
                <a:path w="256540" h="87630">
                  <a:moveTo>
                    <a:pt x="218961" y="6061"/>
                  </a:moveTo>
                  <a:lnTo>
                    <a:pt x="213477" y="6061"/>
                  </a:lnTo>
                  <a:lnTo>
                    <a:pt x="213477" y="12699"/>
                  </a:lnTo>
                  <a:lnTo>
                    <a:pt x="216221" y="24771"/>
                  </a:lnTo>
                  <a:lnTo>
                    <a:pt x="218961" y="12699"/>
                  </a:lnTo>
                  <a:lnTo>
                    <a:pt x="218961" y="6061"/>
                  </a:lnTo>
                  <a:close/>
                </a:path>
                <a:path w="256540" h="87630">
                  <a:moveTo>
                    <a:pt x="256002" y="68790"/>
                  </a:moveTo>
                  <a:lnTo>
                    <a:pt x="177205" y="68790"/>
                  </a:lnTo>
                  <a:lnTo>
                    <a:pt x="177205" y="75333"/>
                  </a:lnTo>
                  <a:lnTo>
                    <a:pt x="256002" y="75333"/>
                  </a:lnTo>
                  <a:lnTo>
                    <a:pt x="256002" y="68790"/>
                  </a:lnTo>
                  <a:close/>
                </a:path>
              </a:pathLst>
            </a:custGeom>
            <a:solidFill>
              <a:srgbClr val="000000">
                <a:alpha val="70000"/>
              </a:srgbClr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50" name="object 150"/>
            <p:cNvSpPr/>
            <p:nvPr/>
          </p:nvSpPr>
          <p:spPr>
            <a:xfrm>
              <a:off x="7564593" y="18191928"/>
              <a:ext cx="1407160" cy="4445"/>
            </a:xfrm>
            <a:custGeom>
              <a:avLst/>
              <a:gdLst/>
              <a:ahLst/>
              <a:cxnLst/>
              <a:rect l="l" t="t" r="r" b="b"/>
              <a:pathLst>
                <a:path w="1407159" h="4444">
                  <a:moveTo>
                    <a:pt x="1407109" y="0"/>
                  </a:moveTo>
                  <a:lnTo>
                    <a:pt x="0" y="0"/>
                  </a:lnTo>
                  <a:lnTo>
                    <a:pt x="0" y="4008"/>
                  </a:lnTo>
                  <a:lnTo>
                    <a:pt x="1407109" y="4008"/>
                  </a:lnTo>
                  <a:lnTo>
                    <a:pt x="14071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151" name="object 151"/>
            <p:cNvPicPr/>
            <p:nvPr/>
          </p:nvPicPr>
          <p:blipFill rotWithShape="1">
            <a:blip r:embed="rId87"/>
            <a:stretch>
              <a:fillRect/>
            </a:stretch>
          </p:blipFill>
          <p:spPr>
            <a:xfrm>
              <a:off x="8727143" y="18135784"/>
              <a:ext cx="116255" cy="116255"/>
            </a:xfrm>
            <a:prstGeom prst="rect">
              <a:avLst/>
            </a:prstGeom>
          </p:spPr>
        </p:pic>
        <p:sp>
          <p:nvSpPr>
            <p:cNvPr id="152" name="object 152"/>
            <p:cNvSpPr/>
            <p:nvPr/>
          </p:nvSpPr>
          <p:spPr>
            <a:xfrm>
              <a:off x="8322259" y="18139664"/>
              <a:ext cx="654050" cy="116839"/>
            </a:xfrm>
            <a:custGeom>
              <a:avLst/>
              <a:gdLst/>
              <a:ahLst/>
              <a:cxnLst/>
              <a:rect l="l" t="t" r="r" b="b"/>
              <a:pathLst>
                <a:path w="654050" h="116840">
                  <a:moveTo>
                    <a:pt x="4013" y="0"/>
                  </a:moveTo>
                  <a:lnTo>
                    <a:pt x="0" y="0"/>
                  </a:lnTo>
                  <a:lnTo>
                    <a:pt x="0" y="116522"/>
                  </a:lnTo>
                  <a:lnTo>
                    <a:pt x="4013" y="116522"/>
                  </a:lnTo>
                  <a:lnTo>
                    <a:pt x="4013" y="0"/>
                  </a:lnTo>
                  <a:close/>
                </a:path>
                <a:path w="654050" h="116840">
                  <a:moveTo>
                    <a:pt x="653440" y="15951"/>
                  </a:moveTo>
                  <a:lnTo>
                    <a:pt x="649427" y="15951"/>
                  </a:lnTo>
                  <a:lnTo>
                    <a:pt x="649427" y="92544"/>
                  </a:lnTo>
                  <a:lnTo>
                    <a:pt x="653440" y="92544"/>
                  </a:lnTo>
                  <a:lnTo>
                    <a:pt x="653440" y="159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153" name="object 153"/>
            <p:cNvPicPr/>
            <p:nvPr/>
          </p:nvPicPr>
          <p:blipFill rotWithShape="1">
            <a:blip r:embed="rId89"/>
            <a:stretch>
              <a:fillRect/>
            </a:stretch>
          </p:blipFill>
          <p:spPr>
            <a:xfrm>
              <a:off x="8261497" y="18000714"/>
              <a:ext cx="126968" cy="71884"/>
            </a:xfrm>
            <a:prstGeom prst="rect">
              <a:avLst/>
            </a:prstGeom>
          </p:spPr>
        </p:pic>
        <p:sp>
          <p:nvSpPr>
            <p:cNvPr id="154" name="object 154"/>
            <p:cNvSpPr/>
            <p:nvPr/>
          </p:nvSpPr>
          <p:spPr>
            <a:xfrm>
              <a:off x="9075908" y="17482348"/>
              <a:ext cx="325120" cy="152400"/>
            </a:xfrm>
            <a:custGeom>
              <a:avLst/>
              <a:gdLst/>
              <a:ahLst/>
              <a:cxnLst/>
              <a:rect l="l" t="t" r="r" b="b"/>
              <a:pathLst>
                <a:path w="325120" h="152400">
                  <a:moveTo>
                    <a:pt x="324712" y="0"/>
                  </a:moveTo>
                  <a:lnTo>
                    <a:pt x="0" y="0"/>
                  </a:lnTo>
                  <a:lnTo>
                    <a:pt x="0" y="152334"/>
                  </a:lnTo>
                  <a:lnTo>
                    <a:pt x="324712" y="152334"/>
                  </a:lnTo>
                  <a:lnTo>
                    <a:pt x="324712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55" name="object 155"/>
            <p:cNvSpPr/>
            <p:nvPr/>
          </p:nvSpPr>
          <p:spPr>
            <a:xfrm>
              <a:off x="9075902" y="17482288"/>
              <a:ext cx="325120" cy="152400"/>
            </a:xfrm>
            <a:custGeom>
              <a:avLst/>
              <a:gdLst/>
              <a:ahLst/>
              <a:cxnLst/>
              <a:rect l="l" t="t" r="r" b="b"/>
              <a:pathLst>
                <a:path w="325120" h="152400">
                  <a:moveTo>
                    <a:pt x="324713" y="63"/>
                  </a:moveTo>
                  <a:lnTo>
                    <a:pt x="320700" y="63"/>
                  </a:lnTo>
                  <a:lnTo>
                    <a:pt x="320700" y="4076"/>
                  </a:lnTo>
                  <a:lnTo>
                    <a:pt x="320700" y="148399"/>
                  </a:lnTo>
                  <a:lnTo>
                    <a:pt x="4013" y="148399"/>
                  </a:lnTo>
                  <a:lnTo>
                    <a:pt x="4013" y="4076"/>
                  </a:lnTo>
                  <a:lnTo>
                    <a:pt x="320700" y="4076"/>
                  </a:lnTo>
                  <a:lnTo>
                    <a:pt x="320700" y="63"/>
                  </a:lnTo>
                  <a:lnTo>
                    <a:pt x="4013" y="63"/>
                  </a:lnTo>
                  <a:lnTo>
                    <a:pt x="0" y="0"/>
                  </a:lnTo>
                  <a:lnTo>
                    <a:pt x="0" y="4076"/>
                  </a:lnTo>
                  <a:lnTo>
                    <a:pt x="0" y="148590"/>
                  </a:lnTo>
                  <a:lnTo>
                    <a:pt x="0" y="152400"/>
                  </a:lnTo>
                  <a:lnTo>
                    <a:pt x="4013" y="152400"/>
                  </a:lnTo>
                  <a:lnTo>
                    <a:pt x="320700" y="152400"/>
                  </a:lnTo>
                  <a:lnTo>
                    <a:pt x="324713" y="152400"/>
                  </a:lnTo>
                  <a:lnTo>
                    <a:pt x="324713" y="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56" name="object 156"/>
            <p:cNvSpPr/>
            <p:nvPr/>
          </p:nvSpPr>
          <p:spPr>
            <a:xfrm>
              <a:off x="9075908" y="17799044"/>
              <a:ext cx="325120" cy="152400"/>
            </a:xfrm>
            <a:custGeom>
              <a:avLst/>
              <a:gdLst/>
              <a:ahLst/>
              <a:cxnLst/>
              <a:rect l="l" t="t" r="r" b="b"/>
              <a:pathLst>
                <a:path w="325120" h="152400">
                  <a:moveTo>
                    <a:pt x="324712" y="0"/>
                  </a:moveTo>
                  <a:lnTo>
                    <a:pt x="0" y="0"/>
                  </a:lnTo>
                  <a:lnTo>
                    <a:pt x="0" y="152334"/>
                  </a:lnTo>
                  <a:lnTo>
                    <a:pt x="324712" y="152334"/>
                  </a:lnTo>
                  <a:lnTo>
                    <a:pt x="324712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57" name="object 157"/>
            <p:cNvSpPr/>
            <p:nvPr/>
          </p:nvSpPr>
          <p:spPr>
            <a:xfrm>
              <a:off x="9075902" y="17798988"/>
              <a:ext cx="325120" cy="152400"/>
            </a:xfrm>
            <a:custGeom>
              <a:avLst/>
              <a:gdLst/>
              <a:ahLst/>
              <a:cxnLst/>
              <a:rect l="l" t="t" r="r" b="b"/>
              <a:pathLst>
                <a:path w="325120" h="152400">
                  <a:moveTo>
                    <a:pt x="324713" y="63"/>
                  </a:moveTo>
                  <a:lnTo>
                    <a:pt x="320700" y="63"/>
                  </a:lnTo>
                  <a:lnTo>
                    <a:pt x="320700" y="4076"/>
                  </a:lnTo>
                  <a:lnTo>
                    <a:pt x="320700" y="148386"/>
                  </a:lnTo>
                  <a:lnTo>
                    <a:pt x="4013" y="148386"/>
                  </a:lnTo>
                  <a:lnTo>
                    <a:pt x="4013" y="4076"/>
                  </a:lnTo>
                  <a:lnTo>
                    <a:pt x="320700" y="4076"/>
                  </a:lnTo>
                  <a:lnTo>
                    <a:pt x="320700" y="63"/>
                  </a:lnTo>
                  <a:lnTo>
                    <a:pt x="4013" y="63"/>
                  </a:lnTo>
                  <a:lnTo>
                    <a:pt x="0" y="0"/>
                  </a:lnTo>
                  <a:lnTo>
                    <a:pt x="0" y="4076"/>
                  </a:lnTo>
                  <a:lnTo>
                    <a:pt x="0" y="148590"/>
                  </a:lnTo>
                  <a:lnTo>
                    <a:pt x="0" y="152400"/>
                  </a:lnTo>
                  <a:lnTo>
                    <a:pt x="4013" y="152400"/>
                  </a:lnTo>
                  <a:lnTo>
                    <a:pt x="320700" y="152400"/>
                  </a:lnTo>
                  <a:lnTo>
                    <a:pt x="324713" y="152400"/>
                  </a:lnTo>
                  <a:lnTo>
                    <a:pt x="324713" y="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58" name="object 158"/>
            <p:cNvSpPr/>
            <p:nvPr/>
          </p:nvSpPr>
          <p:spPr>
            <a:xfrm>
              <a:off x="9075908" y="18115740"/>
              <a:ext cx="325120" cy="152400"/>
            </a:xfrm>
            <a:custGeom>
              <a:avLst/>
              <a:gdLst/>
              <a:ahLst/>
              <a:cxnLst/>
              <a:rect l="l" t="t" r="r" b="b"/>
              <a:pathLst>
                <a:path w="325120" h="152400">
                  <a:moveTo>
                    <a:pt x="324712" y="0"/>
                  </a:moveTo>
                  <a:lnTo>
                    <a:pt x="0" y="0"/>
                  </a:lnTo>
                  <a:lnTo>
                    <a:pt x="0" y="152334"/>
                  </a:lnTo>
                  <a:lnTo>
                    <a:pt x="324712" y="152334"/>
                  </a:lnTo>
                  <a:lnTo>
                    <a:pt x="324712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59" name="object 159"/>
            <p:cNvSpPr/>
            <p:nvPr/>
          </p:nvSpPr>
          <p:spPr>
            <a:xfrm>
              <a:off x="7560576" y="17521352"/>
              <a:ext cx="1840230" cy="746760"/>
            </a:xfrm>
            <a:custGeom>
              <a:avLst/>
              <a:gdLst/>
              <a:ahLst/>
              <a:cxnLst/>
              <a:rect l="l" t="t" r="r" b="b"/>
              <a:pathLst>
                <a:path w="1840229" h="746759">
                  <a:moveTo>
                    <a:pt x="1407109" y="349885"/>
                  </a:moveTo>
                  <a:lnTo>
                    <a:pt x="0" y="349885"/>
                  </a:lnTo>
                  <a:lnTo>
                    <a:pt x="0" y="353885"/>
                  </a:lnTo>
                  <a:lnTo>
                    <a:pt x="1407109" y="353885"/>
                  </a:lnTo>
                  <a:lnTo>
                    <a:pt x="1407109" y="349885"/>
                  </a:lnTo>
                  <a:close/>
                </a:path>
                <a:path w="1840229" h="746759">
                  <a:moveTo>
                    <a:pt x="1593240" y="39636"/>
                  </a:moveTo>
                  <a:lnTo>
                    <a:pt x="1585912" y="9842"/>
                  </a:lnTo>
                  <a:lnTo>
                    <a:pt x="1584083" y="7937"/>
                  </a:lnTo>
                  <a:lnTo>
                    <a:pt x="1584083" y="27622"/>
                  </a:lnTo>
                  <a:lnTo>
                    <a:pt x="1583677" y="29616"/>
                  </a:lnTo>
                  <a:lnTo>
                    <a:pt x="1570799" y="41402"/>
                  </a:lnTo>
                  <a:lnTo>
                    <a:pt x="1565770" y="41402"/>
                  </a:lnTo>
                  <a:lnTo>
                    <a:pt x="1553743" y="22771"/>
                  </a:lnTo>
                  <a:lnTo>
                    <a:pt x="1554403" y="20116"/>
                  </a:lnTo>
                  <a:lnTo>
                    <a:pt x="1584083" y="27622"/>
                  </a:lnTo>
                  <a:lnTo>
                    <a:pt x="1584083" y="7937"/>
                  </a:lnTo>
                  <a:lnTo>
                    <a:pt x="1564170" y="2247"/>
                  </a:lnTo>
                  <a:lnTo>
                    <a:pt x="1560055" y="3276"/>
                  </a:lnTo>
                  <a:lnTo>
                    <a:pt x="1553057" y="7518"/>
                  </a:lnTo>
                  <a:lnTo>
                    <a:pt x="1550339" y="10363"/>
                  </a:lnTo>
                  <a:lnTo>
                    <a:pt x="1546491" y="17487"/>
                  </a:lnTo>
                  <a:lnTo>
                    <a:pt x="1545539" y="21412"/>
                  </a:lnTo>
                  <a:lnTo>
                    <a:pt x="1545539" y="30200"/>
                  </a:lnTo>
                  <a:lnTo>
                    <a:pt x="1563535" y="48920"/>
                  </a:lnTo>
                  <a:lnTo>
                    <a:pt x="1569961" y="48920"/>
                  </a:lnTo>
                  <a:lnTo>
                    <a:pt x="1583575" y="41402"/>
                  </a:lnTo>
                  <a:lnTo>
                    <a:pt x="1584756" y="39636"/>
                  </a:lnTo>
                  <a:lnTo>
                    <a:pt x="1585302" y="39636"/>
                  </a:lnTo>
                  <a:lnTo>
                    <a:pt x="1585239" y="48552"/>
                  </a:lnTo>
                  <a:lnTo>
                    <a:pt x="1583740" y="54902"/>
                  </a:lnTo>
                  <a:lnTo>
                    <a:pt x="1577479" y="64338"/>
                  </a:lnTo>
                  <a:lnTo>
                    <a:pt x="1573212" y="66687"/>
                  </a:lnTo>
                  <a:lnTo>
                    <a:pt x="1564132" y="66687"/>
                  </a:lnTo>
                  <a:lnTo>
                    <a:pt x="1554429" y="55626"/>
                  </a:lnTo>
                  <a:lnTo>
                    <a:pt x="1546085" y="55626"/>
                  </a:lnTo>
                  <a:lnTo>
                    <a:pt x="1563903" y="74206"/>
                  </a:lnTo>
                  <a:lnTo>
                    <a:pt x="1571752" y="74206"/>
                  </a:lnTo>
                  <a:lnTo>
                    <a:pt x="1593240" y="41617"/>
                  </a:lnTo>
                  <a:lnTo>
                    <a:pt x="1593240" y="39636"/>
                  </a:lnTo>
                  <a:close/>
                </a:path>
                <a:path w="1840229" h="746759">
                  <a:moveTo>
                    <a:pt x="1596809" y="375145"/>
                  </a:moveTo>
                  <a:lnTo>
                    <a:pt x="1588477" y="355447"/>
                  </a:lnTo>
                  <a:lnTo>
                    <a:pt x="1588477" y="368300"/>
                  </a:lnTo>
                  <a:lnTo>
                    <a:pt x="1588477" y="373456"/>
                  </a:lnTo>
                  <a:lnTo>
                    <a:pt x="1576222" y="383387"/>
                  </a:lnTo>
                  <a:lnTo>
                    <a:pt x="1569872" y="383387"/>
                  </a:lnTo>
                  <a:lnTo>
                    <a:pt x="1557591" y="373456"/>
                  </a:lnTo>
                  <a:lnTo>
                    <a:pt x="1557591" y="368300"/>
                  </a:lnTo>
                  <a:lnTo>
                    <a:pt x="1570075" y="357416"/>
                  </a:lnTo>
                  <a:lnTo>
                    <a:pt x="1576019" y="357416"/>
                  </a:lnTo>
                  <a:lnTo>
                    <a:pt x="1588477" y="368300"/>
                  </a:lnTo>
                  <a:lnTo>
                    <a:pt x="1588477" y="355447"/>
                  </a:lnTo>
                  <a:lnTo>
                    <a:pt x="1588109" y="355130"/>
                  </a:lnTo>
                  <a:lnTo>
                    <a:pt x="1585836" y="354050"/>
                  </a:lnTo>
                  <a:lnTo>
                    <a:pt x="1583309" y="353593"/>
                  </a:lnTo>
                  <a:lnTo>
                    <a:pt x="1583309" y="353187"/>
                  </a:lnTo>
                  <a:lnTo>
                    <a:pt x="1594218" y="341312"/>
                  </a:lnTo>
                  <a:lnTo>
                    <a:pt x="1594116" y="333717"/>
                  </a:lnTo>
                  <a:lnTo>
                    <a:pt x="1586014" y="322516"/>
                  </a:lnTo>
                  <a:lnTo>
                    <a:pt x="1586014" y="335775"/>
                  </a:lnTo>
                  <a:lnTo>
                    <a:pt x="1586014" y="340563"/>
                  </a:lnTo>
                  <a:lnTo>
                    <a:pt x="1575562" y="350177"/>
                  </a:lnTo>
                  <a:lnTo>
                    <a:pt x="1570507" y="350177"/>
                  </a:lnTo>
                  <a:lnTo>
                    <a:pt x="1560055" y="340563"/>
                  </a:lnTo>
                  <a:lnTo>
                    <a:pt x="1560055" y="335775"/>
                  </a:lnTo>
                  <a:lnTo>
                    <a:pt x="1570431" y="326390"/>
                  </a:lnTo>
                  <a:lnTo>
                    <a:pt x="1575625" y="326390"/>
                  </a:lnTo>
                  <a:lnTo>
                    <a:pt x="1586014" y="335775"/>
                  </a:lnTo>
                  <a:lnTo>
                    <a:pt x="1586014" y="322516"/>
                  </a:lnTo>
                  <a:lnTo>
                    <a:pt x="1580730" y="319824"/>
                  </a:lnTo>
                  <a:lnTo>
                    <a:pt x="1577111" y="319011"/>
                  </a:lnTo>
                  <a:lnTo>
                    <a:pt x="1568958" y="319011"/>
                  </a:lnTo>
                  <a:lnTo>
                    <a:pt x="1551851" y="341312"/>
                  </a:lnTo>
                  <a:lnTo>
                    <a:pt x="1552829" y="344627"/>
                  </a:lnTo>
                  <a:lnTo>
                    <a:pt x="1556791" y="350431"/>
                  </a:lnTo>
                  <a:lnTo>
                    <a:pt x="1559458" y="352310"/>
                  </a:lnTo>
                  <a:lnTo>
                    <a:pt x="1562811" y="353187"/>
                  </a:lnTo>
                  <a:lnTo>
                    <a:pt x="1562811" y="353593"/>
                  </a:lnTo>
                  <a:lnTo>
                    <a:pt x="1549247" y="375145"/>
                  </a:lnTo>
                  <a:lnTo>
                    <a:pt x="1550238" y="378510"/>
                  </a:lnTo>
                  <a:lnTo>
                    <a:pt x="1554251" y="384403"/>
                  </a:lnTo>
                  <a:lnTo>
                    <a:pt x="1557045" y="386727"/>
                  </a:lnTo>
                  <a:lnTo>
                    <a:pt x="1564220" y="390067"/>
                  </a:lnTo>
                  <a:lnTo>
                    <a:pt x="1568361" y="390906"/>
                  </a:lnTo>
                  <a:lnTo>
                    <a:pt x="1577721" y="390906"/>
                  </a:lnTo>
                  <a:lnTo>
                    <a:pt x="1595780" y="378510"/>
                  </a:lnTo>
                  <a:lnTo>
                    <a:pt x="1596809" y="375145"/>
                  </a:lnTo>
                  <a:close/>
                </a:path>
                <a:path w="1840229" h="746759">
                  <a:moveTo>
                    <a:pt x="1597240" y="673023"/>
                  </a:moveTo>
                  <a:lnTo>
                    <a:pt x="1588084" y="641311"/>
                  </a:lnTo>
                  <a:lnTo>
                    <a:pt x="1588084" y="661022"/>
                  </a:lnTo>
                  <a:lnTo>
                    <a:pt x="1587690" y="663003"/>
                  </a:lnTo>
                  <a:lnTo>
                    <a:pt x="1574812" y="674801"/>
                  </a:lnTo>
                  <a:lnTo>
                    <a:pt x="1569770" y="674801"/>
                  </a:lnTo>
                  <a:lnTo>
                    <a:pt x="1557743" y="656170"/>
                  </a:lnTo>
                  <a:lnTo>
                    <a:pt x="1558404" y="653516"/>
                  </a:lnTo>
                  <a:lnTo>
                    <a:pt x="1561071" y="648703"/>
                  </a:lnTo>
                  <a:lnTo>
                    <a:pt x="1562887" y="646785"/>
                  </a:lnTo>
                  <a:lnTo>
                    <a:pt x="1567459" y="643940"/>
                  </a:lnTo>
                  <a:lnTo>
                    <a:pt x="1570050" y="643229"/>
                  </a:lnTo>
                  <a:lnTo>
                    <a:pt x="1575828" y="643229"/>
                  </a:lnTo>
                  <a:lnTo>
                    <a:pt x="1588084" y="661022"/>
                  </a:lnTo>
                  <a:lnTo>
                    <a:pt x="1588084" y="641311"/>
                  </a:lnTo>
                  <a:lnTo>
                    <a:pt x="1568183" y="635647"/>
                  </a:lnTo>
                  <a:lnTo>
                    <a:pt x="1564055" y="636663"/>
                  </a:lnTo>
                  <a:lnTo>
                    <a:pt x="1557070" y="640905"/>
                  </a:lnTo>
                  <a:lnTo>
                    <a:pt x="1554353" y="643750"/>
                  </a:lnTo>
                  <a:lnTo>
                    <a:pt x="1550504" y="650875"/>
                  </a:lnTo>
                  <a:lnTo>
                    <a:pt x="1549552" y="654799"/>
                  </a:lnTo>
                  <a:lnTo>
                    <a:pt x="1549552" y="663587"/>
                  </a:lnTo>
                  <a:lnTo>
                    <a:pt x="1567548" y="682307"/>
                  </a:lnTo>
                  <a:lnTo>
                    <a:pt x="1573961" y="682307"/>
                  </a:lnTo>
                  <a:lnTo>
                    <a:pt x="1588770" y="673023"/>
                  </a:lnTo>
                  <a:lnTo>
                    <a:pt x="1589316" y="673023"/>
                  </a:lnTo>
                  <a:lnTo>
                    <a:pt x="1589239" y="681939"/>
                  </a:lnTo>
                  <a:lnTo>
                    <a:pt x="1587741" y="688289"/>
                  </a:lnTo>
                  <a:lnTo>
                    <a:pt x="1581480" y="697725"/>
                  </a:lnTo>
                  <a:lnTo>
                    <a:pt x="1577225" y="700074"/>
                  </a:lnTo>
                  <a:lnTo>
                    <a:pt x="1568132" y="700074"/>
                  </a:lnTo>
                  <a:lnTo>
                    <a:pt x="1558429" y="689013"/>
                  </a:lnTo>
                  <a:lnTo>
                    <a:pt x="1550098" y="689013"/>
                  </a:lnTo>
                  <a:lnTo>
                    <a:pt x="1567903" y="707593"/>
                  </a:lnTo>
                  <a:lnTo>
                    <a:pt x="1575765" y="707593"/>
                  </a:lnTo>
                  <a:lnTo>
                    <a:pt x="1579295" y="706742"/>
                  </a:lnTo>
                  <a:lnTo>
                    <a:pt x="1585556" y="703326"/>
                  </a:lnTo>
                  <a:lnTo>
                    <a:pt x="1588223" y="700824"/>
                  </a:lnTo>
                  <a:lnTo>
                    <a:pt x="1588719" y="700074"/>
                  </a:lnTo>
                  <a:lnTo>
                    <a:pt x="1592618" y="694220"/>
                  </a:lnTo>
                  <a:lnTo>
                    <a:pt x="1594307" y="690156"/>
                  </a:lnTo>
                  <a:lnTo>
                    <a:pt x="1596656" y="680529"/>
                  </a:lnTo>
                  <a:lnTo>
                    <a:pt x="1597240" y="675005"/>
                  </a:lnTo>
                  <a:lnTo>
                    <a:pt x="1597240" y="673023"/>
                  </a:lnTo>
                  <a:close/>
                </a:path>
                <a:path w="1840229" h="746759">
                  <a:moveTo>
                    <a:pt x="1616392" y="65963"/>
                  </a:moveTo>
                  <a:lnTo>
                    <a:pt x="1615782" y="64516"/>
                  </a:lnTo>
                  <a:lnTo>
                    <a:pt x="1613369" y="62103"/>
                  </a:lnTo>
                  <a:lnTo>
                    <a:pt x="1611922" y="61493"/>
                  </a:lnTo>
                  <a:lnTo>
                    <a:pt x="1608556" y="61493"/>
                  </a:lnTo>
                  <a:lnTo>
                    <a:pt x="1607108" y="62103"/>
                  </a:lnTo>
                  <a:lnTo>
                    <a:pt x="1604695" y="64516"/>
                  </a:lnTo>
                  <a:lnTo>
                    <a:pt x="1604086" y="65963"/>
                  </a:lnTo>
                  <a:lnTo>
                    <a:pt x="1604086" y="69329"/>
                  </a:lnTo>
                  <a:lnTo>
                    <a:pt x="1604695" y="70777"/>
                  </a:lnTo>
                  <a:lnTo>
                    <a:pt x="1607108" y="73190"/>
                  </a:lnTo>
                  <a:lnTo>
                    <a:pt x="1608556" y="73799"/>
                  </a:lnTo>
                  <a:lnTo>
                    <a:pt x="1611376" y="73799"/>
                  </a:lnTo>
                  <a:lnTo>
                    <a:pt x="1616392" y="68757"/>
                  </a:lnTo>
                  <a:lnTo>
                    <a:pt x="1616392" y="65963"/>
                  </a:lnTo>
                  <a:close/>
                </a:path>
                <a:path w="1840229" h="746759">
                  <a:moveTo>
                    <a:pt x="1619935" y="382651"/>
                  </a:moveTo>
                  <a:lnTo>
                    <a:pt x="1619326" y="381203"/>
                  </a:lnTo>
                  <a:lnTo>
                    <a:pt x="1616913" y="378790"/>
                  </a:lnTo>
                  <a:lnTo>
                    <a:pt x="1615465" y="378193"/>
                  </a:lnTo>
                  <a:lnTo>
                    <a:pt x="1612099" y="378193"/>
                  </a:lnTo>
                  <a:lnTo>
                    <a:pt x="1610652" y="378790"/>
                  </a:lnTo>
                  <a:lnTo>
                    <a:pt x="1608239" y="381203"/>
                  </a:lnTo>
                  <a:lnTo>
                    <a:pt x="1607629" y="382651"/>
                  </a:lnTo>
                  <a:lnTo>
                    <a:pt x="1607629" y="386029"/>
                  </a:lnTo>
                  <a:lnTo>
                    <a:pt x="1608239" y="387477"/>
                  </a:lnTo>
                  <a:lnTo>
                    <a:pt x="1610652" y="389890"/>
                  </a:lnTo>
                  <a:lnTo>
                    <a:pt x="1612099" y="390486"/>
                  </a:lnTo>
                  <a:lnTo>
                    <a:pt x="1614919" y="390486"/>
                  </a:lnTo>
                  <a:lnTo>
                    <a:pt x="1619935" y="385457"/>
                  </a:lnTo>
                  <a:lnTo>
                    <a:pt x="1619935" y="382651"/>
                  </a:lnTo>
                  <a:close/>
                </a:path>
                <a:path w="1840229" h="746759">
                  <a:moveTo>
                    <a:pt x="1620405" y="699350"/>
                  </a:moveTo>
                  <a:lnTo>
                    <a:pt x="1619796" y="697903"/>
                  </a:lnTo>
                  <a:lnTo>
                    <a:pt x="1617383" y="695490"/>
                  </a:lnTo>
                  <a:lnTo>
                    <a:pt x="1615935" y="694880"/>
                  </a:lnTo>
                  <a:lnTo>
                    <a:pt x="1612569" y="694880"/>
                  </a:lnTo>
                  <a:lnTo>
                    <a:pt x="1611122" y="695490"/>
                  </a:lnTo>
                  <a:lnTo>
                    <a:pt x="1608709" y="697903"/>
                  </a:lnTo>
                  <a:lnTo>
                    <a:pt x="1608099" y="699350"/>
                  </a:lnTo>
                  <a:lnTo>
                    <a:pt x="1608099" y="702716"/>
                  </a:lnTo>
                  <a:lnTo>
                    <a:pt x="1608709" y="704164"/>
                  </a:lnTo>
                  <a:lnTo>
                    <a:pt x="1611122" y="706577"/>
                  </a:lnTo>
                  <a:lnTo>
                    <a:pt x="1612569" y="707186"/>
                  </a:lnTo>
                  <a:lnTo>
                    <a:pt x="1615389" y="707186"/>
                  </a:lnTo>
                  <a:lnTo>
                    <a:pt x="1620405" y="702157"/>
                  </a:lnTo>
                  <a:lnTo>
                    <a:pt x="1620405" y="699350"/>
                  </a:lnTo>
                  <a:close/>
                </a:path>
                <a:path w="1840229" h="746759">
                  <a:moveTo>
                    <a:pt x="1674863" y="65735"/>
                  </a:moveTo>
                  <a:lnTo>
                    <a:pt x="1642338" y="65735"/>
                  </a:lnTo>
                  <a:lnTo>
                    <a:pt x="1642338" y="65189"/>
                  </a:lnTo>
                  <a:lnTo>
                    <a:pt x="1662061" y="44069"/>
                  </a:lnTo>
                  <a:lnTo>
                    <a:pt x="1665198" y="40424"/>
                  </a:lnTo>
                  <a:lnTo>
                    <a:pt x="1669732" y="34442"/>
                  </a:lnTo>
                  <a:lnTo>
                    <a:pt x="1671320" y="31711"/>
                  </a:lnTo>
                  <a:lnTo>
                    <a:pt x="1673174" y="26822"/>
                  </a:lnTo>
                  <a:lnTo>
                    <a:pt x="1673631" y="24307"/>
                  </a:lnTo>
                  <a:lnTo>
                    <a:pt x="1673593" y="17970"/>
                  </a:lnTo>
                  <a:lnTo>
                    <a:pt x="1656689" y="2324"/>
                  </a:lnTo>
                  <a:lnTo>
                    <a:pt x="1648510" y="2324"/>
                  </a:lnTo>
                  <a:lnTo>
                    <a:pt x="1630997" y="18859"/>
                  </a:lnTo>
                  <a:lnTo>
                    <a:pt x="1630997" y="22961"/>
                  </a:lnTo>
                  <a:lnTo>
                    <a:pt x="1639062" y="22961"/>
                  </a:lnTo>
                  <a:lnTo>
                    <a:pt x="1639062" y="20294"/>
                  </a:lnTo>
                  <a:lnTo>
                    <a:pt x="1639595" y="17970"/>
                  </a:lnTo>
                  <a:lnTo>
                    <a:pt x="1641754" y="14008"/>
                  </a:lnTo>
                  <a:lnTo>
                    <a:pt x="1643291" y="12471"/>
                  </a:lnTo>
                  <a:lnTo>
                    <a:pt x="1647278" y="10261"/>
                  </a:lnTo>
                  <a:lnTo>
                    <a:pt x="1649628" y="9702"/>
                  </a:lnTo>
                  <a:lnTo>
                    <a:pt x="1654848" y="9702"/>
                  </a:lnTo>
                  <a:lnTo>
                    <a:pt x="1665617" y="24307"/>
                  </a:lnTo>
                  <a:lnTo>
                    <a:pt x="1665274" y="25920"/>
                  </a:lnTo>
                  <a:lnTo>
                    <a:pt x="1630718" y="67094"/>
                  </a:lnTo>
                  <a:lnTo>
                    <a:pt x="1630718" y="73253"/>
                  </a:lnTo>
                  <a:lnTo>
                    <a:pt x="1674863" y="73253"/>
                  </a:lnTo>
                  <a:lnTo>
                    <a:pt x="1674863" y="65735"/>
                  </a:lnTo>
                  <a:close/>
                </a:path>
                <a:path w="1840229" h="746759">
                  <a:moveTo>
                    <a:pt x="1678876" y="699122"/>
                  </a:moveTo>
                  <a:lnTo>
                    <a:pt x="1646351" y="699122"/>
                  </a:lnTo>
                  <a:lnTo>
                    <a:pt x="1646351" y="698576"/>
                  </a:lnTo>
                  <a:lnTo>
                    <a:pt x="1666074" y="677456"/>
                  </a:lnTo>
                  <a:lnTo>
                    <a:pt x="1669211" y="673811"/>
                  </a:lnTo>
                  <a:lnTo>
                    <a:pt x="1673733" y="667829"/>
                  </a:lnTo>
                  <a:lnTo>
                    <a:pt x="1675333" y="665099"/>
                  </a:lnTo>
                  <a:lnTo>
                    <a:pt x="1677174" y="660209"/>
                  </a:lnTo>
                  <a:lnTo>
                    <a:pt x="1677644" y="657694"/>
                  </a:lnTo>
                  <a:lnTo>
                    <a:pt x="1677606" y="651357"/>
                  </a:lnTo>
                  <a:lnTo>
                    <a:pt x="1676742" y="648246"/>
                  </a:lnTo>
                  <a:lnTo>
                    <a:pt x="1673580" y="643089"/>
                  </a:lnTo>
                  <a:lnTo>
                    <a:pt x="1673148" y="642378"/>
                  </a:lnTo>
                  <a:lnTo>
                    <a:pt x="1670659" y="640041"/>
                  </a:lnTo>
                  <a:lnTo>
                    <a:pt x="1664335" y="636574"/>
                  </a:lnTo>
                  <a:lnTo>
                    <a:pt x="1660702" y="635711"/>
                  </a:lnTo>
                  <a:lnTo>
                    <a:pt x="1652524" y="635711"/>
                  </a:lnTo>
                  <a:lnTo>
                    <a:pt x="1635010" y="652246"/>
                  </a:lnTo>
                  <a:lnTo>
                    <a:pt x="1635010" y="656348"/>
                  </a:lnTo>
                  <a:lnTo>
                    <a:pt x="1643075" y="656348"/>
                  </a:lnTo>
                  <a:lnTo>
                    <a:pt x="1643075" y="653681"/>
                  </a:lnTo>
                  <a:lnTo>
                    <a:pt x="1643608" y="651357"/>
                  </a:lnTo>
                  <a:lnTo>
                    <a:pt x="1645767" y="647395"/>
                  </a:lnTo>
                  <a:lnTo>
                    <a:pt x="1647304" y="645858"/>
                  </a:lnTo>
                  <a:lnTo>
                    <a:pt x="1651292" y="643648"/>
                  </a:lnTo>
                  <a:lnTo>
                    <a:pt x="1653641" y="643089"/>
                  </a:lnTo>
                  <a:lnTo>
                    <a:pt x="1658848" y="643089"/>
                  </a:lnTo>
                  <a:lnTo>
                    <a:pt x="1669630" y="657694"/>
                  </a:lnTo>
                  <a:lnTo>
                    <a:pt x="1669288" y="659307"/>
                  </a:lnTo>
                  <a:lnTo>
                    <a:pt x="1634731" y="700493"/>
                  </a:lnTo>
                  <a:lnTo>
                    <a:pt x="1634731" y="706640"/>
                  </a:lnTo>
                  <a:lnTo>
                    <a:pt x="1678876" y="706640"/>
                  </a:lnTo>
                  <a:lnTo>
                    <a:pt x="1678876" y="699122"/>
                  </a:lnTo>
                  <a:close/>
                </a:path>
                <a:path w="1840229" h="746759">
                  <a:moveTo>
                    <a:pt x="1683194" y="368084"/>
                  </a:moveTo>
                  <a:lnTo>
                    <a:pt x="1673618" y="368084"/>
                  </a:lnTo>
                  <a:lnTo>
                    <a:pt x="1673618" y="330771"/>
                  </a:lnTo>
                  <a:lnTo>
                    <a:pt x="1673618" y="319976"/>
                  </a:lnTo>
                  <a:lnTo>
                    <a:pt x="1668424" y="319976"/>
                  </a:lnTo>
                  <a:lnTo>
                    <a:pt x="1665554" y="319976"/>
                  </a:lnTo>
                  <a:lnTo>
                    <a:pt x="1665554" y="330771"/>
                  </a:lnTo>
                  <a:lnTo>
                    <a:pt x="1665554" y="368084"/>
                  </a:lnTo>
                  <a:lnTo>
                    <a:pt x="1641779" y="368084"/>
                  </a:lnTo>
                  <a:lnTo>
                    <a:pt x="1641779" y="367525"/>
                  </a:lnTo>
                  <a:lnTo>
                    <a:pt x="1665008" y="330771"/>
                  </a:lnTo>
                  <a:lnTo>
                    <a:pt x="1665554" y="330771"/>
                  </a:lnTo>
                  <a:lnTo>
                    <a:pt x="1665554" y="319976"/>
                  </a:lnTo>
                  <a:lnTo>
                    <a:pt x="1663369" y="319976"/>
                  </a:lnTo>
                  <a:lnTo>
                    <a:pt x="1632623" y="368630"/>
                  </a:lnTo>
                  <a:lnTo>
                    <a:pt x="1632623" y="375589"/>
                  </a:lnTo>
                  <a:lnTo>
                    <a:pt x="1665554" y="375589"/>
                  </a:lnTo>
                  <a:lnTo>
                    <a:pt x="1665554" y="389940"/>
                  </a:lnTo>
                  <a:lnTo>
                    <a:pt x="1673618" y="389940"/>
                  </a:lnTo>
                  <a:lnTo>
                    <a:pt x="1673618" y="375589"/>
                  </a:lnTo>
                  <a:lnTo>
                    <a:pt x="1683194" y="375589"/>
                  </a:lnTo>
                  <a:lnTo>
                    <a:pt x="1683194" y="368084"/>
                  </a:lnTo>
                  <a:close/>
                </a:path>
                <a:path w="1840229" h="746759">
                  <a:moveTo>
                    <a:pt x="1713852" y="0"/>
                  </a:moveTo>
                  <a:lnTo>
                    <a:pt x="1706473" y="0"/>
                  </a:lnTo>
                  <a:lnTo>
                    <a:pt x="1683918" y="83769"/>
                  </a:lnTo>
                  <a:lnTo>
                    <a:pt x="1691297" y="83769"/>
                  </a:lnTo>
                  <a:lnTo>
                    <a:pt x="1713852" y="0"/>
                  </a:lnTo>
                  <a:close/>
                </a:path>
                <a:path w="1840229" h="746759">
                  <a:moveTo>
                    <a:pt x="1717852" y="633387"/>
                  </a:moveTo>
                  <a:lnTo>
                    <a:pt x="1710474" y="633387"/>
                  </a:lnTo>
                  <a:lnTo>
                    <a:pt x="1687931" y="717156"/>
                  </a:lnTo>
                  <a:lnTo>
                    <a:pt x="1695310" y="717156"/>
                  </a:lnTo>
                  <a:lnTo>
                    <a:pt x="1717852" y="633387"/>
                  </a:lnTo>
                  <a:close/>
                </a:path>
                <a:path w="1840229" h="746759">
                  <a:moveTo>
                    <a:pt x="1720862" y="316687"/>
                  </a:moveTo>
                  <a:lnTo>
                    <a:pt x="1713484" y="316687"/>
                  </a:lnTo>
                  <a:lnTo>
                    <a:pt x="1690941" y="400469"/>
                  </a:lnTo>
                  <a:lnTo>
                    <a:pt x="1698320" y="400469"/>
                  </a:lnTo>
                  <a:lnTo>
                    <a:pt x="1720862" y="316687"/>
                  </a:lnTo>
                  <a:close/>
                </a:path>
                <a:path w="1840229" h="746759">
                  <a:moveTo>
                    <a:pt x="1747875" y="3276"/>
                  </a:moveTo>
                  <a:lnTo>
                    <a:pt x="1739392" y="3276"/>
                  </a:lnTo>
                  <a:lnTo>
                    <a:pt x="1721904" y="14897"/>
                  </a:lnTo>
                  <a:lnTo>
                    <a:pt x="1721904" y="23507"/>
                  </a:lnTo>
                  <a:lnTo>
                    <a:pt x="1738985" y="12166"/>
                  </a:lnTo>
                  <a:lnTo>
                    <a:pt x="1739392" y="12166"/>
                  </a:lnTo>
                  <a:lnTo>
                    <a:pt x="1739392" y="73253"/>
                  </a:lnTo>
                  <a:lnTo>
                    <a:pt x="1747875" y="73253"/>
                  </a:lnTo>
                  <a:lnTo>
                    <a:pt x="1747875" y="12166"/>
                  </a:lnTo>
                  <a:lnTo>
                    <a:pt x="1747875" y="3276"/>
                  </a:lnTo>
                  <a:close/>
                </a:path>
                <a:path w="1840229" h="746759">
                  <a:moveTo>
                    <a:pt x="1751876" y="636663"/>
                  </a:moveTo>
                  <a:lnTo>
                    <a:pt x="1743405" y="636663"/>
                  </a:lnTo>
                  <a:lnTo>
                    <a:pt x="1725917" y="648284"/>
                  </a:lnTo>
                  <a:lnTo>
                    <a:pt x="1725917" y="656894"/>
                  </a:lnTo>
                  <a:lnTo>
                    <a:pt x="1742998" y="645553"/>
                  </a:lnTo>
                  <a:lnTo>
                    <a:pt x="1743405" y="645553"/>
                  </a:lnTo>
                  <a:lnTo>
                    <a:pt x="1743405" y="706640"/>
                  </a:lnTo>
                  <a:lnTo>
                    <a:pt x="1751876" y="706640"/>
                  </a:lnTo>
                  <a:lnTo>
                    <a:pt x="1751876" y="645553"/>
                  </a:lnTo>
                  <a:lnTo>
                    <a:pt x="1751876" y="636663"/>
                  </a:lnTo>
                  <a:close/>
                </a:path>
                <a:path w="1840229" h="746759">
                  <a:moveTo>
                    <a:pt x="1754886" y="319976"/>
                  </a:moveTo>
                  <a:lnTo>
                    <a:pt x="1746415" y="319976"/>
                  </a:lnTo>
                  <a:lnTo>
                    <a:pt x="1728914" y="331584"/>
                  </a:lnTo>
                  <a:lnTo>
                    <a:pt x="1728914" y="340194"/>
                  </a:lnTo>
                  <a:lnTo>
                    <a:pt x="1746008" y="328853"/>
                  </a:lnTo>
                  <a:lnTo>
                    <a:pt x="1746415" y="328853"/>
                  </a:lnTo>
                  <a:lnTo>
                    <a:pt x="1746415" y="389940"/>
                  </a:lnTo>
                  <a:lnTo>
                    <a:pt x="1754886" y="389940"/>
                  </a:lnTo>
                  <a:lnTo>
                    <a:pt x="1754886" y="328853"/>
                  </a:lnTo>
                  <a:lnTo>
                    <a:pt x="1754886" y="319976"/>
                  </a:lnTo>
                  <a:close/>
                </a:path>
                <a:path w="1840229" h="746759">
                  <a:moveTo>
                    <a:pt x="1815147" y="30695"/>
                  </a:moveTo>
                  <a:lnTo>
                    <a:pt x="1814169" y="24244"/>
                  </a:lnTo>
                  <a:lnTo>
                    <a:pt x="1812239" y="18897"/>
                  </a:lnTo>
                  <a:lnTo>
                    <a:pt x="1810321" y="13512"/>
                  </a:lnTo>
                  <a:lnTo>
                    <a:pt x="1807743" y="9702"/>
                  </a:lnTo>
                  <a:lnTo>
                    <a:pt x="1807552" y="9410"/>
                  </a:lnTo>
                  <a:lnTo>
                    <a:pt x="1806943" y="8940"/>
                  </a:lnTo>
                  <a:lnTo>
                    <a:pt x="1806943" y="32207"/>
                  </a:lnTo>
                  <a:lnTo>
                    <a:pt x="1806943" y="47371"/>
                  </a:lnTo>
                  <a:lnTo>
                    <a:pt x="1805533" y="54394"/>
                  </a:lnTo>
                  <a:lnTo>
                    <a:pt x="1799882" y="64223"/>
                  </a:lnTo>
                  <a:lnTo>
                    <a:pt x="1795919" y="66687"/>
                  </a:lnTo>
                  <a:lnTo>
                    <a:pt x="1787423" y="66687"/>
                  </a:lnTo>
                  <a:lnTo>
                    <a:pt x="1774685" y="44323"/>
                  </a:lnTo>
                  <a:lnTo>
                    <a:pt x="1774685" y="29171"/>
                  </a:lnTo>
                  <a:lnTo>
                    <a:pt x="1776107" y="22148"/>
                  </a:lnTo>
                  <a:lnTo>
                    <a:pt x="1781810" y="12192"/>
                  </a:lnTo>
                  <a:lnTo>
                    <a:pt x="1785759" y="9702"/>
                  </a:lnTo>
                  <a:lnTo>
                    <a:pt x="1794192" y="9702"/>
                  </a:lnTo>
                  <a:lnTo>
                    <a:pt x="1806943" y="32207"/>
                  </a:lnTo>
                  <a:lnTo>
                    <a:pt x="1806943" y="8940"/>
                  </a:lnTo>
                  <a:lnTo>
                    <a:pt x="1803908" y="6591"/>
                  </a:lnTo>
                  <a:lnTo>
                    <a:pt x="1800275" y="3746"/>
                  </a:lnTo>
                  <a:lnTo>
                    <a:pt x="1795919" y="2324"/>
                  </a:lnTo>
                  <a:lnTo>
                    <a:pt x="1785708" y="2324"/>
                  </a:lnTo>
                  <a:lnTo>
                    <a:pt x="1781340" y="3746"/>
                  </a:lnTo>
                  <a:lnTo>
                    <a:pt x="1774075" y="9410"/>
                  </a:lnTo>
                  <a:lnTo>
                    <a:pt x="1771294" y="13512"/>
                  </a:lnTo>
                  <a:lnTo>
                    <a:pt x="1767446" y="24244"/>
                  </a:lnTo>
                  <a:lnTo>
                    <a:pt x="1766493" y="30695"/>
                  </a:lnTo>
                  <a:lnTo>
                    <a:pt x="1766493" y="45872"/>
                  </a:lnTo>
                  <a:lnTo>
                    <a:pt x="1785670" y="74206"/>
                  </a:lnTo>
                  <a:lnTo>
                    <a:pt x="1795970" y="74206"/>
                  </a:lnTo>
                  <a:lnTo>
                    <a:pt x="1800352" y="72809"/>
                  </a:lnTo>
                  <a:lnTo>
                    <a:pt x="1807591" y="67183"/>
                  </a:lnTo>
                  <a:lnTo>
                    <a:pt x="1807921" y="66687"/>
                  </a:lnTo>
                  <a:lnTo>
                    <a:pt x="1810359" y="63093"/>
                  </a:lnTo>
                  <a:lnTo>
                    <a:pt x="1814182" y="52362"/>
                  </a:lnTo>
                  <a:lnTo>
                    <a:pt x="1815147" y="45872"/>
                  </a:lnTo>
                  <a:lnTo>
                    <a:pt x="1815147" y="30695"/>
                  </a:lnTo>
                  <a:close/>
                </a:path>
                <a:path w="1840229" h="746759">
                  <a:moveTo>
                    <a:pt x="1819148" y="664095"/>
                  </a:moveTo>
                  <a:lnTo>
                    <a:pt x="1818182" y="657631"/>
                  </a:lnTo>
                  <a:lnTo>
                    <a:pt x="1816252" y="652284"/>
                  </a:lnTo>
                  <a:lnTo>
                    <a:pt x="1814334" y="646899"/>
                  </a:lnTo>
                  <a:lnTo>
                    <a:pt x="1811743" y="643089"/>
                  </a:lnTo>
                  <a:lnTo>
                    <a:pt x="1811553" y="642810"/>
                  </a:lnTo>
                  <a:lnTo>
                    <a:pt x="1810956" y="642353"/>
                  </a:lnTo>
                  <a:lnTo>
                    <a:pt x="1810956" y="665594"/>
                  </a:lnTo>
                  <a:lnTo>
                    <a:pt x="1810956" y="680758"/>
                  </a:lnTo>
                  <a:lnTo>
                    <a:pt x="1809534" y="687781"/>
                  </a:lnTo>
                  <a:lnTo>
                    <a:pt x="1803895" y="697623"/>
                  </a:lnTo>
                  <a:lnTo>
                    <a:pt x="1799932" y="700074"/>
                  </a:lnTo>
                  <a:lnTo>
                    <a:pt x="1791436" y="700074"/>
                  </a:lnTo>
                  <a:lnTo>
                    <a:pt x="1778698" y="677710"/>
                  </a:lnTo>
                  <a:lnTo>
                    <a:pt x="1778698" y="662559"/>
                  </a:lnTo>
                  <a:lnTo>
                    <a:pt x="1780120" y="655535"/>
                  </a:lnTo>
                  <a:lnTo>
                    <a:pt x="1785823" y="645579"/>
                  </a:lnTo>
                  <a:lnTo>
                    <a:pt x="1789772" y="643089"/>
                  </a:lnTo>
                  <a:lnTo>
                    <a:pt x="1798193" y="643089"/>
                  </a:lnTo>
                  <a:lnTo>
                    <a:pt x="1810956" y="665594"/>
                  </a:lnTo>
                  <a:lnTo>
                    <a:pt x="1810956" y="642353"/>
                  </a:lnTo>
                  <a:lnTo>
                    <a:pt x="1807908" y="639978"/>
                  </a:lnTo>
                  <a:lnTo>
                    <a:pt x="1804289" y="637133"/>
                  </a:lnTo>
                  <a:lnTo>
                    <a:pt x="1799932" y="635711"/>
                  </a:lnTo>
                  <a:lnTo>
                    <a:pt x="1789722" y="635711"/>
                  </a:lnTo>
                  <a:lnTo>
                    <a:pt x="1785353" y="637133"/>
                  </a:lnTo>
                  <a:lnTo>
                    <a:pt x="1778088" y="642810"/>
                  </a:lnTo>
                  <a:lnTo>
                    <a:pt x="1775307" y="646899"/>
                  </a:lnTo>
                  <a:lnTo>
                    <a:pt x="1771459" y="657631"/>
                  </a:lnTo>
                  <a:lnTo>
                    <a:pt x="1770494" y="664095"/>
                  </a:lnTo>
                  <a:lnTo>
                    <a:pt x="1770494" y="679259"/>
                  </a:lnTo>
                  <a:lnTo>
                    <a:pt x="1789684" y="707593"/>
                  </a:lnTo>
                  <a:lnTo>
                    <a:pt x="1799971" y="707593"/>
                  </a:lnTo>
                  <a:lnTo>
                    <a:pt x="1804352" y="706196"/>
                  </a:lnTo>
                  <a:lnTo>
                    <a:pt x="1811604" y="700570"/>
                  </a:lnTo>
                  <a:lnTo>
                    <a:pt x="1811934" y="700074"/>
                  </a:lnTo>
                  <a:lnTo>
                    <a:pt x="1814372" y="696480"/>
                  </a:lnTo>
                  <a:lnTo>
                    <a:pt x="1818195" y="685749"/>
                  </a:lnTo>
                  <a:lnTo>
                    <a:pt x="1819148" y="679259"/>
                  </a:lnTo>
                  <a:lnTo>
                    <a:pt x="1819148" y="664095"/>
                  </a:lnTo>
                  <a:close/>
                </a:path>
                <a:path w="1840229" h="746759">
                  <a:moveTo>
                    <a:pt x="1822157" y="347395"/>
                  </a:moveTo>
                  <a:lnTo>
                    <a:pt x="1821192" y="340944"/>
                  </a:lnTo>
                  <a:lnTo>
                    <a:pt x="1819249" y="335584"/>
                  </a:lnTo>
                  <a:lnTo>
                    <a:pt x="1817344" y="330212"/>
                  </a:lnTo>
                  <a:lnTo>
                    <a:pt x="1814753" y="326390"/>
                  </a:lnTo>
                  <a:lnTo>
                    <a:pt x="1814563" y="326110"/>
                  </a:lnTo>
                  <a:lnTo>
                    <a:pt x="1813953" y="325640"/>
                  </a:lnTo>
                  <a:lnTo>
                    <a:pt x="1813953" y="348894"/>
                  </a:lnTo>
                  <a:lnTo>
                    <a:pt x="1813953" y="364070"/>
                  </a:lnTo>
                  <a:lnTo>
                    <a:pt x="1812544" y="371081"/>
                  </a:lnTo>
                  <a:lnTo>
                    <a:pt x="1806892" y="380923"/>
                  </a:lnTo>
                  <a:lnTo>
                    <a:pt x="1802930" y="383387"/>
                  </a:lnTo>
                  <a:lnTo>
                    <a:pt x="1794433" y="383387"/>
                  </a:lnTo>
                  <a:lnTo>
                    <a:pt x="1781708" y="361022"/>
                  </a:lnTo>
                  <a:lnTo>
                    <a:pt x="1781708" y="345871"/>
                  </a:lnTo>
                  <a:lnTo>
                    <a:pt x="1783130" y="338848"/>
                  </a:lnTo>
                  <a:lnTo>
                    <a:pt x="1788820" y="328891"/>
                  </a:lnTo>
                  <a:lnTo>
                    <a:pt x="1792770" y="326390"/>
                  </a:lnTo>
                  <a:lnTo>
                    <a:pt x="1801202" y="326390"/>
                  </a:lnTo>
                  <a:lnTo>
                    <a:pt x="1813953" y="348894"/>
                  </a:lnTo>
                  <a:lnTo>
                    <a:pt x="1813953" y="325640"/>
                  </a:lnTo>
                  <a:lnTo>
                    <a:pt x="1810918" y="323291"/>
                  </a:lnTo>
                  <a:lnTo>
                    <a:pt x="1807298" y="320433"/>
                  </a:lnTo>
                  <a:lnTo>
                    <a:pt x="1802930" y="319011"/>
                  </a:lnTo>
                  <a:lnTo>
                    <a:pt x="1792732" y="319011"/>
                  </a:lnTo>
                  <a:lnTo>
                    <a:pt x="1788350" y="320433"/>
                  </a:lnTo>
                  <a:lnTo>
                    <a:pt x="1781086" y="326110"/>
                  </a:lnTo>
                  <a:lnTo>
                    <a:pt x="1778317" y="330212"/>
                  </a:lnTo>
                  <a:lnTo>
                    <a:pt x="1774456" y="340944"/>
                  </a:lnTo>
                  <a:lnTo>
                    <a:pt x="1773504" y="347395"/>
                  </a:lnTo>
                  <a:lnTo>
                    <a:pt x="1773504" y="362572"/>
                  </a:lnTo>
                  <a:lnTo>
                    <a:pt x="1792681" y="390906"/>
                  </a:lnTo>
                  <a:lnTo>
                    <a:pt x="1802980" y="390906"/>
                  </a:lnTo>
                  <a:lnTo>
                    <a:pt x="1822157" y="362572"/>
                  </a:lnTo>
                  <a:lnTo>
                    <a:pt x="1822157" y="347395"/>
                  </a:lnTo>
                  <a:close/>
                </a:path>
                <a:path w="1840229" h="746759">
                  <a:moveTo>
                    <a:pt x="1840039" y="594398"/>
                  </a:moveTo>
                  <a:lnTo>
                    <a:pt x="1836026" y="594398"/>
                  </a:lnTo>
                  <a:lnTo>
                    <a:pt x="1836026" y="598398"/>
                  </a:lnTo>
                  <a:lnTo>
                    <a:pt x="1836026" y="742721"/>
                  </a:lnTo>
                  <a:lnTo>
                    <a:pt x="1519339" y="742721"/>
                  </a:lnTo>
                  <a:lnTo>
                    <a:pt x="1519339" y="598398"/>
                  </a:lnTo>
                  <a:lnTo>
                    <a:pt x="1836026" y="598398"/>
                  </a:lnTo>
                  <a:lnTo>
                    <a:pt x="1836026" y="594398"/>
                  </a:lnTo>
                  <a:lnTo>
                    <a:pt x="1519339" y="594398"/>
                  </a:lnTo>
                  <a:lnTo>
                    <a:pt x="1515325" y="594321"/>
                  </a:lnTo>
                  <a:lnTo>
                    <a:pt x="1515325" y="598398"/>
                  </a:lnTo>
                  <a:lnTo>
                    <a:pt x="1515325" y="742911"/>
                  </a:lnTo>
                  <a:lnTo>
                    <a:pt x="1515325" y="746721"/>
                  </a:lnTo>
                  <a:lnTo>
                    <a:pt x="1519339" y="746721"/>
                  </a:lnTo>
                  <a:lnTo>
                    <a:pt x="1836026" y="746721"/>
                  </a:lnTo>
                  <a:lnTo>
                    <a:pt x="1840039" y="746721"/>
                  </a:lnTo>
                  <a:lnTo>
                    <a:pt x="1840039" y="5943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160" name="object 160"/>
            <p:cNvPicPr/>
            <p:nvPr/>
          </p:nvPicPr>
          <p:blipFill rotWithShape="1">
            <a:blip r:embed="rId90"/>
            <a:stretch>
              <a:fillRect/>
            </a:stretch>
          </p:blipFill>
          <p:spPr>
            <a:xfrm>
              <a:off x="8586835" y="17819088"/>
              <a:ext cx="116255" cy="116255"/>
            </a:xfrm>
            <a:prstGeom prst="rect">
              <a:avLst/>
            </a:prstGeom>
          </p:spPr>
        </p:pic>
        <p:sp>
          <p:nvSpPr>
            <p:cNvPr id="161" name="object 161"/>
            <p:cNvSpPr/>
            <p:nvPr/>
          </p:nvSpPr>
          <p:spPr>
            <a:xfrm>
              <a:off x="8318246" y="17818952"/>
              <a:ext cx="654050" cy="116839"/>
            </a:xfrm>
            <a:custGeom>
              <a:avLst/>
              <a:gdLst/>
              <a:ahLst/>
              <a:cxnLst/>
              <a:rect l="l" t="t" r="r" b="b"/>
              <a:pathLst>
                <a:path w="654050" h="116840">
                  <a:moveTo>
                    <a:pt x="4013" y="0"/>
                  </a:moveTo>
                  <a:lnTo>
                    <a:pt x="0" y="0"/>
                  </a:lnTo>
                  <a:lnTo>
                    <a:pt x="0" y="116535"/>
                  </a:lnTo>
                  <a:lnTo>
                    <a:pt x="4013" y="116535"/>
                  </a:lnTo>
                  <a:lnTo>
                    <a:pt x="4013" y="0"/>
                  </a:lnTo>
                  <a:close/>
                </a:path>
                <a:path w="654050" h="116840">
                  <a:moveTo>
                    <a:pt x="653440" y="15963"/>
                  </a:moveTo>
                  <a:lnTo>
                    <a:pt x="649427" y="15963"/>
                  </a:lnTo>
                  <a:lnTo>
                    <a:pt x="649427" y="92557"/>
                  </a:lnTo>
                  <a:lnTo>
                    <a:pt x="653440" y="92557"/>
                  </a:lnTo>
                  <a:lnTo>
                    <a:pt x="653440" y="159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162" name="object 162"/>
            <p:cNvPicPr/>
            <p:nvPr/>
          </p:nvPicPr>
          <p:blipFill rotWithShape="1">
            <a:blip r:embed="rId88"/>
            <a:stretch>
              <a:fillRect/>
            </a:stretch>
          </p:blipFill>
          <p:spPr>
            <a:xfrm>
              <a:off x="8257488" y="17684020"/>
              <a:ext cx="126968" cy="71884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 rotWithShape="1">
            <a:blip r:embed="rId91"/>
            <a:stretch>
              <a:fillRect/>
            </a:stretch>
          </p:blipFill>
          <p:spPr>
            <a:xfrm>
              <a:off x="7144375" y="16051819"/>
              <a:ext cx="2687356" cy="785274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 rotWithShape="1">
            <a:blip r:embed="rId92"/>
            <a:stretch>
              <a:fillRect/>
            </a:stretch>
          </p:blipFill>
          <p:spPr>
            <a:xfrm>
              <a:off x="9984044" y="18450874"/>
              <a:ext cx="223327" cy="113272"/>
            </a:xfrm>
            <a:prstGeom prst="rect">
              <a:avLst/>
            </a:prstGeom>
          </p:spPr>
        </p:pic>
        <p:sp>
          <p:nvSpPr>
            <p:cNvPr id="165" name="object 165"/>
            <p:cNvSpPr/>
            <p:nvPr/>
          </p:nvSpPr>
          <p:spPr>
            <a:xfrm>
              <a:off x="9977887" y="18584768"/>
              <a:ext cx="236854" cy="4445"/>
            </a:xfrm>
            <a:custGeom>
              <a:avLst/>
              <a:gdLst/>
              <a:ahLst/>
              <a:cxnLst/>
              <a:rect l="l" t="t" r="r" b="b"/>
              <a:pathLst>
                <a:path w="236854" h="4444">
                  <a:moveTo>
                    <a:pt x="236518" y="0"/>
                  </a:moveTo>
                  <a:lnTo>
                    <a:pt x="0" y="0"/>
                  </a:lnTo>
                  <a:lnTo>
                    <a:pt x="0" y="4008"/>
                  </a:lnTo>
                  <a:lnTo>
                    <a:pt x="236518" y="4008"/>
                  </a:lnTo>
                  <a:lnTo>
                    <a:pt x="236518" y="0"/>
                  </a:lnTo>
                  <a:close/>
                </a:path>
              </a:pathLst>
            </a:custGeom>
            <a:solidFill>
              <a:srgbClr val="5495FF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</p:grpSp>
    </p:spTree>
    <p:extLst>
      <p:ext uri="{BB962C8B-B14F-4D97-AF65-F5344CB8AC3E}">
        <p14:creationId xmlns:p14="http://schemas.microsoft.com/office/powerpoint/2010/main" val="4651524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67000" y="0"/>
            <a:ext cx="3737025" cy="362395"/>
            <a:chOff x="0" y="0"/>
            <a:chExt cx="10955020" cy="10623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954837" cy="106210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0924540" cy="1002030"/>
            </a:xfrm>
            <a:custGeom>
              <a:avLst/>
              <a:gdLst/>
              <a:ahLst/>
              <a:cxnLst/>
              <a:rect l="l" t="t" r="r" b="b"/>
              <a:pathLst>
                <a:path w="10924540" h="1002030">
                  <a:moveTo>
                    <a:pt x="10924491" y="0"/>
                  </a:moveTo>
                  <a:lnTo>
                    <a:pt x="0" y="0"/>
                  </a:lnTo>
                  <a:lnTo>
                    <a:pt x="0" y="1001411"/>
                  </a:lnTo>
                  <a:lnTo>
                    <a:pt x="10924491" y="1001411"/>
                  </a:lnTo>
                  <a:lnTo>
                    <a:pt x="109244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488" y="174488"/>
              <a:ext cx="1653846" cy="3489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84228" y="83451"/>
              <a:ext cx="5576042" cy="576570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2824863" y="2608628"/>
            <a:ext cx="2204914" cy="1154336"/>
          </a:xfrm>
          <a:custGeom>
            <a:avLst/>
            <a:gdLst/>
            <a:ahLst/>
            <a:cxnLst/>
            <a:rect l="l" t="t" r="r" b="b"/>
            <a:pathLst>
              <a:path w="6463665" h="3383915">
                <a:moveTo>
                  <a:pt x="7586" y="75864"/>
                </a:moveTo>
                <a:lnTo>
                  <a:pt x="0" y="75864"/>
                </a:lnTo>
                <a:lnTo>
                  <a:pt x="0" y="3307693"/>
                </a:lnTo>
                <a:lnTo>
                  <a:pt x="5961" y="3337223"/>
                </a:lnTo>
                <a:lnTo>
                  <a:pt x="22220" y="3361337"/>
                </a:lnTo>
                <a:lnTo>
                  <a:pt x="46334" y="3377596"/>
                </a:lnTo>
                <a:lnTo>
                  <a:pt x="75864" y="3383557"/>
                </a:lnTo>
                <a:lnTo>
                  <a:pt x="75864" y="3375970"/>
                </a:lnTo>
                <a:lnTo>
                  <a:pt x="49287" y="3370605"/>
                </a:lnTo>
                <a:lnTo>
                  <a:pt x="27584" y="3355972"/>
                </a:lnTo>
                <a:lnTo>
                  <a:pt x="12952" y="3334269"/>
                </a:lnTo>
                <a:lnTo>
                  <a:pt x="7586" y="3307693"/>
                </a:lnTo>
                <a:lnTo>
                  <a:pt x="7586" y="75864"/>
                </a:lnTo>
                <a:close/>
              </a:path>
              <a:path w="6463665" h="3383915">
                <a:moveTo>
                  <a:pt x="6387793" y="3375970"/>
                </a:moveTo>
                <a:lnTo>
                  <a:pt x="75864" y="3375970"/>
                </a:lnTo>
                <a:lnTo>
                  <a:pt x="75864" y="3383557"/>
                </a:lnTo>
                <a:lnTo>
                  <a:pt x="6387793" y="3383557"/>
                </a:lnTo>
                <a:lnTo>
                  <a:pt x="6387793" y="3375970"/>
                </a:lnTo>
                <a:close/>
              </a:path>
              <a:path w="6463665" h="3383915">
                <a:moveTo>
                  <a:pt x="6387793" y="0"/>
                </a:moveTo>
                <a:lnTo>
                  <a:pt x="6387793" y="7586"/>
                </a:lnTo>
                <a:lnTo>
                  <a:pt x="6414369" y="12951"/>
                </a:lnTo>
                <a:lnTo>
                  <a:pt x="6436072" y="27584"/>
                </a:lnTo>
                <a:lnTo>
                  <a:pt x="6450705" y="49287"/>
                </a:lnTo>
                <a:lnTo>
                  <a:pt x="6456071" y="75864"/>
                </a:lnTo>
                <a:lnTo>
                  <a:pt x="6456071" y="3307693"/>
                </a:lnTo>
                <a:lnTo>
                  <a:pt x="6450705" y="3334269"/>
                </a:lnTo>
                <a:lnTo>
                  <a:pt x="6436073" y="3355972"/>
                </a:lnTo>
                <a:lnTo>
                  <a:pt x="6414370" y="3370605"/>
                </a:lnTo>
                <a:lnTo>
                  <a:pt x="6387793" y="3375970"/>
                </a:lnTo>
                <a:lnTo>
                  <a:pt x="6387793" y="3383557"/>
                </a:lnTo>
                <a:lnTo>
                  <a:pt x="6417323" y="3377596"/>
                </a:lnTo>
                <a:lnTo>
                  <a:pt x="6441437" y="3361337"/>
                </a:lnTo>
                <a:lnTo>
                  <a:pt x="6457695" y="3337223"/>
                </a:lnTo>
                <a:lnTo>
                  <a:pt x="6463657" y="3307693"/>
                </a:lnTo>
                <a:lnTo>
                  <a:pt x="6463657" y="75864"/>
                </a:lnTo>
                <a:lnTo>
                  <a:pt x="6457695" y="46334"/>
                </a:lnTo>
                <a:lnTo>
                  <a:pt x="6441437" y="22220"/>
                </a:lnTo>
                <a:lnTo>
                  <a:pt x="6417323" y="5961"/>
                </a:lnTo>
                <a:lnTo>
                  <a:pt x="6387793" y="0"/>
                </a:lnTo>
                <a:close/>
              </a:path>
              <a:path w="6463665" h="3383915">
                <a:moveTo>
                  <a:pt x="75864" y="0"/>
                </a:moveTo>
                <a:lnTo>
                  <a:pt x="46334" y="5961"/>
                </a:lnTo>
                <a:lnTo>
                  <a:pt x="22220" y="22220"/>
                </a:lnTo>
                <a:lnTo>
                  <a:pt x="5961" y="46334"/>
                </a:lnTo>
                <a:lnTo>
                  <a:pt x="0" y="75864"/>
                </a:lnTo>
                <a:lnTo>
                  <a:pt x="7586" y="75864"/>
                </a:lnTo>
                <a:lnTo>
                  <a:pt x="12952" y="49287"/>
                </a:lnTo>
                <a:lnTo>
                  <a:pt x="27584" y="27584"/>
                </a:lnTo>
                <a:lnTo>
                  <a:pt x="49287" y="12951"/>
                </a:lnTo>
                <a:lnTo>
                  <a:pt x="75864" y="7586"/>
                </a:lnTo>
                <a:lnTo>
                  <a:pt x="75864" y="0"/>
                </a:lnTo>
                <a:close/>
              </a:path>
              <a:path w="6463665" h="3383915">
                <a:moveTo>
                  <a:pt x="6387793" y="0"/>
                </a:moveTo>
                <a:lnTo>
                  <a:pt x="75864" y="0"/>
                </a:lnTo>
                <a:lnTo>
                  <a:pt x="75864" y="7586"/>
                </a:lnTo>
                <a:lnTo>
                  <a:pt x="6387793" y="7586"/>
                </a:lnTo>
                <a:lnTo>
                  <a:pt x="6387793" y="0"/>
                </a:lnTo>
                <a:close/>
              </a:path>
            </a:pathLst>
          </a:custGeom>
          <a:solidFill>
            <a:srgbClr val="0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22275" y="460651"/>
            <a:ext cx="2207500" cy="194353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81798" y="2750964"/>
            <a:ext cx="2091043" cy="59263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83827" y="3373722"/>
            <a:ext cx="1268664" cy="37846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4377618" y="3470407"/>
            <a:ext cx="595255" cy="191703"/>
            <a:chOff x="5014645" y="10173433"/>
            <a:chExt cx="1744980" cy="561975"/>
          </a:xfrm>
        </p:grpSpPr>
        <p:sp>
          <p:nvSpPr>
            <p:cNvPr id="12" name="object 12"/>
            <p:cNvSpPr/>
            <p:nvPr/>
          </p:nvSpPr>
          <p:spPr>
            <a:xfrm>
              <a:off x="5014645" y="10173433"/>
              <a:ext cx="1744980" cy="561975"/>
            </a:xfrm>
            <a:custGeom>
              <a:avLst/>
              <a:gdLst/>
              <a:ahLst/>
              <a:cxnLst/>
              <a:rect l="l" t="t" r="r" b="b"/>
              <a:pathLst>
                <a:path w="1744979" h="561975">
                  <a:moveTo>
                    <a:pt x="1593155" y="0"/>
                  </a:moveTo>
                  <a:lnTo>
                    <a:pt x="151729" y="0"/>
                  </a:lnTo>
                  <a:lnTo>
                    <a:pt x="103770" y="7735"/>
                  </a:lnTo>
                  <a:lnTo>
                    <a:pt x="62119" y="29274"/>
                  </a:lnTo>
                  <a:lnTo>
                    <a:pt x="29274" y="62119"/>
                  </a:lnTo>
                  <a:lnTo>
                    <a:pt x="7735" y="103770"/>
                  </a:lnTo>
                  <a:lnTo>
                    <a:pt x="0" y="151729"/>
                  </a:lnTo>
                  <a:lnTo>
                    <a:pt x="0" y="409668"/>
                  </a:lnTo>
                  <a:lnTo>
                    <a:pt x="7735" y="457626"/>
                  </a:lnTo>
                  <a:lnTo>
                    <a:pt x="29274" y="499277"/>
                  </a:lnTo>
                  <a:lnTo>
                    <a:pt x="62119" y="532122"/>
                  </a:lnTo>
                  <a:lnTo>
                    <a:pt x="103770" y="553662"/>
                  </a:lnTo>
                  <a:lnTo>
                    <a:pt x="151729" y="561397"/>
                  </a:lnTo>
                  <a:lnTo>
                    <a:pt x="1593155" y="561397"/>
                  </a:lnTo>
                  <a:lnTo>
                    <a:pt x="1641113" y="553662"/>
                  </a:lnTo>
                  <a:lnTo>
                    <a:pt x="1682764" y="532122"/>
                  </a:lnTo>
                  <a:lnTo>
                    <a:pt x="1715609" y="499277"/>
                  </a:lnTo>
                  <a:lnTo>
                    <a:pt x="1737148" y="457626"/>
                  </a:lnTo>
                  <a:lnTo>
                    <a:pt x="1744884" y="409668"/>
                  </a:lnTo>
                  <a:lnTo>
                    <a:pt x="1744884" y="151729"/>
                  </a:lnTo>
                  <a:lnTo>
                    <a:pt x="1737148" y="103770"/>
                  </a:lnTo>
                  <a:lnTo>
                    <a:pt x="1715609" y="62119"/>
                  </a:lnTo>
                  <a:lnTo>
                    <a:pt x="1682764" y="29274"/>
                  </a:lnTo>
                  <a:lnTo>
                    <a:pt x="1641113" y="7735"/>
                  </a:lnTo>
                  <a:lnTo>
                    <a:pt x="1593155" y="0"/>
                  </a:lnTo>
                  <a:close/>
                </a:path>
              </a:pathLst>
            </a:custGeom>
            <a:solidFill>
              <a:srgbClr val="66B3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13" name="object 13"/>
            <p:cNvSpPr/>
            <p:nvPr/>
          </p:nvSpPr>
          <p:spPr>
            <a:xfrm>
              <a:off x="5323869" y="10381757"/>
              <a:ext cx="1118235" cy="137795"/>
            </a:xfrm>
            <a:custGeom>
              <a:avLst/>
              <a:gdLst/>
              <a:ahLst/>
              <a:cxnLst/>
              <a:rect l="l" t="t" r="r" b="b"/>
              <a:pathLst>
                <a:path w="1118235" h="137795">
                  <a:moveTo>
                    <a:pt x="99686" y="0"/>
                  </a:moveTo>
                  <a:lnTo>
                    <a:pt x="86940" y="0"/>
                  </a:lnTo>
                  <a:lnTo>
                    <a:pt x="86940" y="137466"/>
                  </a:lnTo>
                  <a:lnTo>
                    <a:pt x="99686" y="137466"/>
                  </a:lnTo>
                  <a:lnTo>
                    <a:pt x="99686" y="64788"/>
                  </a:lnTo>
                  <a:lnTo>
                    <a:pt x="96651" y="64788"/>
                  </a:lnTo>
                  <a:lnTo>
                    <a:pt x="96651" y="54167"/>
                  </a:lnTo>
                  <a:lnTo>
                    <a:pt x="99686" y="54167"/>
                  </a:lnTo>
                  <a:lnTo>
                    <a:pt x="99686" y="0"/>
                  </a:lnTo>
                  <a:close/>
                </a:path>
                <a:path w="1118235" h="137795">
                  <a:moveTo>
                    <a:pt x="99686" y="54167"/>
                  </a:moveTo>
                  <a:lnTo>
                    <a:pt x="96651" y="54167"/>
                  </a:lnTo>
                  <a:lnTo>
                    <a:pt x="96651" y="64788"/>
                  </a:lnTo>
                  <a:lnTo>
                    <a:pt x="99686" y="64788"/>
                  </a:lnTo>
                  <a:lnTo>
                    <a:pt x="99686" y="54167"/>
                  </a:lnTo>
                  <a:close/>
                </a:path>
                <a:path w="1118235" h="137795">
                  <a:moveTo>
                    <a:pt x="122141" y="54167"/>
                  </a:moveTo>
                  <a:lnTo>
                    <a:pt x="99686" y="54167"/>
                  </a:lnTo>
                  <a:lnTo>
                    <a:pt x="99686" y="64788"/>
                  </a:lnTo>
                  <a:lnTo>
                    <a:pt x="122141" y="64788"/>
                  </a:lnTo>
                  <a:lnTo>
                    <a:pt x="122141" y="54167"/>
                  </a:lnTo>
                  <a:close/>
                </a:path>
                <a:path w="1118235" h="137795">
                  <a:moveTo>
                    <a:pt x="63726" y="13352"/>
                  </a:moveTo>
                  <a:lnTo>
                    <a:pt x="0" y="13352"/>
                  </a:lnTo>
                  <a:lnTo>
                    <a:pt x="0" y="103327"/>
                  </a:lnTo>
                  <a:lnTo>
                    <a:pt x="10772" y="103327"/>
                  </a:lnTo>
                  <a:lnTo>
                    <a:pt x="28835" y="103147"/>
                  </a:lnTo>
                  <a:lnTo>
                    <a:pt x="45006" y="102455"/>
                  </a:lnTo>
                  <a:lnTo>
                    <a:pt x="60295" y="101023"/>
                  </a:lnTo>
                  <a:lnTo>
                    <a:pt x="75712" y="98623"/>
                  </a:lnTo>
                  <a:lnTo>
                    <a:pt x="75556" y="97410"/>
                  </a:lnTo>
                  <a:lnTo>
                    <a:pt x="12441" y="97410"/>
                  </a:lnTo>
                  <a:lnTo>
                    <a:pt x="12441" y="92706"/>
                  </a:lnTo>
                  <a:lnTo>
                    <a:pt x="10772" y="92706"/>
                  </a:lnTo>
                  <a:lnTo>
                    <a:pt x="12441" y="92687"/>
                  </a:lnTo>
                  <a:lnTo>
                    <a:pt x="12441" y="23669"/>
                  </a:lnTo>
                  <a:lnTo>
                    <a:pt x="63726" y="23669"/>
                  </a:lnTo>
                  <a:lnTo>
                    <a:pt x="63726" y="13352"/>
                  </a:lnTo>
                  <a:close/>
                </a:path>
                <a:path w="1118235" h="137795">
                  <a:moveTo>
                    <a:pt x="74347" y="88002"/>
                  </a:moveTo>
                  <a:lnTo>
                    <a:pt x="59335" y="90338"/>
                  </a:lnTo>
                  <a:lnTo>
                    <a:pt x="44380" y="91777"/>
                  </a:lnTo>
                  <a:lnTo>
                    <a:pt x="28515" y="92504"/>
                  </a:lnTo>
                  <a:lnTo>
                    <a:pt x="12441" y="92687"/>
                  </a:lnTo>
                  <a:lnTo>
                    <a:pt x="12441" y="97410"/>
                  </a:lnTo>
                  <a:lnTo>
                    <a:pt x="75556" y="97410"/>
                  </a:lnTo>
                  <a:lnTo>
                    <a:pt x="74347" y="88002"/>
                  </a:lnTo>
                  <a:close/>
                </a:path>
                <a:path w="1118235" h="137795">
                  <a:moveTo>
                    <a:pt x="12441" y="92687"/>
                  </a:moveTo>
                  <a:lnTo>
                    <a:pt x="10772" y="92706"/>
                  </a:lnTo>
                  <a:lnTo>
                    <a:pt x="12441" y="92706"/>
                  </a:lnTo>
                  <a:close/>
                </a:path>
                <a:path w="1118235" h="137795">
                  <a:moveTo>
                    <a:pt x="195718" y="3186"/>
                  </a:moveTo>
                  <a:lnTo>
                    <a:pt x="175633" y="4957"/>
                  </a:lnTo>
                  <a:lnTo>
                    <a:pt x="160441" y="10071"/>
                  </a:lnTo>
                  <a:lnTo>
                    <a:pt x="150825" y="18228"/>
                  </a:lnTo>
                  <a:lnTo>
                    <a:pt x="147468" y="29131"/>
                  </a:lnTo>
                  <a:lnTo>
                    <a:pt x="150825" y="40011"/>
                  </a:lnTo>
                  <a:lnTo>
                    <a:pt x="160441" y="48117"/>
                  </a:lnTo>
                  <a:lnTo>
                    <a:pt x="175633" y="53178"/>
                  </a:lnTo>
                  <a:lnTo>
                    <a:pt x="195718" y="54925"/>
                  </a:lnTo>
                  <a:lnTo>
                    <a:pt x="215739" y="53178"/>
                  </a:lnTo>
                  <a:lnTo>
                    <a:pt x="230938" y="48117"/>
                  </a:lnTo>
                  <a:lnTo>
                    <a:pt x="234574" y="45063"/>
                  </a:lnTo>
                  <a:lnTo>
                    <a:pt x="195718" y="45063"/>
                  </a:lnTo>
                  <a:lnTo>
                    <a:pt x="180977" y="43982"/>
                  </a:lnTo>
                  <a:lnTo>
                    <a:pt x="169848" y="40853"/>
                  </a:lnTo>
                  <a:lnTo>
                    <a:pt x="162817" y="35845"/>
                  </a:lnTo>
                  <a:lnTo>
                    <a:pt x="160365" y="29131"/>
                  </a:lnTo>
                  <a:lnTo>
                    <a:pt x="162817" y="22353"/>
                  </a:lnTo>
                  <a:lnTo>
                    <a:pt x="169848" y="17354"/>
                  </a:lnTo>
                  <a:lnTo>
                    <a:pt x="180977" y="14260"/>
                  </a:lnTo>
                  <a:lnTo>
                    <a:pt x="195718" y="13200"/>
                  </a:lnTo>
                  <a:lnTo>
                    <a:pt x="234641" y="13200"/>
                  </a:lnTo>
                  <a:lnTo>
                    <a:pt x="230938" y="10071"/>
                  </a:lnTo>
                  <a:lnTo>
                    <a:pt x="215739" y="4957"/>
                  </a:lnTo>
                  <a:lnTo>
                    <a:pt x="195718" y="3186"/>
                  </a:lnTo>
                  <a:close/>
                </a:path>
                <a:path w="1118235" h="137795">
                  <a:moveTo>
                    <a:pt x="234641" y="13200"/>
                  </a:moveTo>
                  <a:lnTo>
                    <a:pt x="195718" y="13200"/>
                  </a:lnTo>
                  <a:lnTo>
                    <a:pt x="210396" y="14260"/>
                  </a:lnTo>
                  <a:lnTo>
                    <a:pt x="221531" y="17354"/>
                  </a:lnTo>
                  <a:lnTo>
                    <a:pt x="228598" y="22353"/>
                  </a:lnTo>
                  <a:lnTo>
                    <a:pt x="231071" y="29131"/>
                  </a:lnTo>
                  <a:lnTo>
                    <a:pt x="228598" y="35845"/>
                  </a:lnTo>
                  <a:lnTo>
                    <a:pt x="221531" y="40853"/>
                  </a:lnTo>
                  <a:lnTo>
                    <a:pt x="210396" y="43982"/>
                  </a:lnTo>
                  <a:lnTo>
                    <a:pt x="195718" y="45063"/>
                  </a:lnTo>
                  <a:lnTo>
                    <a:pt x="234574" y="45063"/>
                  </a:lnTo>
                  <a:lnTo>
                    <a:pt x="240590" y="40011"/>
                  </a:lnTo>
                  <a:lnTo>
                    <a:pt x="243968" y="29131"/>
                  </a:lnTo>
                  <a:lnTo>
                    <a:pt x="240590" y="18228"/>
                  </a:lnTo>
                  <a:lnTo>
                    <a:pt x="234641" y="13200"/>
                  </a:lnTo>
                  <a:close/>
                </a:path>
                <a:path w="1118235" h="137795">
                  <a:moveTo>
                    <a:pt x="242451" y="90278"/>
                  </a:moveTo>
                  <a:lnTo>
                    <a:pt x="148834" y="90278"/>
                  </a:lnTo>
                  <a:lnTo>
                    <a:pt x="148834" y="135494"/>
                  </a:lnTo>
                  <a:lnTo>
                    <a:pt x="242451" y="135494"/>
                  </a:lnTo>
                  <a:lnTo>
                    <a:pt x="242451" y="125328"/>
                  </a:lnTo>
                  <a:lnTo>
                    <a:pt x="161276" y="125328"/>
                  </a:lnTo>
                  <a:lnTo>
                    <a:pt x="161276" y="100444"/>
                  </a:lnTo>
                  <a:lnTo>
                    <a:pt x="242451" y="100444"/>
                  </a:lnTo>
                  <a:lnTo>
                    <a:pt x="242451" y="90278"/>
                  </a:lnTo>
                  <a:close/>
                </a:path>
                <a:path w="1118235" h="137795">
                  <a:moveTo>
                    <a:pt x="242451" y="100444"/>
                  </a:moveTo>
                  <a:lnTo>
                    <a:pt x="230161" y="100444"/>
                  </a:lnTo>
                  <a:lnTo>
                    <a:pt x="230161" y="125328"/>
                  </a:lnTo>
                  <a:lnTo>
                    <a:pt x="242451" y="125328"/>
                  </a:lnTo>
                  <a:lnTo>
                    <a:pt x="242451" y="100444"/>
                  </a:lnTo>
                  <a:close/>
                </a:path>
                <a:path w="1118235" h="137795">
                  <a:moveTo>
                    <a:pt x="257624" y="66760"/>
                  </a:moveTo>
                  <a:lnTo>
                    <a:pt x="133661" y="66760"/>
                  </a:lnTo>
                  <a:lnTo>
                    <a:pt x="133661" y="76926"/>
                  </a:lnTo>
                  <a:lnTo>
                    <a:pt x="257624" y="76926"/>
                  </a:lnTo>
                  <a:lnTo>
                    <a:pt x="257624" y="66760"/>
                  </a:lnTo>
                  <a:close/>
                </a:path>
                <a:path w="1118235" h="137795">
                  <a:moveTo>
                    <a:pt x="332043" y="106944"/>
                  </a:moveTo>
                  <a:lnTo>
                    <a:pt x="326727" y="106944"/>
                  </a:lnTo>
                  <a:lnTo>
                    <a:pt x="324446" y="107896"/>
                  </a:lnTo>
                  <a:lnTo>
                    <a:pt x="320638" y="111704"/>
                  </a:lnTo>
                  <a:lnTo>
                    <a:pt x="319686" y="113985"/>
                  </a:lnTo>
                  <a:lnTo>
                    <a:pt x="319686" y="119301"/>
                  </a:lnTo>
                  <a:lnTo>
                    <a:pt x="320638" y="121582"/>
                  </a:lnTo>
                  <a:lnTo>
                    <a:pt x="324446" y="125390"/>
                  </a:lnTo>
                  <a:lnTo>
                    <a:pt x="326727" y="126342"/>
                  </a:lnTo>
                  <a:lnTo>
                    <a:pt x="331181" y="126342"/>
                  </a:lnTo>
                  <a:lnTo>
                    <a:pt x="332797" y="125910"/>
                  </a:lnTo>
                  <a:lnTo>
                    <a:pt x="335707" y="124150"/>
                  </a:lnTo>
                  <a:lnTo>
                    <a:pt x="336874" y="122965"/>
                  </a:lnTo>
                  <a:lnTo>
                    <a:pt x="337736" y="121492"/>
                  </a:lnTo>
                  <a:lnTo>
                    <a:pt x="338634" y="120019"/>
                  </a:lnTo>
                  <a:lnTo>
                    <a:pt x="339083" y="118403"/>
                  </a:lnTo>
                  <a:lnTo>
                    <a:pt x="339083" y="113985"/>
                  </a:lnTo>
                  <a:lnTo>
                    <a:pt x="338131" y="111704"/>
                  </a:lnTo>
                  <a:lnTo>
                    <a:pt x="334324" y="107896"/>
                  </a:lnTo>
                  <a:lnTo>
                    <a:pt x="332043" y="106944"/>
                  </a:lnTo>
                  <a:close/>
                </a:path>
                <a:path w="1118235" h="137795">
                  <a:moveTo>
                    <a:pt x="332043" y="45520"/>
                  </a:moveTo>
                  <a:lnTo>
                    <a:pt x="326727" y="45520"/>
                  </a:lnTo>
                  <a:lnTo>
                    <a:pt x="324446" y="46472"/>
                  </a:lnTo>
                  <a:lnTo>
                    <a:pt x="320638" y="50279"/>
                  </a:lnTo>
                  <a:lnTo>
                    <a:pt x="319686" y="52560"/>
                  </a:lnTo>
                  <a:lnTo>
                    <a:pt x="319686" y="57877"/>
                  </a:lnTo>
                  <a:lnTo>
                    <a:pt x="320638" y="60158"/>
                  </a:lnTo>
                  <a:lnTo>
                    <a:pt x="324446" y="63965"/>
                  </a:lnTo>
                  <a:lnTo>
                    <a:pt x="326727" y="64917"/>
                  </a:lnTo>
                  <a:lnTo>
                    <a:pt x="331181" y="64917"/>
                  </a:lnTo>
                  <a:lnTo>
                    <a:pt x="332797" y="64486"/>
                  </a:lnTo>
                  <a:lnTo>
                    <a:pt x="335707" y="62726"/>
                  </a:lnTo>
                  <a:lnTo>
                    <a:pt x="336874" y="61541"/>
                  </a:lnTo>
                  <a:lnTo>
                    <a:pt x="337736" y="60068"/>
                  </a:lnTo>
                  <a:lnTo>
                    <a:pt x="338634" y="58595"/>
                  </a:lnTo>
                  <a:lnTo>
                    <a:pt x="339083" y="56979"/>
                  </a:lnTo>
                  <a:lnTo>
                    <a:pt x="339083" y="52560"/>
                  </a:lnTo>
                  <a:lnTo>
                    <a:pt x="338131" y="50279"/>
                  </a:lnTo>
                  <a:lnTo>
                    <a:pt x="334324" y="46472"/>
                  </a:lnTo>
                  <a:lnTo>
                    <a:pt x="332043" y="45520"/>
                  </a:lnTo>
                  <a:close/>
                </a:path>
                <a:path w="1118235" h="137795">
                  <a:moveTo>
                    <a:pt x="468802" y="13807"/>
                  </a:moveTo>
                  <a:lnTo>
                    <a:pt x="405834" y="13807"/>
                  </a:lnTo>
                  <a:lnTo>
                    <a:pt x="405834" y="102568"/>
                  </a:lnTo>
                  <a:lnTo>
                    <a:pt x="468802" y="102568"/>
                  </a:lnTo>
                  <a:lnTo>
                    <a:pt x="468802" y="92402"/>
                  </a:lnTo>
                  <a:lnTo>
                    <a:pt x="418124" y="92402"/>
                  </a:lnTo>
                  <a:lnTo>
                    <a:pt x="418124" y="23973"/>
                  </a:lnTo>
                  <a:lnTo>
                    <a:pt x="468802" y="23973"/>
                  </a:lnTo>
                  <a:lnTo>
                    <a:pt x="468802" y="13807"/>
                  </a:lnTo>
                  <a:close/>
                </a:path>
                <a:path w="1118235" h="137795">
                  <a:moveTo>
                    <a:pt x="468802" y="23973"/>
                  </a:moveTo>
                  <a:lnTo>
                    <a:pt x="456512" y="23973"/>
                  </a:lnTo>
                  <a:lnTo>
                    <a:pt x="456512" y="92402"/>
                  </a:lnTo>
                  <a:lnTo>
                    <a:pt x="468802" y="92402"/>
                  </a:lnTo>
                  <a:lnTo>
                    <a:pt x="468802" y="23973"/>
                  </a:lnTo>
                  <a:close/>
                </a:path>
                <a:path w="1118235" h="137795">
                  <a:moveTo>
                    <a:pt x="505976" y="151"/>
                  </a:moveTo>
                  <a:lnTo>
                    <a:pt x="493230" y="151"/>
                  </a:lnTo>
                  <a:lnTo>
                    <a:pt x="493230" y="137314"/>
                  </a:lnTo>
                  <a:lnTo>
                    <a:pt x="505976" y="137314"/>
                  </a:lnTo>
                  <a:lnTo>
                    <a:pt x="505976" y="65546"/>
                  </a:lnTo>
                  <a:lnTo>
                    <a:pt x="502941" y="65546"/>
                  </a:lnTo>
                  <a:lnTo>
                    <a:pt x="502941" y="54925"/>
                  </a:lnTo>
                  <a:lnTo>
                    <a:pt x="505976" y="54925"/>
                  </a:lnTo>
                  <a:lnTo>
                    <a:pt x="505976" y="151"/>
                  </a:lnTo>
                  <a:close/>
                </a:path>
                <a:path w="1118235" h="137795">
                  <a:moveTo>
                    <a:pt x="505976" y="54925"/>
                  </a:moveTo>
                  <a:lnTo>
                    <a:pt x="502941" y="54925"/>
                  </a:lnTo>
                  <a:lnTo>
                    <a:pt x="502941" y="65546"/>
                  </a:lnTo>
                  <a:lnTo>
                    <a:pt x="505976" y="65546"/>
                  </a:lnTo>
                  <a:lnTo>
                    <a:pt x="505976" y="54925"/>
                  </a:lnTo>
                  <a:close/>
                </a:path>
                <a:path w="1118235" h="137795">
                  <a:moveTo>
                    <a:pt x="528431" y="54925"/>
                  </a:moveTo>
                  <a:lnTo>
                    <a:pt x="505976" y="54925"/>
                  </a:lnTo>
                  <a:lnTo>
                    <a:pt x="505976" y="65546"/>
                  </a:lnTo>
                  <a:lnTo>
                    <a:pt x="528431" y="65546"/>
                  </a:lnTo>
                  <a:lnTo>
                    <a:pt x="528431" y="54925"/>
                  </a:lnTo>
                  <a:close/>
                </a:path>
                <a:path w="1118235" h="137795">
                  <a:moveTo>
                    <a:pt x="578794" y="19724"/>
                  </a:moveTo>
                  <a:lnTo>
                    <a:pt x="576366" y="19724"/>
                  </a:lnTo>
                  <a:lnTo>
                    <a:pt x="576366" y="42028"/>
                  </a:lnTo>
                  <a:lnTo>
                    <a:pt x="573471" y="59890"/>
                  </a:lnTo>
                  <a:lnTo>
                    <a:pt x="565612" y="76812"/>
                  </a:lnTo>
                  <a:lnTo>
                    <a:pt x="554026" y="91061"/>
                  </a:lnTo>
                  <a:lnTo>
                    <a:pt x="539951" y="100899"/>
                  </a:lnTo>
                  <a:lnTo>
                    <a:pt x="547234" y="110913"/>
                  </a:lnTo>
                  <a:lnTo>
                    <a:pt x="562592" y="99681"/>
                  </a:lnTo>
                  <a:lnTo>
                    <a:pt x="575076" y="83299"/>
                  </a:lnTo>
                  <a:lnTo>
                    <a:pt x="582844" y="64967"/>
                  </a:lnTo>
                  <a:lnTo>
                    <a:pt x="581890" y="62853"/>
                  </a:lnTo>
                  <a:lnTo>
                    <a:pt x="578794" y="42028"/>
                  </a:lnTo>
                  <a:lnTo>
                    <a:pt x="578794" y="19724"/>
                  </a:lnTo>
                  <a:close/>
                </a:path>
                <a:path w="1118235" h="137795">
                  <a:moveTo>
                    <a:pt x="588960" y="19724"/>
                  </a:moveTo>
                  <a:lnTo>
                    <a:pt x="586532" y="19724"/>
                  </a:lnTo>
                  <a:lnTo>
                    <a:pt x="586532" y="42028"/>
                  </a:lnTo>
                  <a:lnTo>
                    <a:pt x="583464" y="63503"/>
                  </a:lnTo>
                  <a:lnTo>
                    <a:pt x="582844" y="64967"/>
                  </a:lnTo>
                  <a:lnTo>
                    <a:pt x="590363" y="81630"/>
                  </a:lnTo>
                  <a:lnTo>
                    <a:pt x="602990" y="96992"/>
                  </a:lnTo>
                  <a:lnTo>
                    <a:pt x="618547" y="107575"/>
                  </a:lnTo>
                  <a:lnTo>
                    <a:pt x="625678" y="97561"/>
                  </a:lnTo>
                  <a:lnTo>
                    <a:pt x="611427" y="88500"/>
                  </a:lnTo>
                  <a:lnTo>
                    <a:pt x="599751" y="75257"/>
                  </a:lnTo>
                  <a:lnTo>
                    <a:pt x="591859" y="59283"/>
                  </a:lnTo>
                  <a:lnTo>
                    <a:pt x="588960" y="42028"/>
                  </a:lnTo>
                  <a:lnTo>
                    <a:pt x="588960" y="19724"/>
                  </a:lnTo>
                  <a:close/>
                </a:path>
                <a:path w="1118235" h="137795">
                  <a:moveTo>
                    <a:pt x="586532" y="19724"/>
                  </a:moveTo>
                  <a:lnTo>
                    <a:pt x="578794" y="19724"/>
                  </a:lnTo>
                  <a:lnTo>
                    <a:pt x="578794" y="42028"/>
                  </a:lnTo>
                  <a:lnTo>
                    <a:pt x="581890" y="62853"/>
                  </a:lnTo>
                  <a:lnTo>
                    <a:pt x="582844" y="64967"/>
                  </a:lnTo>
                  <a:lnTo>
                    <a:pt x="583464" y="63503"/>
                  </a:lnTo>
                  <a:lnTo>
                    <a:pt x="586532" y="42028"/>
                  </a:lnTo>
                  <a:lnTo>
                    <a:pt x="586532" y="19724"/>
                  </a:lnTo>
                  <a:close/>
                </a:path>
                <a:path w="1118235" h="137795">
                  <a:moveTo>
                    <a:pt x="621126" y="14110"/>
                  </a:moveTo>
                  <a:lnTo>
                    <a:pt x="544503" y="14110"/>
                  </a:lnTo>
                  <a:lnTo>
                    <a:pt x="544503" y="24731"/>
                  </a:lnTo>
                  <a:lnTo>
                    <a:pt x="576366" y="24731"/>
                  </a:lnTo>
                  <a:lnTo>
                    <a:pt x="576366" y="19724"/>
                  </a:lnTo>
                  <a:lnTo>
                    <a:pt x="621126" y="19724"/>
                  </a:lnTo>
                  <a:lnTo>
                    <a:pt x="621126" y="14110"/>
                  </a:lnTo>
                  <a:close/>
                </a:path>
                <a:path w="1118235" h="137795">
                  <a:moveTo>
                    <a:pt x="621126" y="19724"/>
                  </a:moveTo>
                  <a:lnTo>
                    <a:pt x="588960" y="19724"/>
                  </a:lnTo>
                  <a:lnTo>
                    <a:pt x="588960" y="24731"/>
                  </a:lnTo>
                  <a:lnTo>
                    <a:pt x="621126" y="24731"/>
                  </a:lnTo>
                  <a:lnTo>
                    <a:pt x="621126" y="19724"/>
                  </a:lnTo>
                  <a:close/>
                </a:path>
                <a:path w="1118235" h="137795">
                  <a:moveTo>
                    <a:pt x="652231" y="151"/>
                  </a:moveTo>
                  <a:lnTo>
                    <a:pt x="639637" y="151"/>
                  </a:lnTo>
                  <a:lnTo>
                    <a:pt x="639637" y="137314"/>
                  </a:lnTo>
                  <a:lnTo>
                    <a:pt x="652231" y="137314"/>
                  </a:lnTo>
                  <a:lnTo>
                    <a:pt x="652231" y="151"/>
                  </a:lnTo>
                  <a:close/>
                </a:path>
                <a:path w="1118235" h="137795">
                  <a:moveTo>
                    <a:pt x="748263" y="10317"/>
                  </a:moveTo>
                  <a:lnTo>
                    <a:pt x="685296" y="10317"/>
                  </a:lnTo>
                  <a:lnTo>
                    <a:pt x="685296" y="71160"/>
                  </a:lnTo>
                  <a:lnTo>
                    <a:pt x="748263" y="71160"/>
                  </a:lnTo>
                  <a:lnTo>
                    <a:pt x="748263" y="60995"/>
                  </a:lnTo>
                  <a:lnTo>
                    <a:pt x="697586" y="60995"/>
                  </a:lnTo>
                  <a:lnTo>
                    <a:pt x="697586" y="20483"/>
                  </a:lnTo>
                  <a:lnTo>
                    <a:pt x="748263" y="20483"/>
                  </a:lnTo>
                  <a:lnTo>
                    <a:pt x="748263" y="10317"/>
                  </a:lnTo>
                  <a:close/>
                </a:path>
                <a:path w="1118235" h="137795">
                  <a:moveTo>
                    <a:pt x="748263" y="20483"/>
                  </a:moveTo>
                  <a:lnTo>
                    <a:pt x="735973" y="20483"/>
                  </a:lnTo>
                  <a:lnTo>
                    <a:pt x="735973" y="60995"/>
                  </a:lnTo>
                  <a:lnTo>
                    <a:pt x="748263" y="60995"/>
                  </a:lnTo>
                  <a:lnTo>
                    <a:pt x="748263" y="20483"/>
                  </a:lnTo>
                  <a:close/>
                </a:path>
                <a:path w="1118235" h="137795">
                  <a:moveTo>
                    <a:pt x="786044" y="151"/>
                  </a:moveTo>
                  <a:lnTo>
                    <a:pt x="773450" y="151"/>
                  </a:lnTo>
                  <a:lnTo>
                    <a:pt x="773450" y="81478"/>
                  </a:lnTo>
                  <a:lnTo>
                    <a:pt x="786044" y="81478"/>
                  </a:lnTo>
                  <a:lnTo>
                    <a:pt x="786044" y="46277"/>
                  </a:lnTo>
                  <a:lnTo>
                    <a:pt x="782554" y="46277"/>
                  </a:lnTo>
                  <a:lnTo>
                    <a:pt x="782554" y="35656"/>
                  </a:lnTo>
                  <a:lnTo>
                    <a:pt x="786044" y="35656"/>
                  </a:lnTo>
                  <a:lnTo>
                    <a:pt x="786044" y="151"/>
                  </a:lnTo>
                  <a:close/>
                </a:path>
                <a:path w="1118235" h="137795">
                  <a:moveTo>
                    <a:pt x="786044" y="35656"/>
                  </a:moveTo>
                  <a:lnTo>
                    <a:pt x="782554" y="35656"/>
                  </a:lnTo>
                  <a:lnTo>
                    <a:pt x="782554" y="46277"/>
                  </a:lnTo>
                  <a:lnTo>
                    <a:pt x="786044" y="46277"/>
                  </a:lnTo>
                  <a:lnTo>
                    <a:pt x="786044" y="35656"/>
                  </a:lnTo>
                  <a:close/>
                </a:path>
                <a:path w="1118235" h="137795">
                  <a:moveTo>
                    <a:pt x="806375" y="35656"/>
                  </a:moveTo>
                  <a:lnTo>
                    <a:pt x="786044" y="35656"/>
                  </a:lnTo>
                  <a:lnTo>
                    <a:pt x="786044" y="46277"/>
                  </a:lnTo>
                  <a:lnTo>
                    <a:pt x="806375" y="46277"/>
                  </a:lnTo>
                  <a:lnTo>
                    <a:pt x="806375" y="35656"/>
                  </a:lnTo>
                  <a:close/>
                </a:path>
                <a:path w="1118235" h="137795">
                  <a:moveTo>
                    <a:pt x="786044" y="88761"/>
                  </a:moveTo>
                  <a:lnTo>
                    <a:pt x="696979" y="88761"/>
                  </a:lnTo>
                  <a:lnTo>
                    <a:pt x="696979" y="98927"/>
                  </a:lnTo>
                  <a:lnTo>
                    <a:pt x="773450" y="98927"/>
                  </a:lnTo>
                  <a:lnTo>
                    <a:pt x="773450" y="137466"/>
                  </a:lnTo>
                  <a:lnTo>
                    <a:pt x="786044" y="137466"/>
                  </a:lnTo>
                  <a:lnTo>
                    <a:pt x="786044" y="88761"/>
                  </a:lnTo>
                  <a:close/>
                </a:path>
                <a:path w="1118235" h="137795">
                  <a:moveTo>
                    <a:pt x="968296" y="0"/>
                  </a:moveTo>
                  <a:lnTo>
                    <a:pt x="955703" y="0"/>
                  </a:lnTo>
                  <a:lnTo>
                    <a:pt x="955703" y="99382"/>
                  </a:lnTo>
                  <a:lnTo>
                    <a:pt x="968296" y="99382"/>
                  </a:lnTo>
                  <a:lnTo>
                    <a:pt x="968296" y="51284"/>
                  </a:lnTo>
                  <a:lnTo>
                    <a:pt x="964503" y="51284"/>
                  </a:lnTo>
                  <a:lnTo>
                    <a:pt x="964503" y="40815"/>
                  </a:lnTo>
                  <a:lnTo>
                    <a:pt x="968296" y="40815"/>
                  </a:lnTo>
                  <a:lnTo>
                    <a:pt x="968296" y="0"/>
                  </a:lnTo>
                  <a:close/>
                </a:path>
                <a:path w="1118235" h="137795">
                  <a:moveTo>
                    <a:pt x="968296" y="40815"/>
                  </a:moveTo>
                  <a:lnTo>
                    <a:pt x="964503" y="40815"/>
                  </a:lnTo>
                  <a:lnTo>
                    <a:pt x="964503" y="51284"/>
                  </a:lnTo>
                  <a:lnTo>
                    <a:pt x="968296" y="51284"/>
                  </a:lnTo>
                  <a:lnTo>
                    <a:pt x="968296" y="40815"/>
                  </a:lnTo>
                  <a:close/>
                </a:path>
                <a:path w="1118235" h="137795">
                  <a:moveTo>
                    <a:pt x="988628" y="40815"/>
                  </a:moveTo>
                  <a:lnTo>
                    <a:pt x="968296" y="40815"/>
                  </a:lnTo>
                  <a:lnTo>
                    <a:pt x="968296" y="51284"/>
                  </a:lnTo>
                  <a:lnTo>
                    <a:pt x="988628" y="51284"/>
                  </a:lnTo>
                  <a:lnTo>
                    <a:pt x="988628" y="40815"/>
                  </a:lnTo>
                  <a:close/>
                </a:path>
                <a:path w="1118235" h="137795">
                  <a:moveTo>
                    <a:pt x="928695" y="11834"/>
                  </a:moveTo>
                  <a:lnTo>
                    <a:pt x="868155" y="11834"/>
                  </a:lnTo>
                  <a:lnTo>
                    <a:pt x="868155" y="75257"/>
                  </a:lnTo>
                  <a:lnTo>
                    <a:pt x="878776" y="75257"/>
                  </a:lnTo>
                  <a:lnTo>
                    <a:pt x="898273" y="75053"/>
                  </a:lnTo>
                  <a:lnTo>
                    <a:pt x="914471" y="74309"/>
                  </a:lnTo>
                  <a:lnTo>
                    <a:pt x="928790" y="72825"/>
                  </a:lnTo>
                  <a:lnTo>
                    <a:pt x="942654" y="70402"/>
                  </a:lnTo>
                  <a:lnTo>
                    <a:pt x="880597" y="70402"/>
                  </a:lnTo>
                  <a:lnTo>
                    <a:pt x="880597" y="64788"/>
                  </a:lnTo>
                  <a:lnTo>
                    <a:pt x="878776" y="64788"/>
                  </a:lnTo>
                  <a:lnTo>
                    <a:pt x="880597" y="64771"/>
                  </a:lnTo>
                  <a:lnTo>
                    <a:pt x="880597" y="22304"/>
                  </a:lnTo>
                  <a:lnTo>
                    <a:pt x="928695" y="22304"/>
                  </a:lnTo>
                  <a:lnTo>
                    <a:pt x="928695" y="11834"/>
                  </a:lnTo>
                  <a:close/>
                </a:path>
                <a:path w="1118235" h="137795">
                  <a:moveTo>
                    <a:pt x="941289" y="60236"/>
                  </a:moveTo>
                  <a:lnTo>
                    <a:pt x="927744" y="62547"/>
                  </a:lnTo>
                  <a:lnTo>
                    <a:pt x="913731" y="63934"/>
                  </a:lnTo>
                  <a:lnTo>
                    <a:pt x="897868" y="64610"/>
                  </a:lnTo>
                  <a:lnTo>
                    <a:pt x="880597" y="64771"/>
                  </a:lnTo>
                  <a:lnTo>
                    <a:pt x="880597" y="70402"/>
                  </a:lnTo>
                  <a:lnTo>
                    <a:pt x="942654" y="70402"/>
                  </a:lnTo>
                  <a:lnTo>
                    <a:pt x="941289" y="60236"/>
                  </a:lnTo>
                  <a:close/>
                </a:path>
                <a:path w="1118235" h="137795">
                  <a:moveTo>
                    <a:pt x="880597" y="64771"/>
                  </a:moveTo>
                  <a:lnTo>
                    <a:pt x="878776" y="64788"/>
                  </a:lnTo>
                  <a:lnTo>
                    <a:pt x="880597" y="64788"/>
                  </a:lnTo>
                  <a:close/>
                </a:path>
                <a:path w="1118235" h="137795">
                  <a:moveTo>
                    <a:pt x="895466" y="89520"/>
                  </a:moveTo>
                  <a:lnTo>
                    <a:pt x="882873" y="89520"/>
                  </a:lnTo>
                  <a:lnTo>
                    <a:pt x="882873" y="134280"/>
                  </a:lnTo>
                  <a:lnTo>
                    <a:pt x="974517" y="134280"/>
                  </a:lnTo>
                  <a:lnTo>
                    <a:pt x="974517" y="128666"/>
                  </a:lnTo>
                  <a:lnTo>
                    <a:pt x="895466" y="128666"/>
                  </a:lnTo>
                  <a:lnTo>
                    <a:pt x="895466" y="89520"/>
                  </a:lnTo>
                  <a:close/>
                </a:path>
                <a:path w="1118235" h="137795">
                  <a:moveTo>
                    <a:pt x="974517" y="123962"/>
                  </a:moveTo>
                  <a:lnTo>
                    <a:pt x="895466" y="123962"/>
                  </a:lnTo>
                  <a:lnTo>
                    <a:pt x="895466" y="128666"/>
                  </a:lnTo>
                  <a:lnTo>
                    <a:pt x="974517" y="128666"/>
                  </a:lnTo>
                  <a:lnTo>
                    <a:pt x="974517" y="123962"/>
                  </a:lnTo>
                  <a:close/>
                </a:path>
                <a:path w="1118235" h="137795">
                  <a:moveTo>
                    <a:pt x="1090275" y="3641"/>
                  </a:moveTo>
                  <a:lnTo>
                    <a:pt x="1078440" y="3641"/>
                  </a:lnTo>
                  <a:lnTo>
                    <a:pt x="1078440" y="130335"/>
                  </a:lnTo>
                  <a:lnTo>
                    <a:pt x="1090275" y="130335"/>
                  </a:lnTo>
                  <a:lnTo>
                    <a:pt x="1090275" y="82844"/>
                  </a:lnTo>
                  <a:lnTo>
                    <a:pt x="1084812" y="82844"/>
                  </a:lnTo>
                  <a:lnTo>
                    <a:pt x="1084812" y="72678"/>
                  </a:lnTo>
                  <a:lnTo>
                    <a:pt x="1090275" y="72678"/>
                  </a:lnTo>
                  <a:lnTo>
                    <a:pt x="1090275" y="48401"/>
                  </a:lnTo>
                  <a:lnTo>
                    <a:pt x="1085116" y="48401"/>
                  </a:lnTo>
                  <a:lnTo>
                    <a:pt x="1085116" y="38235"/>
                  </a:lnTo>
                  <a:lnTo>
                    <a:pt x="1090275" y="38235"/>
                  </a:lnTo>
                  <a:lnTo>
                    <a:pt x="1090275" y="3641"/>
                  </a:lnTo>
                  <a:close/>
                </a:path>
                <a:path w="1118235" h="137795">
                  <a:moveTo>
                    <a:pt x="1052798" y="17448"/>
                  </a:moveTo>
                  <a:lnTo>
                    <a:pt x="1047791" y="17448"/>
                  </a:lnTo>
                  <a:lnTo>
                    <a:pt x="1047791" y="19724"/>
                  </a:lnTo>
                  <a:lnTo>
                    <a:pt x="1045038" y="42979"/>
                  </a:lnTo>
                  <a:lnTo>
                    <a:pt x="1036582" y="64086"/>
                  </a:lnTo>
                  <a:lnTo>
                    <a:pt x="1022122" y="82775"/>
                  </a:lnTo>
                  <a:lnTo>
                    <a:pt x="1001361" y="98775"/>
                  </a:lnTo>
                  <a:lnTo>
                    <a:pt x="1008644" y="107727"/>
                  </a:lnTo>
                  <a:lnTo>
                    <a:pt x="1032212" y="89396"/>
                  </a:lnTo>
                  <a:lnTo>
                    <a:pt x="1048113" y="67822"/>
                  </a:lnTo>
                  <a:lnTo>
                    <a:pt x="1055328" y="48401"/>
                  </a:lnTo>
                  <a:lnTo>
                    <a:pt x="1054618" y="48401"/>
                  </a:lnTo>
                  <a:lnTo>
                    <a:pt x="1054618" y="38235"/>
                  </a:lnTo>
                  <a:lnTo>
                    <a:pt x="1057683" y="38235"/>
                  </a:lnTo>
                  <a:lnTo>
                    <a:pt x="1058814" y="27766"/>
                  </a:lnTo>
                  <a:lnTo>
                    <a:pt x="1052798" y="27766"/>
                  </a:lnTo>
                  <a:lnTo>
                    <a:pt x="1052798" y="17448"/>
                  </a:lnTo>
                  <a:close/>
                </a:path>
                <a:path w="1118235" h="137795">
                  <a:moveTo>
                    <a:pt x="1078440" y="72678"/>
                  </a:moveTo>
                  <a:lnTo>
                    <a:pt x="1053556" y="72678"/>
                  </a:lnTo>
                  <a:lnTo>
                    <a:pt x="1053556" y="82844"/>
                  </a:lnTo>
                  <a:lnTo>
                    <a:pt x="1078440" y="82844"/>
                  </a:lnTo>
                  <a:lnTo>
                    <a:pt x="1078440" y="72678"/>
                  </a:lnTo>
                  <a:close/>
                </a:path>
                <a:path w="1118235" h="137795">
                  <a:moveTo>
                    <a:pt x="1090275" y="72678"/>
                  </a:moveTo>
                  <a:lnTo>
                    <a:pt x="1084812" y="72678"/>
                  </a:lnTo>
                  <a:lnTo>
                    <a:pt x="1084812" y="82844"/>
                  </a:lnTo>
                  <a:lnTo>
                    <a:pt x="1090275" y="82844"/>
                  </a:lnTo>
                  <a:lnTo>
                    <a:pt x="1090275" y="72678"/>
                  </a:lnTo>
                  <a:close/>
                </a:path>
                <a:path w="1118235" h="137795">
                  <a:moveTo>
                    <a:pt x="1057683" y="38235"/>
                  </a:moveTo>
                  <a:lnTo>
                    <a:pt x="1054618" y="38235"/>
                  </a:lnTo>
                  <a:lnTo>
                    <a:pt x="1054618" y="48401"/>
                  </a:lnTo>
                  <a:lnTo>
                    <a:pt x="1055328" y="48401"/>
                  </a:lnTo>
                  <a:lnTo>
                    <a:pt x="1057101" y="43631"/>
                  </a:lnTo>
                  <a:lnTo>
                    <a:pt x="1057683" y="38235"/>
                  </a:lnTo>
                  <a:close/>
                </a:path>
                <a:path w="1118235" h="137795">
                  <a:moveTo>
                    <a:pt x="1078440" y="38235"/>
                  </a:moveTo>
                  <a:lnTo>
                    <a:pt x="1057683" y="38235"/>
                  </a:lnTo>
                  <a:lnTo>
                    <a:pt x="1057101" y="43631"/>
                  </a:lnTo>
                  <a:lnTo>
                    <a:pt x="1055328" y="48401"/>
                  </a:lnTo>
                  <a:lnTo>
                    <a:pt x="1078440" y="48401"/>
                  </a:lnTo>
                  <a:lnTo>
                    <a:pt x="1078440" y="38235"/>
                  </a:lnTo>
                  <a:close/>
                </a:path>
                <a:path w="1118235" h="137795">
                  <a:moveTo>
                    <a:pt x="1090275" y="38235"/>
                  </a:moveTo>
                  <a:lnTo>
                    <a:pt x="1085116" y="38235"/>
                  </a:lnTo>
                  <a:lnTo>
                    <a:pt x="1085116" y="48401"/>
                  </a:lnTo>
                  <a:lnTo>
                    <a:pt x="1090275" y="48401"/>
                  </a:lnTo>
                  <a:lnTo>
                    <a:pt x="1090275" y="38235"/>
                  </a:lnTo>
                  <a:close/>
                </a:path>
                <a:path w="1118235" h="137795">
                  <a:moveTo>
                    <a:pt x="1047791" y="17448"/>
                  </a:moveTo>
                  <a:lnTo>
                    <a:pt x="1007431" y="17448"/>
                  </a:lnTo>
                  <a:lnTo>
                    <a:pt x="1007431" y="27766"/>
                  </a:lnTo>
                  <a:lnTo>
                    <a:pt x="1046839" y="27766"/>
                  </a:lnTo>
                  <a:lnTo>
                    <a:pt x="1047791" y="19724"/>
                  </a:lnTo>
                  <a:lnTo>
                    <a:pt x="1047791" y="17448"/>
                  </a:lnTo>
                  <a:close/>
                </a:path>
                <a:path w="1118235" h="137795">
                  <a:moveTo>
                    <a:pt x="1059929" y="17448"/>
                  </a:moveTo>
                  <a:lnTo>
                    <a:pt x="1052798" y="17448"/>
                  </a:lnTo>
                  <a:lnTo>
                    <a:pt x="1052798" y="27766"/>
                  </a:lnTo>
                  <a:lnTo>
                    <a:pt x="1058814" y="27766"/>
                  </a:lnTo>
                  <a:lnTo>
                    <a:pt x="1059929" y="17448"/>
                  </a:lnTo>
                  <a:close/>
                </a:path>
                <a:path w="1118235" h="137795">
                  <a:moveTo>
                    <a:pt x="1118041" y="151"/>
                  </a:moveTo>
                  <a:lnTo>
                    <a:pt x="1105903" y="151"/>
                  </a:lnTo>
                  <a:lnTo>
                    <a:pt x="1105903" y="137314"/>
                  </a:lnTo>
                  <a:lnTo>
                    <a:pt x="1118041" y="137314"/>
                  </a:lnTo>
                  <a:lnTo>
                    <a:pt x="1118041" y="151"/>
                  </a:lnTo>
                  <a:close/>
                </a:path>
              </a:pathLst>
            </a:custGeom>
            <a:solidFill>
              <a:srgbClr val="000000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sp>
        <p:nvSpPr>
          <p:cNvPr id="14" name="object 14"/>
          <p:cNvSpPr/>
          <p:nvPr/>
        </p:nvSpPr>
        <p:spPr>
          <a:xfrm>
            <a:off x="5086709" y="2417122"/>
            <a:ext cx="1270874" cy="1092168"/>
          </a:xfrm>
          <a:custGeom>
            <a:avLst/>
            <a:gdLst/>
            <a:ahLst/>
            <a:cxnLst/>
            <a:rect l="l" t="t" r="r" b="b"/>
            <a:pathLst>
              <a:path w="3725545" h="3201670">
                <a:moveTo>
                  <a:pt x="7587" y="75863"/>
                </a:moveTo>
                <a:lnTo>
                  <a:pt x="0" y="75864"/>
                </a:lnTo>
                <a:lnTo>
                  <a:pt x="0" y="3125618"/>
                </a:lnTo>
                <a:lnTo>
                  <a:pt x="5961" y="3155148"/>
                </a:lnTo>
                <a:lnTo>
                  <a:pt x="22220" y="3179262"/>
                </a:lnTo>
                <a:lnTo>
                  <a:pt x="46334" y="3195521"/>
                </a:lnTo>
                <a:lnTo>
                  <a:pt x="75864" y="3201483"/>
                </a:lnTo>
                <a:lnTo>
                  <a:pt x="75865" y="3193895"/>
                </a:lnTo>
                <a:lnTo>
                  <a:pt x="49288" y="3188529"/>
                </a:lnTo>
                <a:lnTo>
                  <a:pt x="27585" y="3173897"/>
                </a:lnTo>
                <a:lnTo>
                  <a:pt x="12953" y="3152194"/>
                </a:lnTo>
                <a:lnTo>
                  <a:pt x="7587" y="3125618"/>
                </a:lnTo>
                <a:lnTo>
                  <a:pt x="7587" y="75863"/>
                </a:lnTo>
                <a:close/>
              </a:path>
              <a:path w="3725545" h="3201670">
                <a:moveTo>
                  <a:pt x="3649084" y="3193895"/>
                </a:moveTo>
                <a:lnTo>
                  <a:pt x="75865" y="3193895"/>
                </a:lnTo>
                <a:lnTo>
                  <a:pt x="75865" y="3201483"/>
                </a:lnTo>
                <a:lnTo>
                  <a:pt x="3649084" y="3201482"/>
                </a:lnTo>
                <a:lnTo>
                  <a:pt x="3649084" y="3193895"/>
                </a:lnTo>
                <a:close/>
              </a:path>
              <a:path w="3725545" h="3201670">
                <a:moveTo>
                  <a:pt x="3649084" y="0"/>
                </a:moveTo>
                <a:lnTo>
                  <a:pt x="3649084" y="7585"/>
                </a:lnTo>
                <a:lnTo>
                  <a:pt x="3675661" y="12951"/>
                </a:lnTo>
                <a:lnTo>
                  <a:pt x="3697364" y="27583"/>
                </a:lnTo>
                <a:lnTo>
                  <a:pt x="3711997" y="49286"/>
                </a:lnTo>
                <a:lnTo>
                  <a:pt x="3717362" y="75863"/>
                </a:lnTo>
                <a:lnTo>
                  <a:pt x="3717362" y="3125618"/>
                </a:lnTo>
                <a:lnTo>
                  <a:pt x="3711997" y="3152194"/>
                </a:lnTo>
                <a:lnTo>
                  <a:pt x="3697364" y="3173897"/>
                </a:lnTo>
                <a:lnTo>
                  <a:pt x="3675661" y="3188530"/>
                </a:lnTo>
                <a:lnTo>
                  <a:pt x="3649084" y="3193895"/>
                </a:lnTo>
                <a:lnTo>
                  <a:pt x="3649084" y="3201482"/>
                </a:lnTo>
                <a:lnTo>
                  <a:pt x="3678613" y="3195521"/>
                </a:lnTo>
                <a:lnTo>
                  <a:pt x="3702728" y="3179262"/>
                </a:lnTo>
                <a:lnTo>
                  <a:pt x="3718986" y="3155148"/>
                </a:lnTo>
                <a:lnTo>
                  <a:pt x="3724948" y="3125618"/>
                </a:lnTo>
                <a:lnTo>
                  <a:pt x="3724948" y="75863"/>
                </a:lnTo>
                <a:lnTo>
                  <a:pt x="3718986" y="46334"/>
                </a:lnTo>
                <a:lnTo>
                  <a:pt x="3702728" y="22220"/>
                </a:lnTo>
                <a:lnTo>
                  <a:pt x="3678613" y="5961"/>
                </a:lnTo>
                <a:lnTo>
                  <a:pt x="3649084" y="0"/>
                </a:lnTo>
                <a:close/>
              </a:path>
              <a:path w="3725545" h="3201670">
                <a:moveTo>
                  <a:pt x="75865" y="0"/>
                </a:moveTo>
                <a:lnTo>
                  <a:pt x="46334" y="5961"/>
                </a:lnTo>
                <a:lnTo>
                  <a:pt x="22220" y="22220"/>
                </a:lnTo>
                <a:lnTo>
                  <a:pt x="5961" y="46334"/>
                </a:lnTo>
                <a:lnTo>
                  <a:pt x="0" y="75863"/>
                </a:lnTo>
                <a:lnTo>
                  <a:pt x="7587" y="75863"/>
                </a:lnTo>
                <a:lnTo>
                  <a:pt x="12953" y="49286"/>
                </a:lnTo>
                <a:lnTo>
                  <a:pt x="27585" y="27583"/>
                </a:lnTo>
                <a:lnTo>
                  <a:pt x="49288" y="12951"/>
                </a:lnTo>
                <a:lnTo>
                  <a:pt x="75865" y="7585"/>
                </a:lnTo>
                <a:lnTo>
                  <a:pt x="75865" y="0"/>
                </a:lnTo>
                <a:close/>
              </a:path>
              <a:path w="3725545" h="3201670">
                <a:moveTo>
                  <a:pt x="3649083" y="0"/>
                </a:moveTo>
                <a:lnTo>
                  <a:pt x="75865" y="0"/>
                </a:lnTo>
                <a:lnTo>
                  <a:pt x="75865" y="7585"/>
                </a:lnTo>
                <a:lnTo>
                  <a:pt x="3649084" y="7585"/>
                </a:lnTo>
                <a:lnTo>
                  <a:pt x="36490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5" name="object 15"/>
          <p:cNvSpPr/>
          <p:nvPr/>
        </p:nvSpPr>
        <p:spPr>
          <a:xfrm>
            <a:off x="5084122" y="460651"/>
            <a:ext cx="1270874" cy="1855732"/>
          </a:xfrm>
          <a:custGeom>
            <a:avLst/>
            <a:gdLst/>
            <a:ahLst/>
            <a:cxnLst/>
            <a:rect l="l" t="t" r="r" b="b"/>
            <a:pathLst>
              <a:path w="3725545" h="5440045">
                <a:moveTo>
                  <a:pt x="7586" y="75863"/>
                </a:moveTo>
                <a:lnTo>
                  <a:pt x="0" y="75864"/>
                </a:lnTo>
                <a:lnTo>
                  <a:pt x="0" y="5363622"/>
                </a:lnTo>
                <a:lnTo>
                  <a:pt x="5961" y="5393151"/>
                </a:lnTo>
                <a:lnTo>
                  <a:pt x="22220" y="5417266"/>
                </a:lnTo>
                <a:lnTo>
                  <a:pt x="46334" y="5433524"/>
                </a:lnTo>
                <a:lnTo>
                  <a:pt x="75864" y="5439486"/>
                </a:lnTo>
                <a:lnTo>
                  <a:pt x="75864" y="5431899"/>
                </a:lnTo>
                <a:lnTo>
                  <a:pt x="49287" y="5426533"/>
                </a:lnTo>
                <a:lnTo>
                  <a:pt x="27584" y="5411900"/>
                </a:lnTo>
                <a:lnTo>
                  <a:pt x="12952" y="5390197"/>
                </a:lnTo>
                <a:lnTo>
                  <a:pt x="7586" y="5363622"/>
                </a:lnTo>
                <a:lnTo>
                  <a:pt x="7586" y="75863"/>
                </a:lnTo>
                <a:close/>
              </a:path>
              <a:path w="3725545" h="5440045">
                <a:moveTo>
                  <a:pt x="3649083" y="5431899"/>
                </a:moveTo>
                <a:lnTo>
                  <a:pt x="75864" y="5431899"/>
                </a:lnTo>
                <a:lnTo>
                  <a:pt x="75864" y="5439486"/>
                </a:lnTo>
                <a:lnTo>
                  <a:pt x="3649083" y="5439486"/>
                </a:lnTo>
                <a:lnTo>
                  <a:pt x="3649083" y="5431899"/>
                </a:lnTo>
                <a:close/>
              </a:path>
              <a:path w="3725545" h="5440045">
                <a:moveTo>
                  <a:pt x="3649083" y="0"/>
                </a:moveTo>
                <a:lnTo>
                  <a:pt x="3649083" y="7585"/>
                </a:lnTo>
                <a:lnTo>
                  <a:pt x="3675660" y="12951"/>
                </a:lnTo>
                <a:lnTo>
                  <a:pt x="3697363" y="27583"/>
                </a:lnTo>
                <a:lnTo>
                  <a:pt x="3711996" y="49286"/>
                </a:lnTo>
                <a:lnTo>
                  <a:pt x="3717361" y="75863"/>
                </a:lnTo>
                <a:lnTo>
                  <a:pt x="3717361" y="5363622"/>
                </a:lnTo>
                <a:lnTo>
                  <a:pt x="3711996" y="5390197"/>
                </a:lnTo>
                <a:lnTo>
                  <a:pt x="3697363" y="5411900"/>
                </a:lnTo>
                <a:lnTo>
                  <a:pt x="3675660" y="5426533"/>
                </a:lnTo>
                <a:lnTo>
                  <a:pt x="3649083" y="5431899"/>
                </a:lnTo>
                <a:lnTo>
                  <a:pt x="3649083" y="5439486"/>
                </a:lnTo>
                <a:lnTo>
                  <a:pt x="3678613" y="5433524"/>
                </a:lnTo>
                <a:lnTo>
                  <a:pt x="3702728" y="5417266"/>
                </a:lnTo>
                <a:lnTo>
                  <a:pt x="3718986" y="5393151"/>
                </a:lnTo>
                <a:lnTo>
                  <a:pt x="3724948" y="5363622"/>
                </a:lnTo>
                <a:lnTo>
                  <a:pt x="3724948" y="75863"/>
                </a:lnTo>
                <a:lnTo>
                  <a:pt x="3718986" y="46334"/>
                </a:lnTo>
                <a:lnTo>
                  <a:pt x="3702728" y="22219"/>
                </a:lnTo>
                <a:lnTo>
                  <a:pt x="3678613" y="5961"/>
                </a:lnTo>
                <a:lnTo>
                  <a:pt x="3649083" y="0"/>
                </a:lnTo>
                <a:close/>
              </a:path>
              <a:path w="3725545" h="5440045">
                <a:moveTo>
                  <a:pt x="75864" y="0"/>
                </a:moveTo>
                <a:lnTo>
                  <a:pt x="46334" y="5961"/>
                </a:lnTo>
                <a:lnTo>
                  <a:pt x="22220" y="22219"/>
                </a:lnTo>
                <a:lnTo>
                  <a:pt x="5961" y="46334"/>
                </a:lnTo>
                <a:lnTo>
                  <a:pt x="0" y="75863"/>
                </a:lnTo>
                <a:lnTo>
                  <a:pt x="7586" y="75863"/>
                </a:lnTo>
                <a:lnTo>
                  <a:pt x="12952" y="49286"/>
                </a:lnTo>
                <a:lnTo>
                  <a:pt x="27584" y="27583"/>
                </a:lnTo>
                <a:lnTo>
                  <a:pt x="49287" y="12951"/>
                </a:lnTo>
                <a:lnTo>
                  <a:pt x="75864" y="7585"/>
                </a:lnTo>
                <a:lnTo>
                  <a:pt x="75864" y="0"/>
                </a:lnTo>
                <a:close/>
              </a:path>
              <a:path w="3725545" h="5440045">
                <a:moveTo>
                  <a:pt x="3649083" y="0"/>
                </a:moveTo>
                <a:lnTo>
                  <a:pt x="75864" y="0"/>
                </a:lnTo>
                <a:lnTo>
                  <a:pt x="75864" y="7585"/>
                </a:lnTo>
                <a:lnTo>
                  <a:pt x="3649083" y="7585"/>
                </a:lnTo>
                <a:lnTo>
                  <a:pt x="36490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grpSp>
        <p:nvGrpSpPr>
          <p:cNvPr id="16" name="object 16"/>
          <p:cNvGrpSpPr/>
          <p:nvPr/>
        </p:nvGrpSpPr>
        <p:grpSpPr>
          <a:xfrm>
            <a:off x="5102236" y="2417121"/>
            <a:ext cx="1239682" cy="605653"/>
            <a:chOff x="7138851" y="7085747"/>
            <a:chExt cx="3634104" cy="1775460"/>
          </a:xfrm>
        </p:grpSpPr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38852" y="7085747"/>
              <a:ext cx="3633910" cy="177522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138851" y="7085747"/>
              <a:ext cx="3634104" cy="1775460"/>
            </a:xfrm>
            <a:custGeom>
              <a:avLst/>
              <a:gdLst/>
              <a:ahLst/>
              <a:cxnLst/>
              <a:rect l="l" t="t" r="r" b="b"/>
              <a:pathLst>
                <a:path w="3634104" h="1775459">
                  <a:moveTo>
                    <a:pt x="7586" y="75864"/>
                  </a:moveTo>
                  <a:lnTo>
                    <a:pt x="0" y="75864"/>
                  </a:lnTo>
                  <a:lnTo>
                    <a:pt x="0" y="1699365"/>
                  </a:lnTo>
                  <a:lnTo>
                    <a:pt x="5961" y="1728895"/>
                  </a:lnTo>
                  <a:lnTo>
                    <a:pt x="22220" y="1753009"/>
                  </a:lnTo>
                  <a:lnTo>
                    <a:pt x="46334" y="1769268"/>
                  </a:lnTo>
                  <a:lnTo>
                    <a:pt x="75864" y="1775229"/>
                  </a:lnTo>
                  <a:lnTo>
                    <a:pt x="75864" y="1767642"/>
                  </a:lnTo>
                  <a:lnTo>
                    <a:pt x="49287" y="1762277"/>
                  </a:lnTo>
                  <a:lnTo>
                    <a:pt x="27584" y="1747644"/>
                  </a:lnTo>
                  <a:lnTo>
                    <a:pt x="12952" y="1725941"/>
                  </a:lnTo>
                  <a:lnTo>
                    <a:pt x="7586" y="1699365"/>
                  </a:lnTo>
                  <a:lnTo>
                    <a:pt x="7586" y="75864"/>
                  </a:lnTo>
                  <a:close/>
                </a:path>
                <a:path w="3634104" h="1775459">
                  <a:moveTo>
                    <a:pt x="3558046" y="1767642"/>
                  </a:moveTo>
                  <a:lnTo>
                    <a:pt x="75864" y="1767642"/>
                  </a:lnTo>
                  <a:lnTo>
                    <a:pt x="75864" y="1775229"/>
                  </a:lnTo>
                  <a:lnTo>
                    <a:pt x="3558046" y="1775229"/>
                  </a:lnTo>
                  <a:lnTo>
                    <a:pt x="3558046" y="1767642"/>
                  </a:lnTo>
                  <a:close/>
                </a:path>
                <a:path w="3634104" h="1775459">
                  <a:moveTo>
                    <a:pt x="3558046" y="0"/>
                  </a:moveTo>
                  <a:lnTo>
                    <a:pt x="3558046" y="7585"/>
                  </a:lnTo>
                  <a:lnTo>
                    <a:pt x="3584623" y="12951"/>
                  </a:lnTo>
                  <a:lnTo>
                    <a:pt x="3606326" y="27584"/>
                  </a:lnTo>
                  <a:lnTo>
                    <a:pt x="3620958" y="49287"/>
                  </a:lnTo>
                  <a:lnTo>
                    <a:pt x="3626324" y="75864"/>
                  </a:lnTo>
                  <a:lnTo>
                    <a:pt x="3626324" y="1699365"/>
                  </a:lnTo>
                  <a:lnTo>
                    <a:pt x="3620958" y="1725941"/>
                  </a:lnTo>
                  <a:lnTo>
                    <a:pt x="3606326" y="1747644"/>
                  </a:lnTo>
                  <a:lnTo>
                    <a:pt x="3584623" y="1762277"/>
                  </a:lnTo>
                  <a:lnTo>
                    <a:pt x="3558046" y="1767642"/>
                  </a:lnTo>
                  <a:lnTo>
                    <a:pt x="3558046" y="1775229"/>
                  </a:lnTo>
                  <a:lnTo>
                    <a:pt x="3587576" y="1769268"/>
                  </a:lnTo>
                  <a:lnTo>
                    <a:pt x="3611690" y="1753009"/>
                  </a:lnTo>
                  <a:lnTo>
                    <a:pt x="3627949" y="1728895"/>
                  </a:lnTo>
                  <a:lnTo>
                    <a:pt x="3633910" y="1699365"/>
                  </a:lnTo>
                  <a:lnTo>
                    <a:pt x="3633910" y="75864"/>
                  </a:lnTo>
                  <a:lnTo>
                    <a:pt x="3627949" y="46334"/>
                  </a:lnTo>
                  <a:lnTo>
                    <a:pt x="3611690" y="22220"/>
                  </a:lnTo>
                  <a:lnTo>
                    <a:pt x="3587576" y="5961"/>
                  </a:lnTo>
                  <a:lnTo>
                    <a:pt x="3558046" y="0"/>
                  </a:lnTo>
                  <a:close/>
                </a:path>
                <a:path w="3634104" h="1775459">
                  <a:moveTo>
                    <a:pt x="75864" y="0"/>
                  </a:moveTo>
                  <a:lnTo>
                    <a:pt x="46334" y="5961"/>
                  </a:lnTo>
                  <a:lnTo>
                    <a:pt x="22220" y="22220"/>
                  </a:lnTo>
                  <a:lnTo>
                    <a:pt x="5961" y="46334"/>
                  </a:lnTo>
                  <a:lnTo>
                    <a:pt x="0" y="75864"/>
                  </a:lnTo>
                  <a:lnTo>
                    <a:pt x="7586" y="75864"/>
                  </a:lnTo>
                  <a:lnTo>
                    <a:pt x="12952" y="49287"/>
                  </a:lnTo>
                  <a:lnTo>
                    <a:pt x="27584" y="27584"/>
                  </a:lnTo>
                  <a:lnTo>
                    <a:pt x="49287" y="12951"/>
                  </a:lnTo>
                  <a:lnTo>
                    <a:pt x="75864" y="7585"/>
                  </a:lnTo>
                  <a:lnTo>
                    <a:pt x="75864" y="0"/>
                  </a:lnTo>
                  <a:close/>
                </a:path>
                <a:path w="3634104" h="1775459">
                  <a:moveTo>
                    <a:pt x="3558046" y="0"/>
                  </a:moveTo>
                  <a:lnTo>
                    <a:pt x="75864" y="0"/>
                  </a:lnTo>
                  <a:lnTo>
                    <a:pt x="75864" y="7585"/>
                  </a:lnTo>
                  <a:lnTo>
                    <a:pt x="3558046" y="7585"/>
                  </a:lnTo>
                  <a:lnTo>
                    <a:pt x="35580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167347" y="3056732"/>
            <a:ext cx="968624" cy="13982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102237" y="473590"/>
            <a:ext cx="574519" cy="68838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750771" y="565555"/>
            <a:ext cx="495151" cy="581543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5290340" y="1161978"/>
            <a:ext cx="366728" cy="58702"/>
            <a:chOff x="7690274" y="3406317"/>
            <a:chExt cx="1075055" cy="172085"/>
          </a:xfrm>
        </p:grpSpPr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90274" y="3406317"/>
              <a:ext cx="414444" cy="17155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130286" y="3406320"/>
              <a:ext cx="635000" cy="172085"/>
            </a:xfrm>
            <a:custGeom>
              <a:avLst/>
              <a:gdLst/>
              <a:ahLst/>
              <a:cxnLst/>
              <a:rect l="l" t="t" r="r" b="b"/>
              <a:pathLst>
                <a:path w="635000" h="172085">
                  <a:moveTo>
                    <a:pt x="202018" y="65532"/>
                  </a:moveTo>
                  <a:lnTo>
                    <a:pt x="124853" y="65532"/>
                  </a:lnTo>
                  <a:lnTo>
                    <a:pt x="101003" y="0"/>
                  </a:lnTo>
                  <a:lnTo>
                    <a:pt x="77165" y="65532"/>
                  </a:lnTo>
                  <a:lnTo>
                    <a:pt x="0" y="65532"/>
                  </a:lnTo>
                  <a:lnTo>
                    <a:pt x="62420" y="106032"/>
                  </a:lnTo>
                  <a:lnTo>
                    <a:pt x="38582" y="171551"/>
                  </a:lnTo>
                  <a:lnTo>
                    <a:pt x="101003" y="131051"/>
                  </a:lnTo>
                  <a:lnTo>
                    <a:pt x="163436" y="171551"/>
                  </a:lnTo>
                  <a:lnTo>
                    <a:pt x="139598" y="106032"/>
                  </a:lnTo>
                  <a:lnTo>
                    <a:pt x="202018" y="65532"/>
                  </a:lnTo>
                  <a:close/>
                </a:path>
                <a:path w="635000" h="172085">
                  <a:moveTo>
                    <a:pt x="422033" y="65532"/>
                  </a:moveTo>
                  <a:lnTo>
                    <a:pt x="344855" y="65532"/>
                  </a:lnTo>
                  <a:lnTo>
                    <a:pt x="321017" y="0"/>
                  </a:lnTo>
                  <a:lnTo>
                    <a:pt x="297167" y="65532"/>
                  </a:lnTo>
                  <a:lnTo>
                    <a:pt x="220002" y="65532"/>
                  </a:lnTo>
                  <a:lnTo>
                    <a:pt x="282435" y="106032"/>
                  </a:lnTo>
                  <a:lnTo>
                    <a:pt x="258584" y="171551"/>
                  </a:lnTo>
                  <a:lnTo>
                    <a:pt x="321017" y="131051"/>
                  </a:lnTo>
                  <a:lnTo>
                    <a:pt x="383451" y="171551"/>
                  </a:lnTo>
                  <a:lnTo>
                    <a:pt x="359600" y="106032"/>
                  </a:lnTo>
                  <a:lnTo>
                    <a:pt x="422033" y="65532"/>
                  </a:lnTo>
                  <a:close/>
                </a:path>
                <a:path w="635000" h="172085">
                  <a:moveTo>
                    <a:pt x="634453" y="65532"/>
                  </a:moveTo>
                  <a:lnTo>
                    <a:pt x="557288" y="65532"/>
                  </a:lnTo>
                  <a:lnTo>
                    <a:pt x="533438" y="0"/>
                  </a:lnTo>
                  <a:lnTo>
                    <a:pt x="509587" y="65532"/>
                  </a:lnTo>
                  <a:lnTo>
                    <a:pt x="432422" y="65532"/>
                  </a:lnTo>
                  <a:lnTo>
                    <a:pt x="494855" y="106032"/>
                  </a:lnTo>
                  <a:lnTo>
                    <a:pt x="471004" y="171551"/>
                  </a:lnTo>
                  <a:lnTo>
                    <a:pt x="533438" y="131051"/>
                  </a:lnTo>
                  <a:lnTo>
                    <a:pt x="595871" y="171551"/>
                  </a:lnTo>
                  <a:lnTo>
                    <a:pt x="572020" y="106032"/>
                  </a:lnTo>
                  <a:lnTo>
                    <a:pt x="634453" y="65532"/>
                  </a:lnTo>
                  <a:close/>
                </a:path>
              </a:pathLst>
            </a:custGeom>
            <a:solidFill>
              <a:srgbClr val="FDD95B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sp>
        <p:nvSpPr>
          <p:cNvPr id="25" name="object 25"/>
          <p:cNvSpPr/>
          <p:nvPr/>
        </p:nvSpPr>
        <p:spPr>
          <a:xfrm>
            <a:off x="5144099" y="1170197"/>
            <a:ext cx="108090" cy="56103"/>
          </a:xfrm>
          <a:custGeom>
            <a:avLst/>
            <a:gdLst/>
            <a:ahLst/>
            <a:cxnLst/>
            <a:rect l="l" t="t" r="r" b="b"/>
            <a:pathLst>
              <a:path w="316865" h="164464">
                <a:moveTo>
                  <a:pt x="135463" y="0"/>
                </a:moveTo>
                <a:lnTo>
                  <a:pt x="120351" y="0"/>
                </a:lnTo>
                <a:lnTo>
                  <a:pt x="120351" y="97410"/>
                </a:lnTo>
                <a:lnTo>
                  <a:pt x="135463" y="97410"/>
                </a:lnTo>
                <a:lnTo>
                  <a:pt x="135463" y="47339"/>
                </a:lnTo>
                <a:lnTo>
                  <a:pt x="123628" y="47339"/>
                </a:lnTo>
                <a:lnTo>
                  <a:pt x="123628" y="34776"/>
                </a:lnTo>
                <a:lnTo>
                  <a:pt x="135463" y="34776"/>
                </a:lnTo>
                <a:lnTo>
                  <a:pt x="135463" y="0"/>
                </a:lnTo>
                <a:close/>
              </a:path>
              <a:path w="316865" h="164464">
                <a:moveTo>
                  <a:pt x="44244" y="9285"/>
                </a:moveTo>
                <a:lnTo>
                  <a:pt x="41513" y="9285"/>
                </a:lnTo>
                <a:lnTo>
                  <a:pt x="41513" y="26218"/>
                </a:lnTo>
                <a:lnTo>
                  <a:pt x="38560" y="44326"/>
                </a:lnTo>
                <a:lnTo>
                  <a:pt x="30178" y="60335"/>
                </a:lnTo>
                <a:lnTo>
                  <a:pt x="17086" y="73305"/>
                </a:lnTo>
                <a:lnTo>
                  <a:pt x="0" y="82297"/>
                </a:lnTo>
                <a:lnTo>
                  <a:pt x="7829" y="94678"/>
                </a:lnTo>
                <a:lnTo>
                  <a:pt x="26961" y="84007"/>
                </a:lnTo>
                <a:lnTo>
                  <a:pt x="41535" y="68437"/>
                </a:lnTo>
                <a:lnTo>
                  <a:pt x="49630" y="51378"/>
                </a:lnTo>
                <a:lnTo>
                  <a:pt x="47419" y="46875"/>
                </a:lnTo>
                <a:lnTo>
                  <a:pt x="44325" y="26218"/>
                </a:lnTo>
                <a:lnTo>
                  <a:pt x="44244" y="9285"/>
                </a:lnTo>
                <a:close/>
              </a:path>
              <a:path w="316865" h="164464">
                <a:moveTo>
                  <a:pt x="56625" y="9285"/>
                </a:moveTo>
                <a:lnTo>
                  <a:pt x="54076" y="9285"/>
                </a:lnTo>
                <a:lnTo>
                  <a:pt x="54076" y="26218"/>
                </a:lnTo>
                <a:lnTo>
                  <a:pt x="50818" y="48872"/>
                </a:lnTo>
                <a:lnTo>
                  <a:pt x="49630" y="51378"/>
                </a:lnTo>
                <a:lnTo>
                  <a:pt x="56397" y="65160"/>
                </a:lnTo>
                <a:lnTo>
                  <a:pt x="70360" y="79723"/>
                </a:lnTo>
                <a:lnTo>
                  <a:pt x="88488" y="89762"/>
                </a:lnTo>
                <a:lnTo>
                  <a:pt x="96681" y="77928"/>
                </a:lnTo>
                <a:lnTo>
                  <a:pt x="80283" y="69507"/>
                </a:lnTo>
                <a:lnTo>
                  <a:pt x="67640" y="57399"/>
                </a:lnTo>
                <a:lnTo>
                  <a:pt x="59504" y="42491"/>
                </a:lnTo>
                <a:lnTo>
                  <a:pt x="56718" y="26218"/>
                </a:lnTo>
                <a:lnTo>
                  <a:pt x="56625" y="9285"/>
                </a:lnTo>
                <a:close/>
              </a:path>
              <a:path w="316865" h="164464">
                <a:moveTo>
                  <a:pt x="54076" y="9285"/>
                </a:moveTo>
                <a:lnTo>
                  <a:pt x="44244" y="9285"/>
                </a:lnTo>
                <a:lnTo>
                  <a:pt x="44325" y="26218"/>
                </a:lnTo>
                <a:lnTo>
                  <a:pt x="47419" y="46875"/>
                </a:lnTo>
                <a:lnTo>
                  <a:pt x="49630" y="51378"/>
                </a:lnTo>
                <a:lnTo>
                  <a:pt x="50818" y="48872"/>
                </a:lnTo>
                <a:lnTo>
                  <a:pt x="54076" y="26218"/>
                </a:lnTo>
                <a:lnTo>
                  <a:pt x="54076" y="9285"/>
                </a:lnTo>
                <a:close/>
              </a:path>
              <a:path w="316865" h="164464">
                <a:moveTo>
                  <a:pt x="120351" y="34776"/>
                </a:moveTo>
                <a:lnTo>
                  <a:pt x="84664" y="34776"/>
                </a:lnTo>
                <a:lnTo>
                  <a:pt x="84664" y="47339"/>
                </a:lnTo>
                <a:lnTo>
                  <a:pt x="120351" y="47339"/>
                </a:lnTo>
                <a:lnTo>
                  <a:pt x="120351" y="34776"/>
                </a:lnTo>
                <a:close/>
              </a:path>
              <a:path w="316865" h="164464">
                <a:moveTo>
                  <a:pt x="135463" y="34776"/>
                </a:moveTo>
                <a:lnTo>
                  <a:pt x="123628" y="34776"/>
                </a:lnTo>
                <a:lnTo>
                  <a:pt x="123628" y="47339"/>
                </a:lnTo>
                <a:lnTo>
                  <a:pt x="135463" y="47339"/>
                </a:lnTo>
                <a:lnTo>
                  <a:pt x="135463" y="34776"/>
                </a:lnTo>
                <a:close/>
              </a:path>
              <a:path w="316865" h="164464">
                <a:moveTo>
                  <a:pt x="81387" y="102144"/>
                </a:moveTo>
                <a:lnTo>
                  <a:pt x="58431" y="104243"/>
                </a:lnTo>
                <a:lnTo>
                  <a:pt x="41126" y="110337"/>
                </a:lnTo>
                <a:lnTo>
                  <a:pt x="30204" y="120118"/>
                </a:lnTo>
                <a:lnTo>
                  <a:pt x="26400" y="133278"/>
                </a:lnTo>
                <a:lnTo>
                  <a:pt x="30204" y="146410"/>
                </a:lnTo>
                <a:lnTo>
                  <a:pt x="41126" y="156129"/>
                </a:lnTo>
                <a:lnTo>
                  <a:pt x="58431" y="162160"/>
                </a:lnTo>
                <a:lnTo>
                  <a:pt x="81387" y="164231"/>
                </a:lnTo>
                <a:lnTo>
                  <a:pt x="104237" y="162160"/>
                </a:lnTo>
                <a:lnTo>
                  <a:pt x="121489" y="156129"/>
                </a:lnTo>
                <a:lnTo>
                  <a:pt x="125676" y="152396"/>
                </a:lnTo>
                <a:lnTo>
                  <a:pt x="81387" y="152396"/>
                </a:lnTo>
                <a:lnTo>
                  <a:pt x="64710" y="151099"/>
                </a:lnTo>
                <a:lnTo>
                  <a:pt x="52164" y="147344"/>
                </a:lnTo>
                <a:lnTo>
                  <a:pt x="44261" y="141335"/>
                </a:lnTo>
                <a:lnTo>
                  <a:pt x="41513" y="133278"/>
                </a:lnTo>
                <a:lnTo>
                  <a:pt x="44261" y="125221"/>
                </a:lnTo>
                <a:lnTo>
                  <a:pt x="52164" y="119213"/>
                </a:lnTo>
                <a:lnTo>
                  <a:pt x="64710" y="115458"/>
                </a:lnTo>
                <a:lnTo>
                  <a:pt x="81387" y="114160"/>
                </a:lnTo>
                <a:lnTo>
                  <a:pt x="125751" y="114160"/>
                </a:lnTo>
                <a:lnTo>
                  <a:pt x="121489" y="110337"/>
                </a:lnTo>
                <a:lnTo>
                  <a:pt x="104237" y="104243"/>
                </a:lnTo>
                <a:lnTo>
                  <a:pt x="81387" y="102144"/>
                </a:lnTo>
                <a:close/>
              </a:path>
              <a:path w="316865" h="164464">
                <a:moveTo>
                  <a:pt x="125751" y="114160"/>
                </a:moveTo>
                <a:lnTo>
                  <a:pt x="81387" y="114160"/>
                </a:lnTo>
                <a:lnTo>
                  <a:pt x="98064" y="115458"/>
                </a:lnTo>
                <a:lnTo>
                  <a:pt x="110610" y="119213"/>
                </a:lnTo>
                <a:lnTo>
                  <a:pt x="118513" y="125221"/>
                </a:lnTo>
                <a:lnTo>
                  <a:pt x="121261" y="133278"/>
                </a:lnTo>
                <a:lnTo>
                  <a:pt x="118513" y="141335"/>
                </a:lnTo>
                <a:lnTo>
                  <a:pt x="110610" y="147344"/>
                </a:lnTo>
                <a:lnTo>
                  <a:pt x="98064" y="151099"/>
                </a:lnTo>
                <a:lnTo>
                  <a:pt x="81387" y="152396"/>
                </a:lnTo>
                <a:lnTo>
                  <a:pt x="125676" y="152396"/>
                </a:lnTo>
                <a:lnTo>
                  <a:pt x="132391" y="146410"/>
                </a:lnTo>
                <a:lnTo>
                  <a:pt x="136192" y="133278"/>
                </a:lnTo>
                <a:lnTo>
                  <a:pt x="132391" y="120118"/>
                </a:lnTo>
                <a:lnTo>
                  <a:pt x="125751" y="114160"/>
                </a:lnTo>
                <a:close/>
              </a:path>
              <a:path w="316865" h="164464">
                <a:moveTo>
                  <a:pt x="201906" y="94132"/>
                </a:moveTo>
                <a:lnTo>
                  <a:pt x="186976" y="94132"/>
                </a:lnTo>
                <a:lnTo>
                  <a:pt x="186976" y="162410"/>
                </a:lnTo>
                <a:lnTo>
                  <a:pt x="297496" y="162410"/>
                </a:lnTo>
                <a:lnTo>
                  <a:pt x="297496" y="150211"/>
                </a:lnTo>
                <a:lnTo>
                  <a:pt x="201906" y="150211"/>
                </a:lnTo>
                <a:lnTo>
                  <a:pt x="201906" y="127816"/>
                </a:lnTo>
                <a:lnTo>
                  <a:pt x="297496" y="127816"/>
                </a:lnTo>
                <a:lnTo>
                  <a:pt x="297496" y="115799"/>
                </a:lnTo>
                <a:lnTo>
                  <a:pt x="201906" y="115799"/>
                </a:lnTo>
                <a:lnTo>
                  <a:pt x="201906" y="94132"/>
                </a:lnTo>
                <a:close/>
              </a:path>
              <a:path w="316865" h="164464">
                <a:moveTo>
                  <a:pt x="297496" y="127816"/>
                </a:moveTo>
                <a:lnTo>
                  <a:pt x="282383" y="127816"/>
                </a:lnTo>
                <a:lnTo>
                  <a:pt x="282383" y="150211"/>
                </a:lnTo>
                <a:lnTo>
                  <a:pt x="297496" y="150211"/>
                </a:lnTo>
                <a:lnTo>
                  <a:pt x="297496" y="127816"/>
                </a:lnTo>
                <a:close/>
              </a:path>
              <a:path w="316865" h="164464">
                <a:moveTo>
                  <a:pt x="297496" y="94132"/>
                </a:moveTo>
                <a:lnTo>
                  <a:pt x="282383" y="94132"/>
                </a:lnTo>
                <a:lnTo>
                  <a:pt x="282383" y="115799"/>
                </a:lnTo>
                <a:lnTo>
                  <a:pt x="297496" y="115799"/>
                </a:lnTo>
                <a:lnTo>
                  <a:pt x="297496" y="94132"/>
                </a:lnTo>
                <a:close/>
              </a:path>
              <a:path w="316865" h="164464">
                <a:moveTo>
                  <a:pt x="278032" y="67003"/>
                </a:moveTo>
                <a:lnTo>
                  <a:pt x="167676" y="67003"/>
                </a:lnTo>
                <a:lnTo>
                  <a:pt x="167676" y="79566"/>
                </a:lnTo>
                <a:lnTo>
                  <a:pt x="316796" y="79566"/>
                </a:lnTo>
                <a:lnTo>
                  <a:pt x="316796" y="70645"/>
                </a:lnTo>
                <a:lnTo>
                  <a:pt x="277285" y="70645"/>
                </a:lnTo>
                <a:lnTo>
                  <a:pt x="278032" y="67003"/>
                </a:lnTo>
                <a:close/>
              </a:path>
              <a:path w="316865" h="164464">
                <a:moveTo>
                  <a:pt x="292580" y="7465"/>
                </a:moveTo>
                <a:lnTo>
                  <a:pt x="282748" y="7465"/>
                </a:lnTo>
                <a:lnTo>
                  <a:pt x="282662" y="30062"/>
                </a:lnTo>
                <a:lnTo>
                  <a:pt x="282065" y="41854"/>
                </a:lnTo>
                <a:lnTo>
                  <a:pt x="280443" y="55251"/>
                </a:lnTo>
                <a:lnTo>
                  <a:pt x="277285" y="70645"/>
                </a:lnTo>
                <a:lnTo>
                  <a:pt x="292397" y="70462"/>
                </a:lnTo>
                <a:lnTo>
                  <a:pt x="295345" y="55097"/>
                </a:lnTo>
                <a:lnTo>
                  <a:pt x="296858" y="41763"/>
                </a:lnTo>
                <a:lnTo>
                  <a:pt x="297415" y="30062"/>
                </a:lnTo>
                <a:lnTo>
                  <a:pt x="297493" y="19846"/>
                </a:lnTo>
                <a:lnTo>
                  <a:pt x="292580" y="19846"/>
                </a:lnTo>
                <a:lnTo>
                  <a:pt x="292580" y="7465"/>
                </a:lnTo>
                <a:close/>
              </a:path>
              <a:path w="316865" h="164464">
                <a:moveTo>
                  <a:pt x="316796" y="67003"/>
                </a:moveTo>
                <a:lnTo>
                  <a:pt x="293061" y="67003"/>
                </a:lnTo>
                <a:lnTo>
                  <a:pt x="292397" y="70462"/>
                </a:lnTo>
                <a:lnTo>
                  <a:pt x="277285" y="70645"/>
                </a:lnTo>
                <a:lnTo>
                  <a:pt x="316796" y="70645"/>
                </a:lnTo>
                <a:lnTo>
                  <a:pt x="316796" y="67003"/>
                </a:lnTo>
                <a:close/>
              </a:path>
              <a:path w="316865" h="164464">
                <a:moveTo>
                  <a:pt x="282748" y="7465"/>
                </a:moveTo>
                <a:lnTo>
                  <a:pt x="186612" y="7465"/>
                </a:lnTo>
                <a:lnTo>
                  <a:pt x="186612" y="19846"/>
                </a:lnTo>
                <a:lnTo>
                  <a:pt x="282745" y="19846"/>
                </a:lnTo>
                <a:lnTo>
                  <a:pt x="282748" y="7465"/>
                </a:lnTo>
                <a:close/>
              </a:path>
              <a:path w="316865" h="164464">
                <a:moveTo>
                  <a:pt x="297496" y="7465"/>
                </a:moveTo>
                <a:lnTo>
                  <a:pt x="292580" y="7465"/>
                </a:lnTo>
                <a:lnTo>
                  <a:pt x="292580" y="19846"/>
                </a:lnTo>
                <a:lnTo>
                  <a:pt x="297493" y="19846"/>
                </a:lnTo>
                <a:lnTo>
                  <a:pt x="297496" y="7465"/>
                </a:lnTo>
                <a:close/>
              </a:path>
            </a:pathLst>
          </a:custGeom>
          <a:solidFill>
            <a:srgbClr val="000000">
              <a:alpha val="64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26" name="object 2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160931" y="1281478"/>
            <a:ext cx="1070786" cy="137381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169023" y="3227597"/>
            <a:ext cx="1033925" cy="56147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5164347" y="3390637"/>
            <a:ext cx="235676" cy="70833"/>
            <a:chOff x="7320926" y="9939588"/>
            <a:chExt cx="690880" cy="207645"/>
          </a:xfrm>
        </p:grpSpPr>
        <p:sp>
          <p:nvSpPr>
            <p:cNvPr id="29" name="object 29"/>
            <p:cNvSpPr/>
            <p:nvPr/>
          </p:nvSpPr>
          <p:spPr>
            <a:xfrm>
              <a:off x="7338041" y="9939588"/>
              <a:ext cx="629920" cy="165100"/>
            </a:xfrm>
            <a:custGeom>
              <a:avLst/>
              <a:gdLst/>
              <a:ahLst/>
              <a:cxnLst/>
              <a:rect l="l" t="t" r="r" b="b"/>
              <a:pathLst>
                <a:path w="629920" h="165100">
                  <a:moveTo>
                    <a:pt x="36597" y="110155"/>
                  </a:moveTo>
                  <a:lnTo>
                    <a:pt x="21484" y="110155"/>
                  </a:lnTo>
                  <a:lnTo>
                    <a:pt x="21484" y="160954"/>
                  </a:lnTo>
                  <a:lnTo>
                    <a:pt x="131275" y="160954"/>
                  </a:lnTo>
                  <a:lnTo>
                    <a:pt x="131275" y="154945"/>
                  </a:lnTo>
                  <a:lnTo>
                    <a:pt x="36597" y="154945"/>
                  </a:lnTo>
                  <a:lnTo>
                    <a:pt x="36597" y="110155"/>
                  </a:lnTo>
                  <a:close/>
                </a:path>
                <a:path w="629920" h="165100">
                  <a:moveTo>
                    <a:pt x="131275" y="148573"/>
                  </a:moveTo>
                  <a:lnTo>
                    <a:pt x="36597" y="148573"/>
                  </a:lnTo>
                  <a:lnTo>
                    <a:pt x="36597" y="154945"/>
                  </a:lnTo>
                  <a:lnTo>
                    <a:pt x="131275" y="154945"/>
                  </a:lnTo>
                  <a:lnTo>
                    <a:pt x="131275" y="148573"/>
                  </a:lnTo>
                  <a:close/>
                </a:path>
                <a:path w="629920" h="165100">
                  <a:moveTo>
                    <a:pt x="127270" y="182"/>
                  </a:moveTo>
                  <a:lnTo>
                    <a:pt x="112158" y="182"/>
                  </a:lnTo>
                  <a:lnTo>
                    <a:pt x="112158" y="121990"/>
                  </a:lnTo>
                  <a:lnTo>
                    <a:pt x="127270" y="121990"/>
                  </a:lnTo>
                  <a:lnTo>
                    <a:pt x="127270" y="77928"/>
                  </a:lnTo>
                  <a:lnTo>
                    <a:pt x="118348" y="77928"/>
                  </a:lnTo>
                  <a:lnTo>
                    <a:pt x="118348" y="65729"/>
                  </a:lnTo>
                  <a:lnTo>
                    <a:pt x="127270" y="65729"/>
                  </a:lnTo>
                  <a:lnTo>
                    <a:pt x="127270" y="42423"/>
                  </a:lnTo>
                  <a:lnTo>
                    <a:pt x="117984" y="42423"/>
                  </a:lnTo>
                  <a:lnTo>
                    <a:pt x="117984" y="30224"/>
                  </a:lnTo>
                  <a:lnTo>
                    <a:pt x="127270" y="30224"/>
                  </a:lnTo>
                  <a:lnTo>
                    <a:pt x="127270" y="182"/>
                  </a:lnTo>
                  <a:close/>
                </a:path>
                <a:path w="629920" h="165100">
                  <a:moveTo>
                    <a:pt x="14930" y="10924"/>
                  </a:moveTo>
                  <a:lnTo>
                    <a:pt x="0" y="10924"/>
                  </a:lnTo>
                  <a:lnTo>
                    <a:pt x="0" y="93950"/>
                  </a:lnTo>
                  <a:lnTo>
                    <a:pt x="74286" y="93950"/>
                  </a:lnTo>
                  <a:lnTo>
                    <a:pt x="74286" y="81569"/>
                  </a:lnTo>
                  <a:lnTo>
                    <a:pt x="14930" y="81569"/>
                  </a:lnTo>
                  <a:lnTo>
                    <a:pt x="14930" y="51891"/>
                  </a:lnTo>
                  <a:lnTo>
                    <a:pt x="74286" y="51891"/>
                  </a:lnTo>
                  <a:lnTo>
                    <a:pt x="74286" y="42423"/>
                  </a:lnTo>
                  <a:lnTo>
                    <a:pt x="70462" y="42423"/>
                  </a:lnTo>
                  <a:lnTo>
                    <a:pt x="70462" y="40056"/>
                  </a:lnTo>
                  <a:lnTo>
                    <a:pt x="14930" y="40056"/>
                  </a:lnTo>
                  <a:lnTo>
                    <a:pt x="14930" y="10924"/>
                  </a:lnTo>
                  <a:close/>
                </a:path>
                <a:path w="629920" h="165100">
                  <a:moveTo>
                    <a:pt x="74286" y="51891"/>
                  </a:moveTo>
                  <a:lnTo>
                    <a:pt x="59538" y="51891"/>
                  </a:lnTo>
                  <a:lnTo>
                    <a:pt x="59538" y="81569"/>
                  </a:lnTo>
                  <a:lnTo>
                    <a:pt x="74286" y="81569"/>
                  </a:lnTo>
                  <a:lnTo>
                    <a:pt x="74286" y="77928"/>
                  </a:lnTo>
                  <a:lnTo>
                    <a:pt x="70462" y="77928"/>
                  </a:lnTo>
                  <a:lnTo>
                    <a:pt x="70462" y="65729"/>
                  </a:lnTo>
                  <a:lnTo>
                    <a:pt x="74286" y="65729"/>
                  </a:lnTo>
                  <a:lnTo>
                    <a:pt x="74286" y="51891"/>
                  </a:lnTo>
                  <a:close/>
                </a:path>
                <a:path w="629920" h="165100">
                  <a:moveTo>
                    <a:pt x="74286" y="65729"/>
                  </a:moveTo>
                  <a:lnTo>
                    <a:pt x="70462" y="65729"/>
                  </a:lnTo>
                  <a:lnTo>
                    <a:pt x="70462" y="77928"/>
                  </a:lnTo>
                  <a:lnTo>
                    <a:pt x="74286" y="77928"/>
                  </a:lnTo>
                  <a:lnTo>
                    <a:pt x="74286" y="65729"/>
                  </a:lnTo>
                  <a:close/>
                </a:path>
                <a:path w="629920" h="165100">
                  <a:moveTo>
                    <a:pt x="112158" y="65729"/>
                  </a:moveTo>
                  <a:lnTo>
                    <a:pt x="74286" y="65729"/>
                  </a:lnTo>
                  <a:lnTo>
                    <a:pt x="74286" y="77928"/>
                  </a:lnTo>
                  <a:lnTo>
                    <a:pt x="112158" y="77928"/>
                  </a:lnTo>
                  <a:lnTo>
                    <a:pt x="112158" y="65729"/>
                  </a:lnTo>
                  <a:close/>
                </a:path>
                <a:path w="629920" h="165100">
                  <a:moveTo>
                    <a:pt x="127270" y="65729"/>
                  </a:moveTo>
                  <a:lnTo>
                    <a:pt x="118348" y="65729"/>
                  </a:lnTo>
                  <a:lnTo>
                    <a:pt x="118348" y="77928"/>
                  </a:lnTo>
                  <a:lnTo>
                    <a:pt x="127270" y="77928"/>
                  </a:lnTo>
                  <a:lnTo>
                    <a:pt x="127270" y="65729"/>
                  </a:lnTo>
                  <a:close/>
                </a:path>
                <a:path w="629920" h="165100">
                  <a:moveTo>
                    <a:pt x="74286" y="30224"/>
                  </a:moveTo>
                  <a:lnTo>
                    <a:pt x="70462" y="30224"/>
                  </a:lnTo>
                  <a:lnTo>
                    <a:pt x="70462" y="42423"/>
                  </a:lnTo>
                  <a:lnTo>
                    <a:pt x="74286" y="42423"/>
                  </a:lnTo>
                  <a:lnTo>
                    <a:pt x="74286" y="30224"/>
                  </a:lnTo>
                  <a:close/>
                </a:path>
                <a:path w="629920" h="165100">
                  <a:moveTo>
                    <a:pt x="112158" y="30224"/>
                  </a:moveTo>
                  <a:lnTo>
                    <a:pt x="74286" y="30224"/>
                  </a:lnTo>
                  <a:lnTo>
                    <a:pt x="74286" y="42423"/>
                  </a:lnTo>
                  <a:lnTo>
                    <a:pt x="112158" y="42423"/>
                  </a:lnTo>
                  <a:lnTo>
                    <a:pt x="112158" y="30224"/>
                  </a:lnTo>
                  <a:close/>
                </a:path>
                <a:path w="629920" h="165100">
                  <a:moveTo>
                    <a:pt x="127270" y="30224"/>
                  </a:moveTo>
                  <a:lnTo>
                    <a:pt x="117984" y="30224"/>
                  </a:lnTo>
                  <a:lnTo>
                    <a:pt x="117984" y="42423"/>
                  </a:lnTo>
                  <a:lnTo>
                    <a:pt x="127270" y="42423"/>
                  </a:lnTo>
                  <a:lnTo>
                    <a:pt x="127270" y="30224"/>
                  </a:lnTo>
                  <a:close/>
                </a:path>
                <a:path w="629920" h="165100">
                  <a:moveTo>
                    <a:pt x="74286" y="10924"/>
                  </a:moveTo>
                  <a:lnTo>
                    <a:pt x="59538" y="10924"/>
                  </a:lnTo>
                  <a:lnTo>
                    <a:pt x="59538" y="40056"/>
                  </a:lnTo>
                  <a:lnTo>
                    <a:pt x="70462" y="40056"/>
                  </a:lnTo>
                  <a:lnTo>
                    <a:pt x="70462" y="30224"/>
                  </a:lnTo>
                  <a:lnTo>
                    <a:pt x="74286" y="30224"/>
                  </a:lnTo>
                  <a:lnTo>
                    <a:pt x="74286" y="10924"/>
                  </a:lnTo>
                  <a:close/>
                </a:path>
                <a:path w="629920" h="165100">
                  <a:moveTo>
                    <a:pt x="238503" y="12381"/>
                  </a:moveTo>
                  <a:lnTo>
                    <a:pt x="228125" y="12381"/>
                  </a:lnTo>
                  <a:lnTo>
                    <a:pt x="228125" y="18935"/>
                  </a:lnTo>
                  <a:lnTo>
                    <a:pt x="223627" y="40909"/>
                  </a:lnTo>
                  <a:lnTo>
                    <a:pt x="210578" y="59811"/>
                  </a:lnTo>
                  <a:lnTo>
                    <a:pt x="189642" y="75162"/>
                  </a:lnTo>
                  <a:lnTo>
                    <a:pt x="161486" y="86485"/>
                  </a:lnTo>
                  <a:lnTo>
                    <a:pt x="167676" y="98684"/>
                  </a:lnTo>
                  <a:lnTo>
                    <a:pt x="199625" y="85174"/>
                  </a:lnTo>
                  <a:lnTo>
                    <a:pt x="223755" y="66115"/>
                  </a:lnTo>
                  <a:lnTo>
                    <a:pt x="238484" y="42605"/>
                  </a:lnTo>
                  <a:lnTo>
                    <a:pt x="238139" y="42605"/>
                  </a:lnTo>
                  <a:lnTo>
                    <a:pt x="238139" y="30224"/>
                  </a:lnTo>
                  <a:lnTo>
                    <a:pt x="241099" y="30224"/>
                  </a:lnTo>
                  <a:lnTo>
                    <a:pt x="242088" y="24762"/>
                  </a:lnTo>
                  <a:lnTo>
                    <a:pt x="238503" y="24762"/>
                  </a:lnTo>
                  <a:lnTo>
                    <a:pt x="238503" y="12381"/>
                  </a:lnTo>
                  <a:close/>
                </a:path>
                <a:path w="629920" h="165100">
                  <a:moveTo>
                    <a:pt x="294764" y="0"/>
                  </a:moveTo>
                  <a:lnTo>
                    <a:pt x="279652" y="0"/>
                  </a:lnTo>
                  <a:lnTo>
                    <a:pt x="279652" y="98684"/>
                  </a:lnTo>
                  <a:lnTo>
                    <a:pt x="294764" y="98684"/>
                  </a:lnTo>
                  <a:lnTo>
                    <a:pt x="294764" y="76835"/>
                  </a:lnTo>
                  <a:lnTo>
                    <a:pt x="281109" y="76835"/>
                  </a:lnTo>
                  <a:lnTo>
                    <a:pt x="281109" y="64454"/>
                  </a:lnTo>
                  <a:lnTo>
                    <a:pt x="294764" y="64454"/>
                  </a:lnTo>
                  <a:lnTo>
                    <a:pt x="294764" y="42605"/>
                  </a:lnTo>
                  <a:lnTo>
                    <a:pt x="282201" y="42605"/>
                  </a:lnTo>
                  <a:lnTo>
                    <a:pt x="282201" y="30224"/>
                  </a:lnTo>
                  <a:lnTo>
                    <a:pt x="294764" y="30224"/>
                  </a:lnTo>
                  <a:lnTo>
                    <a:pt x="294764" y="0"/>
                  </a:lnTo>
                  <a:close/>
                </a:path>
                <a:path w="629920" h="165100">
                  <a:moveTo>
                    <a:pt x="279652" y="64454"/>
                  </a:moveTo>
                  <a:lnTo>
                    <a:pt x="236683" y="64454"/>
                  </a:lnTo>
                  <a:lnTo>
                    <a:pt x="236683" y="76835"/>
                  </a:lnTo>
                  <a:lnTo>
                    <a:pt x="279652" y="76835"/>
                  </a:lnTo>
                  <a:lnTo>
                    <a:pt x="279652" y="64454"/>
                  </a:lnTo>
                  <a:close/>
                </a:path>
                <a:path w="629920" h="165100">
                  <a:moveTo>
                    <a:pt x="294764" y="64454"/>
                  </a:moveTo>
                  <a:lnTo>
                    <a:pt x="281109" y="64454"/>
                  </a:lnTo>
                  <a:lnTo>
                    <a:pt x="281109" y="76835"/>
                  </a:lnTo>
                  <a:lnTo>
                    <a:pt x="294764" y="76835"/>
                  </a:lnTo>
                  <a:lnTo>
                    <a:pt x="294764" y="64454"/>
                  </a:lnTo>
                  <a:close/>
                </a:path>
                <a:path w="629920" h="165100">
                  <a:moveTo>
                    <a:pt x="241099" y="30224"/>
                  </a:moveTo>
                  <a:lnTo>
                    <a:pt x="238139" y="30224"/>
                  </a:lnTo>
                  <a:lnTo>
                    <a:pt x="238139" y="42605"/>
                  </a:lnTo>
                  <a:lnTo>
                    <a:pt x="238484" y="42605"/>
                  </a:lnTo>
                  <a:lnTo>
                    <a:pt x="239010" y="41766"/>
                  </a:lnTo>
                  <a:lnTo>
                    <a:pt x="241099" y="30224"/>
                  </a:lnTo>
                  <a:close/>
                </a:path>
                <a:path w="629920" h="165100">
                  <a:moveTo>
                    <a:pt x="279652" y="30224"/>
                  </a:moveTo>
                  <a:lnTo>
                    <a:pt x="241099" y="30224"/>
                  </a:lnTo>
                  <a:lnTo>
                    <a:pt x="239010" y="41766"/>
                  </a:lnTo>
                  <a:lnTo>
                    <a:pt x="238484" y="42605"/>
                  </a:lnTo>
                  <a:lnTo>
                    <a:pt x="279652" y="42605"/>
                  </a:lnTo>
                  <a:lnTo>
                    <a:pt x="279652" y="30224"/>
                  </a:lnTo>
                  <a:close/>
                </a:path>
                <a:path w="629920" h="165100">
                  <a:moveTo>
                    <a:pt x="294764" y="30224"/>
                  </a:moveTo>
                  <a:lnTo>
                    <a:pt x="282201" y="30224"/>
                  </a:lnTo>
                  <a:lnTo>
                    <a:pt x="282201" y="42605"/>
                  </a:lnTo>
                  <a:lnTo>
                    <a:pt x="294764" y="42605"/>
                  </a:lnTo>
                  <a:lnTo>
                    <a:pt x="294764" y="30224"/>
                  </a:lnTo>
                  <a:close/>
                </a:path>
                <a:path w="629920" h="165100">
                  <a:moveTo>
                    <a:pt x="228125" y="12381"/>
                  </a:moveTo>
                  <a:lnTo>
                    <a:pt x="170043" y="12381"/>
                  </a:lnTo>
                  <a:lnTo>
                    <a:pt x="170043" y="24762"/>
                  </a:lnTo>
                  <a:lnTo>
                    <a:pt x="226933" y="24762"/>
                  </a:lnTo>
                  <a:lnTo>
                    <a:pt x="228125" y="18935"/>
                  </a:lnTo>
                  <a:lnTo>
                    <a:pt x="228125" y="12381"/>
                  </a:lnTo>
                  <a:close/>
                </a:path>
                <a:path w="629920" h="165100">
                  <a:moveTo>
                    <a:pt x="244330" y="12381"/>
                  </a:moveTo>
                  <a:lnTo>
                    <a:pt x="238503" y="12381"/>
                  </a:lnTo>
                  <a:lnTo>
                    <a:pt x="238503" y="24762"/>
                  </a:lnTo>
                  <a:lnTo>
                    <a:pt x="242088" y="24762"/>
                  </a:lnTo>
                  <a:lnTo>
                    <a:pt x="244330" y="12381"/>
                  </a:lnTo>
                  <a:close/>
                </a:path>
                <a:path w="629920" h="165100">
                  <a:moveTo>
                    <a:pt x="241234" y="100505"/>
                  </a:moveTo>
                  <a:lnTo>
                    <a:pt x="218671" y="102664"/>
                  </a:lnTo>
                  <a:lnTo>
                    <a:pt x="201519" y="108903"/>
                  </a:lnTo>
                  <a:lnTo>
                    <a:pt x="190615" y="118863"/>
                  </a:lnTo>
                  <a:lnTo>
                    <a:pt x="186794" y="132186"/>
                  </a:lnTo>
                  <a:lnTo>
                    <a:pt x="190615" y="145509"/>
                  </a:lnTo>
                  <a:lnTo>
                    <a:pt x="201519" y="155469"/>
                  </a:lnTo>
                  <a:lnTo>
                    <a:pt x="218671" y="161708"/>
                  </a:lnTo>
                  <a:lnTo>
                    <a:pt x="241234" y="163867"/>
                  </a:lnTo>
                  <a:lnTo>
                    <a:pt x="263798" y="161708"/>
                  </a:lnTo>
                  <a:lnTo>
                    <a:pt x="280950" y="155469"/>
                  </a:lnTo>
                  <a:lnTo>
                    <a:pt x="284911" y="151850"/>
                  </a:lnTo>
                  <a:lnTo>
                    <a:pt x="241234" y="151850"/>
                  </a:lnTo>
                  <a:lnTo>
                    <a:pt x="224922" y="150519"/>
                  </a:lnTo>
                  <a:lnTo>
                    <a:pt x="212467" y="146661"/>
                  </a:lnTo>
                  <a:lnTo>
                    <a:pt x="204518" y="140482"/>
                  </a:lnTo>
                  <a:lnTo>
                    <a:pt x="201724" y="132186"/>
                  </a:lnTo>
                  <a:lnTo>
                    <a:pt x="204518" y="123862"/>
                  </a:lnTo>
                  <a:lnTo>
                    <a:pt x="212467" y="117620"/>
                  </a:lnTo>
                  <a:lnTo>
                    <a:pt x="224922" y="113700"/>
                  </a:lnTo>
                  <a:lnTo>
                    <a:pt x="241234" y="112340"/>
                  </a:lnTo>
                  <a:lnTo>
                    <a:pt x="284712" y="112340"/>
                  </a:lnTo>
                  <a:lnTo>
                    <a:pt x="280950" y="108903"/>
                  </a:lnTo>
                  <a:lnTo>
                    <a:pt x="263798" y="102664"/>
                  </a:lnTo>
                  <a:lnTo>
                    <a:pt x="241234" y="100505"/>
                  </a:lnTo>
                  <a:close/>
                </a:path>
                <a:path w="629920" h="165100">
                  <a:moveTo>
                    <a:pt x="284712" y="112340"/>
                  </a:moveTo>
                  <a:lnTo>
                    <a:pt x="241234" y="112340"/>
                  </a:lnTo>
                  <a:lnTo>
                    <a:pt x="257653" y="113700"/>
                  </a:lnTo>
                  <a:lnTo>
                    <a:pt x="270162" y="117620"/>
                  </a:lnTo>
                  <a:lnTo>
                    <a:pt x="278130" y="123862"/>
                  </a:lnTo>
                  <a:lnTo>
                    <a:pt x="280927" y="132186"/>
                  </a:lnTo>
                  <a:lnTo>
                    <a:pt x="278130" y="140482"/>
                  </a:lnTo>
                  <a:lnTo>
                    <a:pt x="270162" y="146661"/>
                  </a:lnTo>
                  <a:lnTo>
                    <a:pt x="257653" y="150519"/>
                  </a:lnTo>
                  <a:lnTo>
                    <a:pt x="241234" y="151850"/>
                  </a:lnTo>
                  <a:lnTo>
                    <a:pt x="284911" y="151850"/>
                  </a:lnTo>
                  <a:lnTo>
                    <a:pt x="291854" y="145509"/>
                  </a:lnTo>
                  <a:lnTo>
                    <a:pt x="295675" y="132186"/>
                  </a:lnTo>
                  <a:lnTo>
                    <a:pt x="291854" y="118863"/>
                  </a:lnTo>
                  <a:lnTo>
                    <a:pt x="284712" y="112340"/>
                  </a:lnTo>
                  <a:close/>
                </a:path>
                <a:path w="629920" h="165100">
                  <a:moveTo>
                    <a:pt x="453520" y="0"/>
                  </a:moveTo>
                  <a:lnTo>
                    <a:pt x="438407" y="0"/>
                  </a:lnTo>
                  <a:lnTo>
                    <a:pt x="438407" y="164595"/>
                  </a:lnTo>
                  <a:lnTo>
                    <a:pt x="453520" y="164595"/>
                  </a:lnTo>
                  <a:lnTo>
                    <a:pt x="453520" y="80295"/>
                  </a:lnTo>
                  <a:lnTo>
                    <a:pt x="449878" y="80295"/>
                  </a:lnTo>
                  <a:lnTo>
                    <a:pt x="449878" y="67549"/>
                  </a:lnTo>
                  <a:lnTo>
                    <a:pt x="453520" y="67549"/>
                  </a:lnTo>
                  <a:lnTo>
                    <a:pt x="453520" y="0"/>
                  </a:lnTo>
                  <a:close/>
                </a:path>
                <a:path w="629920" h="165100">
                  <a:moveTo>
                    <a:pt x="453520" y="67549"/>
                  </a:moveTo>
                  <a:lnTo>
                    <a:pt x="449878" y="67549"/>
                  </a:lnTo>
                  <a:lnTo>
                    <a:pt x="449878" y="80295"/>
                  </a:lnTo>
                  <a:lnTo>
                    <a:pt x="453520" y="80295"/>
                  </a:lnTo>
                  <a:lnTo>
                    <a:pt x="453520" y="67549"/>
                  </a:lnTo>
                  <a:close/>
                </a:path>
                <a:path w="629920" h="165100">
                  <a:moveTo>
                    <a:pt x="480467" y="67549"/>
                  </a:moveTo>
                  <a:lnTo>
                    <a:pt x="453520" y="67549"/>
                  </a:lnTo>
                  <a:lnTo>
                    <a:pt x="453520" y="80295"/>
                  </a:lnTo>
                  <a:lnTo>
                    <a:pt x="480467" y="80295"/>
                  </a:lnTo>
                  <a:lnTo>
                    <a:pt x="480467" y="67549"/>
                  </a:lnTo>
                  <a:close/>
                </a:path>
                <a:path w="629920" h="165100">
                  <a:moveTo>
                    <a:pt x="367398" y="26218"/>
                  </a:moveTo>
                  <a:lnTo>
                    <a:pt x="326067" y="26218"/>
                  </a:lnTo>
                  <a:lnTo>
                    <a:pt x="326067" y="38599"/>
                  </a:lnTo>
                  <a:lnTo>
                    <a:pt x="423113" y="38599"/>
                  </a:lnTo>
                  <a:lnTo>
                    <a:pt x="423113" y="31863"/>
                  </a:lnTo>
                  <a:lnTo>
                    <a:pt x="367398" y="31863"/>
                  </a:lnTo>
                  <a:lnTo>
                    <a:pt x="367398" y="26218"/>
                  </a:lnTo>
                  <a:close/>
                </a:path>
                <a:path w="629920" h="165100">
                  <a:moveTo>
                    <a:pt x="382510" y="2002"/>
                  </a:moveTo>
                  <a:lnTo>
                    <a:pt x="367398" y="2002"/>
                  </a:lnTo>
                  <a:lnTo>
                    <a:pt x="367398" y="31863"/>
                  </a:lnTo>
                  <a:lnTo>
                    <a:pt x="382510" y="31863"/>
                  </a:lnTo>
                  <a:lnTo>
                    <a:pt x="382510" y="2002"/>
                  </a:lnTo>
                  <a:close/>
                </a:path>
                <a:path w="629920" h="165100">
                  <a:moveTo>
                    <a:pt x="423113" y="26218"/>
                  </a:moveTo>
                  <a:lnTo>
                    <a:pt x="382510" y="26218"/>
                  </a:lnTo>
                  <a:lnTo>
                    <a:pt x="382510" y="31863"/>
                  </a:lnTo>
                  <a:lnTo>
                    <a:pt x="423113" y="31863"/>
                  </a:lnTo>
                  <a:lnTo>
                    <a:pt x="423113" y="26218"/>
                  </a:lnTo>
                  <a:close/>
                </a:path>
                <a:path w="629920" h="165100">
                  <a:moveTo>
                    <a:pt x="375227" y="52255"/>
                  </a:moveTo>
                  <a:lnTo>
                    <a:pt x="359213" y="55049"/>
                  </a:lnTo>
                  <a:lnTo>
                    <a:pt x="346528" y="62861"/>
                  </a:lnTo>
                  <a:lnTo>
                    <a:pt x="338178" y="74838"/>
                  </a:lnTo>
                  <a:lnTo>
                    <a:pt x="335171" y="90127"/>
                  </a:lnTo>
                  <a:lnTo>
                    <a:pt x="338178" y="105415"/>
                  </a:lnTo>
                  <a:lnTo>
                    <a:pt x="346528" y="117392"/>
                  </a:lnTo>
                  <a:lnTo>
                    <a:pt x="359213" y="125204"/>
                  </a:lnTo>
                  <a:lnTo>
                    <a:pt x="375227" y="127998"/>
                  </a:lnTo>
                  <a:lnTo>
                    <a:pt x="391318" y="125204"/>
                  </a:lnTo>
                  <a:lnTo>
                    <a:pt x="403995" y="117392"/>
                  </a:lnTo>
                  <a:lnTo>
                    <a:pt x="405353" y="115435"/>
                  </a:lnTo>
                  <a:lnTo>
                    <a:pt x="375227" y="115435"/>
                  </a:lnTo>
                  <a:lnTo>
                    <a:pt x="364917" y="113554"/>
                  </a:lnTo>
                  <a:lnTo>
                    <a:pt x="356792" y="108311"/>
                  </a:lnTo>
                  <a:lnTo>
                    <a:pt x="351467" y="100303"/>
                  </a:lnTo>
                  <a:lnTo>
                    <a:pt x="349555" y="90127"/>
                  </a:lnTo>
                  <a:lnTo>
                    <a:pt x="351467" y="79873"/>
                  </a:lnTo>
                  <a:lnTo>
                    <a:pt x="356792" y="71874"/>
                  </a:lnTo>
                  <a:lnTo>
                    <a:pt x="364917" y="66673"/>
                  </a:lnTo>
                  <a:lnTo>
                    <a:pt x="375227" y="64818"/>
                  </a:lnTo>
                  <a:lnTo>
                    <a:pt x="405353" y="64818"/>
                  </a:lnTo>
                  <a:lnTo>
                    <a:pt x="403995" y="62861"/>
                  </a:lnTo>
                  <a:lnTo>
                    <a:pt x="391318" y="55049"/>
                  </a:lnTo>
                  <a:lnTo>
                    <a:pt x="375227" y="52255"/>
                  </a:lnTo>
                  <a:close/>
                </a:path>
                <a:path w="629920" h="165100">
                  <a:moveTo>
                    <a:pt x="405353" y="64818"/>
                  </a:moveTo>
                  <a:lnTo>
                    <a:pt x="375227" y="64818"/>
                  </a:lnTo>
                  <a:lnTo>
                    <a:pt x="385537" y="66673"/>
                  </a:lnTo>
                  <a:lnTo>
                    <a:pt x="393662" y="71874"/>
                  </a:lnTo>
                  <a:lnTo>
                    <a:pt x="398988" y="79873"/>
                  </a:lnTo>
                  <a:lnTo>
                    <a:pt x="400900" y="90127"/>
                  </a:lnTo>
                  <a:lnTo>
                    <a:pt x="398988" y="100303"/>
                  </a:lnTo>
                  <a:lnTo>
                    <a:pt x="393662" y="108311"/>
                  </a:lnTo>
                  <a:lnTo>
                    <a:pt x="385537" y="113554"/>
                  </a:lnTo>
                  <a:lnTo>
                    <a:pt x="375227" y="115435"/>
                  </a:lnTo>
                  <a:lnTo>
                    <a:pt x="405353" y="115435"/>
                  </a:lnTo>
                  <a:lnTo>
                    <a:pt x="412302" y="105415"/>
                  </a:lnTo>
                  <a:lnTo>
                    <a:pt x="415284" y="90127"/>
                  </a:lnTo>
                  <a:lnTo>
                    <a:pt x="412302" y="74838"/>
                  </a:lnTo>
                  <a:lnTo>
                    <a:pt x="405353" y="64818"/>
                  </a:lnTo>
                  <a:close/>
                </a:path>
                <a:path w="629920" h="165100">
                  <a:moveTo>
                    <a:pt x="629390" y="0"/>
                  </a:moveTo>
                  <a:lnTo>
                    <a:pt x="614277" y="0"/>
                  </a:lnTo>
                  <a:lnTo>
                    <a:pt x="614277" y="164595"/>
                  </a:lnTo>
                  <a:lnTo>
                    <a:pt x="629390" y="164595"/>
                  </a:lnTo>
                  <a:lnTo>
                    <a:pt x="629390" y="0"/>
                  </a:lnTo>
                  <a:close/>
                </a:path>
                <a:path w="629920" h="165100">
                  <a:moveTo>
                    <a:pt x="572582" y="17661"/>
                  </a:moveTo>
                  <a:lnTo>
                    <a:pt x="566028" y="17661"/>
                  </a:lnTo>
                  <a:lnTo>
                    <a:pt x="566028" y="20210"/>
                  </a:lnTo>
                  <a:lnTo>
                    <a:pt x="561843" y="51293"/>
                  </a:lnTo>
                  <a:lnTo>
                    <a:pt x="549072" y="78792"/>
                  </a:lnTo>
                  <a:lnTo>
                    <a:pt x="527391" y="102400"/>
                  </a:lnTo>
                  <a:lnTo>
                    <a:pt x="496475" y="121808"/>
                  </a:lnTo>
                  <a:lnTo>
                    <a:pt x="504486" y="134007"/>
                  </a:lnTo>
                  <a:lnTo>
                    <a:pt x="539632" y="111168"/>
                  </a:lnTo>
                  <a:lnTo>
                    <a:pt x="563342" y="83617"/>
                  </a:lnTo>
                  <a:lnTo>
                    <a:pt x="576742" y="52175"/>
                  </a:lnTo>
                  <a:lnTo>
                    <a:pt x="579445" y="30042"/>
                  </a:lnTo>
                  <a:lnTo>
                    <a:pt x="572582" y="30042"/>
                  </a:lnTo>
                  <a:lnTo>
                    <a:pt x="572582" y="17661"/>
                  </a:lnTo>
                  <a:close/>
                </a:path>
                <a:path w="629920" h="165100">
                  <a:moveTo>
                    <a:pt x="566028" y="17661"/>
                  </a:moveTo>
                  <a:lnTo>
                    <a:pt x="503940" y="17661"/>
                  </a:lnTo>
                  <a:lnTo>
                    <a:pt x="503940" y="30042"/>
                  </a:lnTo>
                  <a:lnTo>
                    <a:pt x="564704" y="30042"/>
                  </a:lnTo>
                  <a:lnTo>
                    <a:pt x="566028" y="20210"/>
                  </a:lnTo>
                  <a:lnTo>
                    <a:pt x="566028" y="17661"/>
                  </a:lnTo>
                  <a:close/>
                </a:path>
                <a:path w="629920" h="165100">
                  <a:moveTo>
                    <a:pt x="580958" y="17661"/>
                  </a:moveTo>
                  <a:lnTo>
                    <a:pt x="572582" y="17661"/>
                  </a:lnTo>
                  <a:lnTo>
                    <a:pt x="572582" y="30042"/>
                  </a:lnTo>
                  <a:lnTo>
                    <a:pt x="579445" y="30042"/>
                  </a:lnTo>
                  <a:lnTo>
                    <a:pt x="580958" y="17661"/>
                  </a:lnTo>
                  <a:close/>
                </a:path>
              </a:pathLst>
            </a:custGeom>
            <a:solidFill>
              <a:srgbClr val="041DFF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30" name="object 30"/>
            <p:cNvSpPr/>
            <p:nvPr/>
          </p:nvSpPr>
          <p:spPr>
            <a:xfrm>
              <a:off x="7320926" y="10139294"/>
              <a:ext cx="690880" cy="7620"/>
            </a:xfrm>
            <a:custGeom>
              <a:avLst/>
              <a:gdLst/>
              <a:ahLst/>
              <a:cxnLst/>
              <a:rect l="l" t="t" r="r" b="b"/>
              <a:pathLst>
                <a:path w="690879" h="7620">
                  <a:moveTo>
                    <a:pt x="690367" y="0"/>
                  </a:moveTo>
                  <a:lnTo>
                    <a:pt x="0" y="0"/>
                  </a:lnTo>
                  <a:lnTo>
                    <a:pt x="0" y="7586"/>
                  </a:lnTo>
                  <a:lnTo>
                    <a:pt x="690367" y="7586"/>
                  </a:lnTo>
                  <a:lnTo>
                    <a:pt x="690367" y="0"/>
                  </a:lnTo>
                  <a:close/>
                </a:path>
              </a:pathLst>
            </a:custGeom>
            <a:solidFill>
              <a:srgbClr val="041D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sp>
        <p:nvSpPr>
          <p:cNvPr id="31" name="object 31"/>
          <p:cNvSpPr/>
          <p:nvPr/>
        </p:nvSpPr>
        <p:spPr>
          <a:xfrm>
            <a:off x="5162174" y="1470396"/>
            <a:ext cx="292212" cy="56320"/>
          </a:xfrm>
          <a:custGeom>
            <a:avLst/>
            <a:gdLst/>
            <a:ahLst/>
            <a:cxnLst/>
            <a:rect l="l" t="t" r="r" b="b"/>
            <a:pathLst>
              <a:path w="856615" h="165100">
                <a:moveTo>
                  <a:pt x="62633" y="14201"/>
                </a:moveTo>
                <a:lnTo>
                  <a:pt x="0" y="14201"/>
                </a:lnTo>
                <a:lnTo>
                  <a:pt x="0" y="87760"/>
                </a:lnTo>
                <a:lnTo>
                  <a:pt x="10378" y="87760"/>
                </a:lnTo>
                <a:lnTo>
                  <a:pt x="27493" y="87609"/>
                </a:lnTo>
                <a:lnTo>
                  <a:pt x="42696" y="86963"/>
                </a:lnTo>
                <a:lnTo>
                  <a:pt x="57080" y="85532"/>
                </a:lnTo>
                <a:lnTo>
                  <a:pt x="71737" y="83026"/>
                </a:lnTo>
                <a:lnTo>
                  <a:pt x="71587" y="81569"/>
                </a:lnTo>
                <a:lnTo>
                  <a:pt x="14748" y="81569"/>
                </a:lnTo>
                <a:lnTo>
                  <a:pt x="14748" y="75561"/>
                </a:lnTo>
                <a:lnTo>
                  <a:pt x="10378" y="75561"/>
                </a:lnTo>
                <a:lnTo>
                  <a:pt x="14748" y="75514"/>
                </a:lnTo>
                <a:lnTo>
                  <a:pt x="14748" y="26582"/>
                </a:lnTo>
                <a:lnTo>
                  <a:pt x="62633" y="26582"/>
                </a:lnTo>
                <a:lnTo>
                  <a:pt x="62633" y="14201"/>
                </a:lnTo>
                <a:close/>
              </a:path>
              <a:path w="856615" h="165100">
                <a:moveTo>
                  <a:pt x="70462" y="70645"/>
                </a:moveTo>
                <a:lnTo>
                  <a:pt x="56158" y="73179"/>
                </a:lnTo>
                <a:lnTo>
                  <a:pt x="42059" y="74673"/>
                </a:lnTo>
                <a:lnTo>
                  <a:pt x="27140" y="75381"/>
                </a:lnTo>
                <a:lnTo>
                  <a:pt x="14748" y="75514"/>
                </a:lnTo>
                <a:lnTo>
                  <a:pt x="14748" y="81569"/>
                </a:lnTo>
                <a:lnTo>
                  <a:pt x="71587" y="81569"/>
                </a:lnTo>
                <a:lnTo>
                  <a:pt x="70462" y="70645"/>
                </a:lnTo>
                <a:close/>
              </a:path>
              <a:path w="856615" h="165100">
                <a:moveTo>
                  <a:pt x="14748" y="75514"/>
                </a:moveTo>
                <a:lnTo>
                  <a:pt x="10378" y="75561"/>
                </a:lnTo>
                <a:lnTo>
                  <a:pt x="14748" y="75561"/>
                </a:lnTo>
                <a:close/>
              </a:path>
              <a:path w="856615" h="165100">
                <a:moveTo>
                  <a:pt x="71191" y="101415"/>
                </a:moveTo>
                <a:lnTo>
                  <a:pt x="69188" y="101415"/>
                </a:lnTo>
                <a:lnTo>
                  <a:pt x="69188" y="107606"/>
                </a:lnTo>
                <a:lnTo>
                  <a:pt x="64554" y="123048"/>
                </a:lnTo>
                <a:lnTo>
                  <a:pt x="52187" y="136237"/>
                </a:lnTo>
                <a:lnTo>
                  <a:pt x="34392" y="146217"/>
                </a:lnTo>
                <a:lnTo>
                  <a:pt x="13473" y="152032"/>
                </a:lnTo>
                <a:lnTo>
                  <a:pt x="19664" y="163867"/>
                </a:lnTo>
                <a:lnTo>
                  <a:pt x="43143" y="156664"/>
                </a:lnTo>
                <a:lnTo>
                  <a:pt x="63020" y="144476"/>
                </a:lnTo>
                <a:lnTo>
                  <a:pt x="76577" y="128171"/>
                </a:lnTo>
                <a:lnTo>
                  <a:pt x="76366" y="127918"/>
                </a:lnTo>
                <a:lnTo>
                  <a:pt x="71191" y="107606"/>
                </a:lnTo>
                <a:lnTo>
                  <a:pt x="71191" y="101415"/>
                </a:lnTo>
                <a:close/>
              </a:path>
              <a:path w="856615" h="165100">
                <a:moveTo>
                  <a:pt x="84118" y="101415"/>
                </a:moveTo>
                <a:lnTo>
                  <a:pt x="81933" y="101415"/>
                </a:lnTo>
                <a:lnTo>
                  <a:pt x="81933" y="107606"/>
                </a:lnTo>
                <a:lnTo>
                  <a:pt x="76787" y="127918"/>
                </a:lnTo>
                <a:lnTo>
                  <a:pt x="76577" y="128171"/>
                </a:lnTo>
                <a:lnTo>
                  <a:pt x="90195" y="144476"/>
                </a:lnTo>
                <a:lnTo>
                  <a:pt x="110135" y="156664"/>
                </a:lnTo>
                <a:lnTo>
                  <a:pt x="133642" y="163867"/>
                </a:lnTo>
                <a:lnTo>
                  <a:pt x="139833" y="152032"/>
                </a:lnTo>
                <a:lnTo>
                  <a:pt x="118914" y="146217"/>
                </a:lnTo>
                <a:lnTo>
                  <a:pt x="101119" y="136237"/>
                </a:lnTo>
                <a:lnTo>
                  <a:pt x="88752" y="123048"/>
                </a:lnTo>
                <a:lnTo>
                  <a:pt x="84118" y="107606"/>
                </a:lnTo>
                <a:lnTo>
                  <a:pt x="84118" y="101415"/>
                </a:lnTo>
                <a:close/>
              </a:path>
              <a:path w="856615" h="165100">
                <a:moveTo>
                  <a:pt x="81933" y="101415"/>
                </a:moveTo>
                <a:lnTo>
                  <a:pt x="71191" y="101415"/>
                </a:lnTo>
                <a:lnTo>
                  <a:pt x="71191" y="107606"/>
                </a:lnTo>
                <a:lnTo>
                  <a:pt x="76366" y="127918"/>
                </a:lnTo>
                <a:lnTo>
                  <a:pt x="76577" y="128171"/>
                </a:lnTo>
                <a:lnTo>
                  <a:pt x="76787" y="127918"/>
                </a:lnTo>
                <a:lnTo>
                  <a:pt x="81933" y="107606"/>
                </a:lnTo>
                <a:lnTo>
                  <a:pt x="81933" y="101415"/>
                </a:lnTo>
                <a:close/>
              </a:path>
              <a:path w="856615" h="165100">
                <a:moveTo>
                  <a:pt x="131275" y="0"/>
                </a:moveTo>
                <a:lnTo>
                  <a:pt x="116892" y="0"/>
                </a:lnTo>
                <a:lnTo>
                  <a:pt x="116892" y="108698"/>
                </a:lnTo>
                <a:lnTo>
                  <a:pt x="131275" y="108698"/>
                </a:lnTo>
                <a:lnTo>
                  <a:pt x="131275" y="55532"/>
                </a:lnTo>
                <a:lnTo>
                  <a:pt x="121079" y="55532"/>
                </a:lnTo>
                <a:lnTo>
                  <a:pt x="121079" y="42969"/>
                </a:lnTo>
                <a:lnTo>
                  <a:pt x="131275" y="42969"/>
                </a:lnTo>
                <a:lnTo>
                  <a:pt x="131275" y="0"/>
                </a:lnTo>
                <a:close/>
              </a:path>
              <a:path w="856615" h="165100">
                <a:moveTo>
                  <a:pt x="94861" y="3095"/>
                </a:moveTo>
                <a:lnTo>
                  <a:pt x="80659" y="3095"/>
                </a:lnTo>
                <a:lnTo>
                  <a:pt x="80659" y="94496"/>
                </a:lnTo>
                <a:lnTo>
                  <a:pt x="94861" y="94496"/>
                </a:lnTo>
                <a:lnTo>
                  <a:pt x="94861" y="55532"/>
                </a:lnTo>
                <a:lnTo>
                  <a:pt x="89944" y="55532"/>
                </a:lnTo>
                <a:lnTo>
                  <a:pt x="89944" y="42969"/>
                </a:lnTo>
                <a:lnTo>
                  <a:pt x="94861" y="42969"/>
                </a:lnTo>
                <a:lnTo>
                  <a:pt x="94861" y="3095"/>
                </a:lnTo>
                <a:close/>
              </a:path>
              <a:path w="856615" h="165100">
                <a:moveTo>
                  <a:pt x="94861" y="42969"/>
                </a:moveTo>
                <a:lnTo>
                  <a:pt x="89944" y="42969"/>
                </a:lnTo>
                <a:lnTo>
                  <a:pt x="89944" y="55532"/>
                </a:lnTo>
                <a:lnTo>
                  <a:pt x="94861" y="55532"/>
                </a:lnTo>
                <a:lnTo>
                  <a:pt x="94861" y="42969"/>
                </a:lnTo>
                <a:close/>
              </a:path>
              <a:path w="856615" h="165100">
                <a:moveTo>
                  <a:pt x="116892" y="42969"/>
                </a:moveTo>
                <a:lnTo>
                  <a:pt x="94861" y="42969"/>
                </a:lnTo>
                <a:lnTo>
                  <a:pt x="94861" y="55532"/>
                </a:lnTo>
                <a:lnTo>
                  <a:pt x="116892" y="55532"/>
                </a:lnTo>
                <a:lnTo>
                  <a:pt x="116892" y="42969"/>
                </a:lnTo>
                <a:close/>
              </a:path>
              <a:path w="856615" h="165100">
                <a:moveTo>
                  <a:pt x="131275" y="42969"/>
                </a:moveTo>
                <a:lnTo>
                  <a:pt x="121079" y="42969"/>
                </a:lnTo>
                <a:lnTo>
                  <a:pt x="121079" y="55532"/>
                </a:lnTo>
                <a:lnTo>
                  <a:pt x="131275" y="55532"/>
                </a:lnTo>
                <a:lnTo>
                  <a:pt x="131275" y="42969"/>
                </a:lnTo>
                <a:close/>
              </a:path>
              <a:path w="856615" h="165100">
                <a:moveTo>
                  <a:pt x="271308" y="61177"/>
                </a:moveTo>
                <a:lnTo>
                  <a:pt x="160211" y="61177"/>
                </a:lnTo>
                <a:lnTo>
                  <a:pt x="160211" y="73558"/>
                </a:lnTo>
                <a:lnTo>
                  <a:pt x="309330" y="73558"/>
                </a:lnTo>
                <a:lnTo>
                  <a:pt x="309330" y="65000"/>
                </a:lnTo>
                <a:lnTo>
                  <a:pt x="285661" y="65000"/>
                </a:lnTo>
                <a:lnTo>
                  <a:pt x="270913" y="63362"/>
                </a:lnTo>
                <a:lnTo>
                  <a:pt x="271308" y="61177"/>
                </a:lnTo>
                <a:close/>
              </a:path>
              <a:path w="856615" h="165100">
                <a:moveTo>
                  <a:pt x="285115" y="6918"/>
                </a:moveTo>
                <a:lnTo>
                  <a:pt x="275282" y="6918"/>
                </a:lnTo>
                <a:lnTo>
                  <a:pt x="275201" y="27029"/>
                </a:lnTo>
                <a:lnTo>
                  <a:pt x="274736" y="37279"/>
                </a:lnTo>
                <a:lnTo>
                  <a:pt x="273439" y="49382"/>
                </a:lnTo>
                <a:lnTo>
                  <a:pt x="270913" y="63362"/>
                </a:lnTo>
                <a:lnTo>
                  <a:pt x="285661" y="65000"/>
                </a:lnTo>
                <a:lnTo>
                  <a:pt x="288187" y="50636"/>
                </a:lnTo>
                <a:lnTo>
                  <a:pt x="289484" y="38030"/>
                </a:lnTo>
                <a:lnTo>
                  <a:pt x="289962" y="27029"/>
                </a:lnTo>
                <a:lnTo>
                  <a:pt x="290019" y="19117"/>
                </a:lnTo>
                <a:lnTo>
                  <a:pt x="285115" y="19117"/>
                </a:lnTo>
                <a:lnTo>
                  <a:pt x="285115" y="6918"/>
                </a:lnTo>
                <a:close/>
              </a:path>
              <a:path w="856615" h="165100">
                <a:moveTo>
                  <a:pt x="309330" y="61177"/>
                </a:moveTo>
                <a:lnTo>
                  <a:pt x="286333" y="61177"/>
                </a:lnTo>
                <a:lnTo>
                  <a:pt x="285661" y="65000"/>
                </a:lnTo>
                <a:lnTo>
                  <a:pt x="309330" y="65000"/>
                </a:lnTo>
                <a:lnTo>
                  <a:pt x="309330" y="61177"/>
                </a:lnTo>
                <a:close/>
              </a:path>
              <a:path w="856615" h="165100">
                <a:moveTo>
                  <a:pt x="275282" y="6918"/>
                </a:moveTo>
                <a:lnTo>
                  <a:pt x="179147" y="6918"/>
                </a:lnTo>
                <a:lnTo>
                  <a:pt x="179147" y="19117"/>
                </a:lnTo>
                <a:lnTo>
                  <a:pt x="275270" y="19117"/>
                </a:lnTo>
                <a:lnTo>
                  <a:pt x="275282" y="6918"/>
                </a:lnTo>
                <a:close/>
              </a:path>
              <a:path w="856615" h="165100">
                <a:moveTo>
                  <a:pt x="290031" y="6918"/>
                </a:moveTo>
                <a:lnTo>
                  <a:pt x="285115" y="6918"/>
                </a:lnTo>
                <a:lnTo>
                  <a:pt x="285115" y="19117"/>
                </a:lnTo>
                <a:lnTo>
                  <a:pt x="290019" y="19117"/>
                </a:lnTo>
                <a:lnTo>
                  <a:pt x="290031" y="6918"/>
                </a:lnTo>
                <a:close/>
              </a:path>
              <a:path w="856615" h="165100">
                <a:moveTo>
                  <a:pt x="290577" y="89762"/>
                </a:moveTo>
                <a:lnTo>
                  <a:pt x="177690" y="89762"/>
                </a:lnTo>
                <a:lnTo>
                  <a:pt x="177690" y="101961"/>
                </a:lnTo>
                <a:lnTo>
                  <a:pt x="275647" y="101961"/>
                </a:lnTo>
                <a:lnTo>
                  <a:pt x="275647" y="119987"/>
                </a:lnTo>
                <a:lnTo>
                  <a:pt x="178054" y="119987"/>
                </a:lnTo>
                <a:lnTo>
                  <a:pt x="178054" y="162774"/>
                </a:lnTo>
                <a:lnTo>
                  <a:pt x="294764" y="162774"/>
                </a:lnTo>
                <a:lnTo>
                  <a:pt x="294764" y="154581"/>
                </a:lnTo>
                <a:lnTo>
                  <a:pt x="193167" y="154581"/>
                </a:lnTo>
                <a:lnTo>
                  <a:pt x="193167" y="131640"/>
                </a:lnTo>
                <a:lnTo>
                  <a:pt x="290577" y="131640"/>
                </a:lnTo>
                <a:lnTo>
                  <a:pt x="290577" y="89762"/>
                </a:lnTo>
                <a:close/>
              </a:path>
              <a:path w="856615" h="165100">
                <a:moveTo>
                  <a:pt x="294764" y="150575"/>
                </a:moveTo>
                <a:lnTo>
                  <a:pt x="193167" y="150575"/>
                </a:lnTo>
                <a:lnTo>
                  <a:pt x="193167" y="154581"/>
                </a:lnTo>
                <a:lnTo>
                  <a:pt x="294764" y="154581"/>
                </a:lnTo>
                <a:lnTo>
                  <a:pt x="294764" y="150575"/>
                </a:lnTo>
                <a:close/>
              </a:path>
              <a:path w="856615" h="165100">
                <a:moveTo>
                  <a:pt x="457046" y="30131"/>
                </a:moveTo>
                <a:lnTo>
                  <a:pt x="429166" y="30131"/>
                </a:lnTo>
                <a:lnTo>
                  <a:pt x="433476" y="31058"/>
                </a:lnTo>
                <a:lnTo>
                  <a:pt x="441149" y="34765"/>
                </a:lnTo>
                <a:lnTo>
                  <a:pt x="444166" y="37394"/>
                </a:lnTo>
                <a:lnTo>
                  <a:pt x="446365" y="40799"/>
                </a:lnTo>
                <a:lnTo>
                  <a:pt x="448606" y="44205"/>
                </a:lnTo>
                <a:lnTo>
                  <a:pt x="449727" y="48235"/>
                </a:lnTo>
                <a:lnTo>
                  <a:pt x="449727" y="56942"/>
                </a:lnTo>
                <a:lnTo>
                  <a:pt x="383518" y="138755"/>
                </a:lnTo>
                <a:lnTo>
                  <a:pt x="383518" y="150393"/>
                </a:lnTo>
                <a:lnTo>
                  <a:pt x="467055" y="150393"/>
                </a:lnTo>
                <a:lnTo>
                  <a:pt x="467055" y="136169"/>
                </a:lnTo>
                <a:lnTo>
                  <a:pt x="405501" y="136169"/>
                </a:lnTo>
                <a:lnTo>
                  <a:pt x="405501" y="135134"/>
                </a:lnTo>
                <a:lnTo>
                  <a:pt x="435244" y="103323"/>
                </a:lnTo>
                <a:lnTo>
                  <a:pt x="460352" y="71792"/>
                </a:lnTo>
                <a:lnTo>
                  <a:pt x="464727" y="57761"/>
                </a:lnTo>
                <a:lnTo>
                  <a:pt x="464644" y="45778"/>
                </a:lnTo>
                <a:lnTo>
                  <a:pt x="463025" y="39894"/>
                </a:lnTo>
                <a:lnTo>
                  <a:pt x="457046" y="30131"/>
                </a:lnTo>
                <a:close/>
              </a:path>
              <a:path w="856615" h="165100">
                <a:moveTo>
                  <a:pt x="432657" y="16165"/>
                </a:moveTo>
                <a:lnTo>
                  <a:pt x="417183" y="16165"/>
                </a:lnTo>
                <a:lnTo>
                  <a:pt x="410221" y="17803"/>
                </a:lnTo>
                <a:lnTo>
                  <a:pt x="397850" y="24355"/>
                </a:lnTo>
                <a:lnTo>
                  <a:pt x="392979" y="28924"/>
                </a:lnTo>
                <a:lnTo>
                  <a:pt x="385824" y="40648"/>
                </a:lnTo>
                <a:lnTo>
                  <a:pt x="384035" y="47459"/>
                </a:lnTo>
                <a:lnTo>
                  <a:pt x="384035" y="55218"/>
                </a:lnTo>
                <a:lnTo>
                  <a:pt x="399294" y="55218"/>
                </a:lnTo>
                <a:lnTo>
                  <a:pt x="399294" y="50175"/>
                </a:lnTo>
                <a:lnTo>
                  <a:pt x="400307" y="45778"/>
                </a:lnTo>
                <a:lnTo>
                  <a:pt x="404402" y="38278"/>
                </a:lnTo>
                <a:lnTo>
                  <a:pt x="407312" y="35368"/>
                </a:lnTo>
                <a:lnTo>
                  <a:pt x="414855" y="31187"/>
                </a:lnTo>
                <a:lnTo>
                  <a:pt x="419295" y="30131"/>
                </a:lnTo>
                <a:lnTo>
                  <a:pt x="457046" y="30131"/>
                </a:lnTo>
                <a:lnTo>
                  <a:pt x="456214" y="28773"/>
                </a:lnTo>
                <a:lnTo>
                  <a:pt x="451516" y="24355"/>
                </a:lnTo>
                <a:lnTo>
                  <a:pt x="439533" y="17803"/>
                </a:lnTo>
                <a:lnTo>
                  <a:pt x="432657" y="16165"/>
                </a:lnTo>
                <a:close/>
              </a:path>
              <a:path w="856615" h="165100">
                <a:moveTo>
                  <a:pt x="509535" y="117289"/>
                </a:moveTo>
                <a:lnTo>
                  <a:pt x="494017" y="117289"/>
                </a:lnTo>
                <a:lnTo>
                  <a:pt x="494324" y="123280"/>
                </a:lnTo>
                <a:lnTo>
                  <a:pt x="527553" y="152204"/>
                </a:lnTo>
                <a:lnTo>
                  <a:pt x="543545" y="152204"/>
                </a:lnTo>
                <a:lnTo>
                  <a:pt x="551045" y="150307"/>
                </a:lnTo>
                <a:lnTo>
                  <a:pt x="564235" y="142678"/>
                </a:lnTo>
                <a:lnTo>
                  <a:pt x="568895" y="137979"/>
                </a:lnTo>
                <a:lnTo>
                  <a:pt x="528372" y="137979"/>
                </a:lnTo>
                <a:lnTo>
                  <a:pt x="522553" y="136039"/>
                </a:lnTo>
                <a:lnTo>
                  <a:pt x="517682" y="132160"/>
                </a:lnTo>
                <a:lnTo>
                  <a:pt x="512854" y="128237"/>
                </a:lnTo>
                <a:lnTo>
                  <a:pt x="510138" y="123280"/>
                </a:lnTo>
                <a:lnTo>
                  <a:pt x="509535" y="117289"/>
                </a:lnTo>
                <a:close/>
              </a:path>
              <a:path w="856615" h="165100">
                <a:moveTo>
                  <a:pt x="569280" y="78193"/>
                </a:moveTo>
                <a:lnTo>
                  <a:pt x="530053" y="78193"/>
                </a:lnTo>
                <a:lnTo>
                  <a:pt x="539751" y="78279"/>
                </a:lnTo>
                <a:lnTo>
                  <a:pt x="544773" y="79615"/>
                </a:lnTo>
                <a:lnTo>
                  <a:pt x="553567" y="84874"/>
                </a:lnTo>
                <a:lnTo>
                  <a:pt x="557015" y="88473"/>
                </a:lnTo>
                <a:lnTo>
                  <a:pt x="559515" y="93042"/>
                </a:lnTo>
                <a:lnTo>
                  <a:pt x="562058" y="97568"/>
                </a:lnTo>
                <a:lnTo>
                  <a:pt x="563330" y="102719"/>
                </a:lnTo>
                <a:lnTo>
                  <a:pt x="563330" y="114142"/>
                </a:lnTo>
                <a:lnTo>
                  <a:pt x="540570" y="137979"/>
                </a:lnTo>
                <a:lnTo>
                  <a:pt x="568895" y="137979"/>
                </a:lnTo>
                <a:lnTo>
                  <a:pt x="569408" y="137462"/>
                </a:lnTo>
                <a:lnTo>
                  <a:pt x="576951" y="124229"/>
                </a:lnTo>
                <a:lnTo>
                  <a:pt x="578848" y="116685"/>
                </a:lnTo>
                <a:lnTo>
                  <a:pt x="578848" y="99659"/>
                </a:lnTo>
                <a:lnTo>
                  <a:pt x="577016" y="92029"/>
                </a:lnTo>
                <a:lnTo>
                  <a:pt x="569731" y="78667"/>
                </a:lnTo>
                <a:lnTo>
                  <a:pt x="569280" y="78193"/>
                </a:lnTo>
                <a:close/>
              </a:path>
              <a:path w="856615" h="165100">
                <a:moveTo>
                  <a:pt x="572899" y="17975"/>
                </a:moveTo>
                <a:lnTo>
                  <a:pt x="504104" y="17975"/>
                </a:lnTo>
                <a:lnTo>
                  <a:pt x="496086" y="83150"/>
                </a:lnTo>
                <a:lnTo>
                  <a:pt x="511087" y="84960"/>
                </a:lnTo>
                <a:lnTo>
                  <a:pt x="513845" y="82977"/>
                </a:lnTo>
                <a:lnTo>
                  <a:pt x="517358" y="81361"/>
                </a:lnTo>
                <a:lnTo>
                  <a:pt x="521626" y="80111"/>
                </a:lnTo>
                <a:lnTo>
                  <a:pt x="525893" y="78818"/>
                </a:lnTo>
                <a:lnTo>
                  <a:pt x="530053" y="78193"/>
                </a:lnTo>
                <a:lnTo>
                  <a:pt x="569280" y="78193"/>
                </a:lnTo>
                <a:lnTo>
                  <a:pt x="564731" y="73408"/>
                </a:lnTo>
                <a:lnTo>
                  <a:pt x="561147" y="71253"/>
                </a:lnTo>
                <a:lnTo>
                  <a:pt x="512897" y="71253"/>
                </a:lnTo>
                <a:lnTo>
                  <a:pt x="517552" y="32200"/>
                </a:lnTo>
                <a:lnTo>
                  <a:pt x="572899" y="32200"/>
                </a:lnTo>
                <a:lnTo>
                  <a:pt x="572899" y="17975"/>
                </a:lnTo>
                <a:close/>
              </a:path>
              <a:path w="856615" h="165100">
                <a:moveTo>
                  <a:pt x="544795" y="63753"/>
                </a:moveTo>
                <a:lnTo>
                  <a:pt x="532251" y="63753"/>
                </a:lnTo>
                <a:lnTo>
                  <a:pt x="527984" y="64464"/>
                </a:lnTo>
                <a:lnTo>
                  <a:pt x="519794" y="67309"/>
                </a:lnTo>
                <a:lnTo>
                  <a:pt x="516389" y="69098"/>
                </a:lnTo>
                <a:lnTo>
                  <a:pt x="513673" y="71253"/>
                </a:lnTo>
                <a:lnTo>
                  <a:pt x="561147" y="71253"/>
                </a:lnTo>
                <a:lnTo>
                  <a:pt x="558351" y="69572"/>
                </a:lnTo>
                <a:lnTo>
                  <a:pt x="552015" y="65692"/>
                </a:lnTo>
                <a:lnTo>
                  <a:pt x="544795" y="63753"/>
                </a:lnTo>
                <a:close/>
              </a:path>
              <a:path w="856615" h="165100">
                <a:moveTo>
                  <a:pt x="669190" y="17975"/>
                </a:moveTo>
                <a:lnTo>
                  <a:pt x="663759" y="17975"/>
                </a:lnTo>
                <a:lnTo>
                  <a:pt x="663759" y="150393"/>
                </a:lnTo>
                <a:lnTo>
                  <a:pt x="679018" y="150393"/>
                </a:lnTo>
                <a:lnTo>
                  <a:pt x="679018" y="38407"/>
                </a:lnTo>
                <a:lnTo>
                  <a:pt x="669190" y="38407"/>
                </a:lnTo>
                <a:lnTo>
                  <a:pt x="669190" y="17975"/>
                </a:lnTo>
                <a:close/>
              </a:path>
              <a:path w="856615" h="165100">
                <a:moveTo>
                  <a:pt x="663759" y="17975"/>
                </a:moveTo>
                <a:lnTo>
                  <a:pt x="659621" y="17975"/>
                </a:lnTo>
                <a:lnTo>
                  <a:pt x="601429" y="110047"/>
                </a:lnTo>
                <a:lnTo>
                  <a:pt x="601429" y="123237"/>
                </a:lnTo>
                <a:lnTo>
                  <a:pt x="663759" y="123237"/>
                </a:lnTo>
                <a:lnTo>
                  <a:pt x="663759" y="109013"/>
                </a:lnTo>
                <a:lnTo>
                  <a:pt x="618757" y="109013"/>
                </a:lnTo>
                <a:lnTo>
                  <a:pt x="618757" y="107978"/>
                </a:lnTo>
                <a:lnTo>
                  <a:pt x="662724" y="38407"/>
                </a:lnTo>
                <a:lnTo>
                  <a:pt x="663759" y="38407"/>
                </a:lnTo>
                <a:lnTo>
                  <a:pt x="663759" y="17975"/>
                </a:lnTo>
                <a:close/>
              </a:path>
              <a:path w="856615" h="165100">
                <a:moveTo>
                  <a:pt x="697122" y="109013"/>
                </a:moveTo>
                <a:lnTo>
                  <a:pt x="679018" y="109013"/>
                </a:lnTo>
                <a:lnTo>
                  <a:pt x="679018" y="123237"/>
                </a:lnTo>
                <a:lnTo>
                  <a:pt x="697122" y="123237"/>
                </a:lnTo>
                <a:lnTo>
                  <a:pt x="697122" y="109013"/>
                </a:lnTo>
                <a:close/>
              </a:path>
              <a:path w="856615" h="165100">
                <a:moveTo>
                  <a:pt x="679018" y="17975"/>
                </a:moveTo>
                <a:lnTo>
                  <a:pt x="669190" y="17975"/>
                </a:lnTo>
                <a:lnTo>
                  <a:pt x="669190" y="38407"/>
                </a:lnTo>
                <a:lnTo>
                  <a:pt x="679018" y="38407"/>
                </a:lnTo>
                <a:lnTo>
                  <a:pt x="679018" y="17975"/>
                </a:lnTo>
                <a:close/>
              </a:path>
              <a:path w="856615" h="165100">
                <a:moveTo>
                  <a:pt x="856218" y="0"/>
                </a:moveTo>
                <a:lnTo>
                  <a:pt x="841652" y="0"/>
                </a:lnTo>
                <a:lnTo>
                  <a:pt x="841652" y="164595"/>
                </a:lnTo>
                <a:lnTo>
                  <a:pt x="856218" y="164595"/>
                </a:lnTo>
                <a:lnTo>
                  <a:pt x="856218" y="78474"/>
                </a:lnTo>
                <a:lnTo>
                  <a:pt x="846568" y="78474"/>
                </a:lnTo>
                <a:lnTo>
                  <a:pt x="846568" y="66093"/>
                </a:lnTo>
                <a:lnTo>
                  <a:pt x="856218" y="66093"/>
                </a:lnTo>
                <a:lnTo>
                  <a:pt x="856218" y="0"/>
                </a:lnTo>
                <a:close/>
              </a:path>
              <a:path w="856615" h="165100">
                <a:moveTo>
                  <a:pt x="819439" y="4369"/>
                </a:moveTo>
                <a:lnTo>
                  <a:pt x="805055" y="4369"/>
                </a:lnTo>
                <a:lnTo>
                  <a:pt x="805055" y="156584"/>
                </a:lnTo>
                <a:lnTo>
                  <a:pt x="819439" y="156584"/>
                </a:lnTo>
                <a:lnTo>
                  <a:pt x="819439" y="78474"/>
                </a:lnTo>
                <a:lnTo>
                  <a:pt x="815069" y="78474"/>
                </a:lnTo>
                <a:lnTo>
                  <a:pt x="815069" y="66093"/>
                </a:lnTo>
                <a:lnTo>
                  <a:pt x="819439" y="66093"/>
                </a:lnTo>
                <a:lnTo>
                  <a:pt x="819439" y="4369"/>
                </a:lnTo>
                <a:close/>
              </a:path>
              <a:path w="856615" h="165100">
                <a:moveTo>
                  <a:pt x="819439" y="66093"/>
                </a:moveTo>
                <a:lnTo>
                  <a:pt x="815069" y="66093"/>
                </a:lnTo>
                <a:lnTo>
                  <a:pt x="815069" y="78474"/>
                </a:lnTo>
                <a:lnTo>
                  <a:pt x="819439" y="78474"/>
                </a:lnTo>
                <a:lnTo>
                  <a:pt x="819439" y="66093"/>
                </a:lnTo>
                <a:close/>
              </a:path>
              <a:path w="856615" h="165100">
                <a:moveTo>
                  <a:pt x="841652" y="66093"/>
                </a:moveTo>
                <a:lnTo>
                  <a:pt x="819439" y="66093"/>
                </a:lnTo>
                <a:lnTo>
                  <a:pt x="819439" y="78474"/>
                </a:lnTo>
                <a:lnTo>
                  <a:pt x="841652" y="78474"/>
                </a:lnTo>
                <a:lnTo>
                  <a:pt x="841652" y="66093"/>
                </a:lnTo>
                <a:close/>
              </a:path>
              <a:path w="856615" h="165100">
                <a:moveTo>
                  <a:pt x="856218" y="66093"/>
                </a:moveTo>
                <a:lnTo>
                  <a:pt x="846568" y="66093"/>
                </a:lnTo>
                <a:lnTo>
                  <a:pt x="846568" y="78474"/>
                </a:lnTo>
                <a:lnTo>
                  <a:pt x="856218" y="78474"/>
                </a:lnTo>
                <a:lnTo>
                  <a:pt x="856218" y="66093"/>
                </a:lnTo>
                <a:close/>
              </a:path>
              <a:path w="856615" h="165100">
                <a:moveTo>
                  <a:pt x="777562" y="21120"/>
                </a:moveTo>
                <a:lnTo>
                  <a:pt x="772463" y="21120"/>
                </a:lnTo>
                <a:lnTo>
                  <a:pt x="772463" y="24033"/>
                </a:lnTo>
                <a:lnTo>
                  <a:pt x="769542" y="51601"/>
                </a:lnTo>
                <a:lnTo>
                  <a:pt x="760014" y="76881"/>
                </a:lnTo>
                <a:lnTo>
                  <a:pt x="742737" y="99361"/>
                </a:lnTo>
                <a:lnTo>
                  <a:pt x="716567" y="118530"/>
                </a:lnTo>
                <a:lnTo>
                  <a:pt x="725488" y="129273"/>
                </a:lnTo>
                <a:lnTo>
                  <a:pt x="754922" y="107202"/>
                </a:lnTo>
                <a:lnTo>
                  <a:pt x="773875" y="81205"/>
                </a:lnTo>
                <a:lnTo>
                  <a:pt x="784020" y="52204"/>
                </a:lnTo>
                <a:lnTo>
                  <a:pt x="785813" y="33683"/>
                </a:lnTo>
                <a:lnTo>
                  <a:pt x="777562" y="33683"/>
                </a:lnTo>
                <a:lnTo>
                  <a:pt x="777562" y="21120"/>
                </a:lnTo>
                <a:close/>
              </a:path>
              <a:path w="856615" h="165100">
                <a:moveTo>
                  <a:pt x="772463" y="21120"/>
                </a:moveTo>
                <a:lnTo>
                  <a:pt x="722939" y="21120"/>
                </a:lnTo>
                <a:lnTo>
                  <a:pt x="722939" y="33683"/>
                </a:lnTo>
                <a:lnTo>
                  <a:pt x="771441" y="33683"/>
                </a:lnTo>
                <a:lnTo>
                  <a:pt x="772463" y="24033"/>
                </a:lnTo>
                <a:lnTo>
                  <a:pt x="772463" y="21120"/>
                </a:lnTo>
                <a:close/>
              </a:path>
              <a:path w="856615" h="165100">
                <a:moveTo>
                  <a:pt x="787029" y="21120"/>
                </a:moveTo>
                <a:lnTo>
                  <a:pt x="777562" y="21120"/>
                </a:lnTo>
                <a:lnTo>
                  <a:pt x="777562" y="33683"/>
                </a:lnTo>
                <a:lnTo>
                  <a:pt x="785813" y="33683"/>
                </a:lnTo>
                <a:lnTo>
                  <a:pt x="787029" y="21120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32" name="object 32"/>
          <p:cNvSpPr/>
          <p:nvPr/>
        </p:nvSpPr>
        <p:spPr>
          <a:xfrm>
            <a:off x="5661870" y="1470396"/>
            <a:ext cx="251056" cy="56103"/>
          </a:xfrm>
          <a:custGeom>
            <a:avLst/>
            <a:gdLst/>
            <a:ahLst/>
            <a:cxnLst/>
            <a:rect l="l" t="t" r="r" b="b"/>
            <a:pathLst>
              <a:path w="735965" h="164464">
                <a:moveTo>
                  <a:pt x="134917" y="0"/>
                </a:moveTo>
                <a:lnTo>
                  <a:pt x="119805" y="0"/>
                </a:lnTo>
                <a:lnTo>
                  <a:pt x="119805" y="101597"/>
                </a:lnTo>
                <a:lnTo>
                  <a:pt x="134917" y="101597"/>
                </a:lnTo>
                <a:lnTo>
                  <a:pt x="134917" y="71191"/>
                </a:lnTo>
                <a:lnTo>
                  <a:pt x="128180" y="71191"/>
                </a:lnTo>
                <a:lnTo>
                  <a:pt x="128180" y="58810"/>
                </a:lnTo>
                <a:lnTo>
                  <a:pt x="134917" y="58810"/>
                </a:lnTo>
                <a:lnTo>
                  <a:pt x="134917" y="41695"/>
                </a:lnTo>
                <a:lnTo>
                  <a:pt x="128180" y="41695"/>
                </a:lnTo>
                <a:lnTo>
                  <a:pt x="128180" y="29314"/>
                </a:lnTo>
                <a:lnTo>
                  <a:pt x="134917" y="29314"/>
                </a:lnTo>
                <a:lnTo>
                  <a:pt x="134917" y="0"/>
                </a:lnTo>
                <a:close/>
              </a:path>
              <a:path w="735965" h="164464">
                <a:moveTo>
                  <a:pt x="20756" y="78913"/>
                </a:moveTo>
                <a:lnTo>
                  <a:pt x="0" y="79020"/>
                </a:lnTo>
                <a:lnTo>
                  <a:pt x="1638" y="91765"/>
                </a:lnTo>
                <a:lnTo>
                  <a:pt x="23382" y="91629"/>
                </a:lnTo>
                <a:lnTo>
                  <a:pt x="47498" y="90946"/>
                </a:lnTo>
                <a:lnTo>
                  <a:pt x="72536" y="89307"/>
                </a:lnTo>
                <a:lnTo>
                  <a:pt x="97045" y="86303"/>
                </a:lnTo>
                <a:lnTo>
                  <a:pt x="96796" y="83208"/>
                </a:lnTo>
                <a:lnTo>
                  <a:pt x="20756" y="83208"/>
                </a:lnTo>
                <a:lnTo>
                  <a:pt x="20756" y="78913"/>
                </a:lnTo>
                <a:close/>
              </a:path>
              <a:path w="735965" h="164464">
                <a:moveTo>
                  <a:pt x="35322" y="78624"/>
                </a:moveTo>
                <a:lnTo>
                  <a:pt x="22062" y="78906"/>
                </a:lnTo>
                <a:lnTo>
                  <a:pt x="20756" y="78913"/>
                </a:lnTo>
                <a:lnTo>
                  <a:pt x="20756" y="83208"/>
                </a:lnTo>
                <a:lnTo>
                  <a:pt x="35322" y="83208"/>
                </a:lnTo>
                <a:lnTo>
                  <a:pt x="35322" y="78624"/>
                </a:lnTo>
                <a:close/>
              </a:path>
              <a:path w="735965" h="164464">
                <a:moveTo>
                  <a:pt x="60084" y="77741"/>
                </a:moveTo>
                <a:lnTo>
                  <a:pt x="46633" y="78383"/>
                </a:lnTo>
                <a:lnTo>
                  <a:pt x="35322" y="78624"/>
                </a:lnTo>
                <a:lnTo>
                  <a:pt x="35322" y="83208"/>
                </a:lnTo>
                <a:lnTo>
                  <a:pt x="60084" y="83208"/>
                </a:lnTo>
                <a:lnTo>
                  <a:pt x="60084" y="77741"/>
                </a:lnTo>
                <a:close/>
              </a:path>
              <a:path w="735965" h="164464">
                <a:moveTo>
                  <a:pt x="74650" y="76933"/>
                </a:moveTo>
                <a:lnTo>
                  <a:pt x="71922" y="77176"/>
                </a:lnTo>
                <a:lnTo>
                  <a:pt x="60084" y="77741"/>
                </a:lnTo>
                <a:lnTo>
                  <a:pt x="60084" y="83208"/>
                </a:lnTo>
                <a:lnTo>
                  <a:pt x="74650" y="83208"/>
                </a:lnTo>
                <a:lnTo>
                  <a:pt x="74650" y="76933"/>
                </a:lnTo>
                <a:close/>
              </a:path>
              <a:path w="735965" h="164464">
                <a:moveTo>
                  <a:pt x="96135" y="75014"/>
                </a:moveTo>
                <a:lnTo>
                  <a:pt x="74650" y="76933"/>
                </a:lnTo>
                <a:lnTo>
                  <a:pt x="74650" y="83208"/>
                </a:lnTo>
                <a:lnTo>
                  <a:pt x="96796" y="83208"/>
                </a:lnTo>
                <a:lnTo>
                  <a:pt x="96135" y="75014"/>
                </a:lnTo>
                <a:close/>
              </a:path>
              <a:path w="735965" h="164464">
                <a:moveTo>
                  <a:pt x="35322" y="22031"/>
                </a:moveTo>
                <a:lnTo>
                  <a:pt x="20756" y="22031"/>
                </a:lnTo>
                <a:lnTo>
                  <a:pt x="20756" y="78913"/>
                </a:lnTo>
                <a:lnTo>
                  <a:pt x="22062" y="78906"/>
                </a:lnTo>
                <a:lnTo>
                  <a:pt x="35322" y="78624"/>
                </a:lnTo>
                <a:lnTo>
                  <a:pt x="35322" y="22031"/>
                </a:lnTo>
                <a:close/>
              </a:path>
              <a:path w="735965" h="164464">
                <a:moveTo>
                  <a:pt x="74650" y="22031"/>
                </a:moveTo>
                <a:lnTo>
                  <a:pt x="60084" y="22031"/>
                </a:lnTo>
                <a:lnTo>
                  <a:pt x="60084" y="77741"/>
                </a:lnTo>
                <a:lnTo>
                  <a:pt x="71922" y="77176"/>
                </a:lnTo>
                <a:lnTo>
                  <a:pt x="74650" y="76933"/>
                </a:lnTo>
                <a:lnTo>
                  <a:pt x="74650" y="22031"/>
                </a:lnTo>
                <a:close/>
              </a:path>
              <a:path w="735965" h="164464">
                <a:moveTo>
                  <a:pt x="119805" y="58810"/>
                </a:moveTo>
                <a:lnTo>
                  <a:pt x="92858" y="58810"/>
                </a:lnTo>
                <a:lnTo>
                  <a:pt x="92858" y="71191"/>
                </a:lnTo>
                <a:lnTo>
                  <a:pt x="119805" y="71191"/>
                </a:lnTo>
                <a:lnTo>
                  <a:pt x="119805" y="58810"/>
                </a:lnTo>
                <a:close/>
              </a:path>
              <a:path w="735965" h="164464">
                <a:moveTo>
                  <a:pt x="134917" y="58810"/>
                </a:moveTo>
                <a:lnTo>
                  <a:pt x="128180" y="58810"/>
                </a:lnTo>
                <a:lnTo>
                  <a:pt x="128180" y="71191"/>
                </a:lnTo>
                <a:lnTo>
                  <a:pt x="134917" y="71191"/>
                </a:lnTo>
                <a:lnTo>
                  <a:pt x="134917" y="58810"/>
                </a:lnTo>
                <a:close/>
              </a:path>
              <a:path w="735965" h="164464">
                <a:moveTo>
                  <a:pt x="119805" y="29314"/>
                </a:moveTo>
                <a:lnTo>
                  <a:pt x="92858" y="29314"/>
                </a:lnTo>
                <a:lnTo>
                  <a:pt x="92858" y="41695"/>
                </a:lnTo>
                <a:lnTo>
                  <a:pt x="119805" y="41695"/>
                </a:lnTo>
                <a:lnTo>
                  <a:pt x="119805" y="29314"/>
                </a:lnTo>
                <a:close/>
              </a:path>
              <a:path w="735965" h="164464">
                <a:moveTo>
                  <a:pt x="134917" y="29314"/>
                </a:moveTo>
                <a:lnTo>
                  <a:pt x="128180" y="29314"/>
                </a:lnTo>
                <a:lnTo>
                  <a:pt x="128180" y="41695"/>
                </a:lnTo>
                <a:lnTo>
                  <a:pt x="134917" y="41695"/>
                </a:lnTo>
                <a:lnTo>
                  <a:pt x="134917" y="29314"/>
                </a:lnTo>
                <a:close/>
              </a:path>
              <a:path w="735965" h="164464">
                <a:moveTo>
                  <a:pt x="91037" y="12381"/>
                </a:moveTo>
                <a:lnTo>
                  <a:pt x="4369" y="12381"/>
                </a:lnTo>
                <a:lnTo>
                  <a:pt x="4369" y="24762"/>
                </a:lnTo>
                <a:lnTo>
                  <a:pt x="20756" y="24762"/>
                </a:lnTo>
                <a:lnTo>
                  <a:pt x="20756" y="22031"/>
                </a:lnTo>
                <a:lnTo>
                  <a:pt x="91037" y="22031"/>
                </a:lnTo>
                <a:lnTo>
                  <a:pt x="91037" y="12381"/>
                </a:lnTo>
                <a:close/>
              </a:path>
              <a:path w="735965" h="164464">
                <a:moveTo>
                  <a:pt x="60084" y="22031"/>
                </a:moveTo>
                <a:lnTo>
                  <a:pt x="35322" y="22031"/>
                </a:lnTo>
                <a:lnTo>
                  <a:pt x="35322" y="24762"/>
                </a:lnTo>
                <a:lnTo>
                  <a:pt x="60084" y="24762"/>
                </a:lnTo>
                <a:lnTo>
                  <a:pt x="60084" y="22031"/>
                </a:lnTo>
                <a:close/>
              </a:path>
              <a:path w="735965" h="164464">
                <a:moveTo>
                  <a:pt x="91037" y="22031"/>
                </a:moveTo>
                <a:lnTo>
                  <a:pt x="74650" y="22031"/>
                </a:lnTo>
                <a:lnTo>
                  <a:pt x="74650" y="24762"/>
                </a:lnTo>
                <a:lnTo>
                  <a:pt x="91037" y="24762"/>
                </a:lnTo>
                <a:lnTo>
                  <a:pt x="91037" y="22031"/>
                </a:lnTo>
                <a:close/>
              </a:path>
              <a:path w="735965" h="164464">
                <a:moveTo>
                  <a:pt x="80841" y="104875"/>
                </a:moveTo>
                <a:lnTo>
                  <a:pt x="57808" y="106849"/>
                </a:lnTo>
                <a:lnTo>
                  <a:pt x="40511" y="112613"/>
                </a:lnTo>
                <a:lnTo>
                  <a:pt x="29632" y="121927"/>
                </a:lnTo>
                <a:lnTo>
                  <a:pt x="25854" y="134553"/>
                </a:lnTo>
                <a:lnTo>
                  <a:pt x="29632" y="147179"/>
                </a:lnTo>
                <a:lnTo>
                  <a:pt x="40511" y="156493"/>
                </a:lnTo>
                <a:lnTo>
                  <a:pt x="57808" y="162257"/>
                </a:lnTo>
                <a:lnTo>
                  <a:pt x="80841" y="164231"/>
                </a:lnTo>
                <a:lnTo>
                  <a:pt x="103768" y="162257"/>
                </a:lnTo>
                <a:lnTo>
                  <a:pt x="121011" y="156493"/>
                </a:lnTo>
                <a:lnTo>
                  <a:pt x="125575" y="152578"/>
                </a:lnTo>
                <a:lnTo>
                  <a:pt x="80841" y="152578"/>
                </a:lnTo>
                <a:lnTo>
                  <a:pt x="64087" y="151349"/>
                </a:lnTo>
                <a:lnTo>
                  <a:pt x="51549" y="147799"/>
                </a:lnTo>
                <a:lnTo>
                  <a:pt x="43689" y="142132"/>
                </a:lnTo>
                <a:lnTo>
                  <a:pt x="40966" y="134553"/>
                </a:lnTo>
                <a:lnTo>
                  <a:pt x="43689" y="127002"/>
                </a:lnTo>
                <a:lnTo>
                  <a:pt x="51549" y="121398"/>
                </a:lnTo>
                <a:lnTo>
                  <a:pt x="64087" y="117910"/>
                </a:lnTo>
                <a:lnTo>
                  <a:pt x="80841" y="116709"/>
                </a:lnTo>
                <a:lnTo>
                  <a:pt x="125787" y="116709"/>
                </a:lnTo>
                <a:lnTo>
                  <a:pt x="121011" y="112613"/>
                </a:lnTo>
                <a:lnTo>
                  <a:pt x="103768" y="106849"/>
                </a:lnTo>
                <a:lnTo>
                  <a:pt x="80841" y="104875"/>
                </a:lnTo>
                <a:close/>
              </a:path>
              <a:path w="735965" h="164464">
                <a:moveTo>
                  <a:pt x="125787" y="116709"/>
                </a:moveTo>
                <a:lnTo>
                  <a:pt x="80841" y="116709"/>
                </a:lnTo>
                <a:lnTo>
                  <a:pt x="97594" y="117910"/>
                </a:lnTo>
                <a:lnTo>
                  <a:pt x="110132" y="121398"/>
                </a:lnTo>
                <a:lnTo>
                  <a:pt x="117993" y="127002"/>
                </a:lnTo>
                <a:lnTo>
                  <a:pt x="120715" y="134553"/>
                </a:lnTo>
                <a:lnTo>
                  <a:pt x="117993" y="142132"/>
                </a:lnTo>
                <a:lnTo>
                  <a:pt x="110132" y="147799"/>
                </a:lnTo>
                <a:lnTo>
                  <a:pt x="97594" y="151349"/>
                </a:lnTo>
                <a:lnTo>
                  <a:pt x="80841" y="152578"/>
                </a:lnTo>
                <a:lnTo>
                  <a:pt x="125575" y="152578"/>
                </a:lnTo>
                <a:lnTo>
                  <a:pt x="131870" y="147179"/>
                </a:lnTo>
                <a:lnTo>
                  <a:pt x="135645" y="134553"/>
                </a:lnTo>
                <a:lnTo>
                  <a:pt x="131870" y="121927"/>
                </a:lnTo>
                <a:lnTo>
                  <a:pt x="125787" y="116709"/>
                </a:lnTo>
                <a:close/>
              </a:path>
              <a:path w="735965" h="164464">
                <a:moveTo>
                  <a:pt x="302412" y="0"/>
                </a:moveTo>
                <a:lnTo>
                  <a:pt x="287299" y="0"/>
                </a:lnTo>
                <a:lnTo>
                  <a:pt x="287299" y="96317"/>
                </a:lnTo>
                <a:lnTo>
                  <a:pt x="302412" y="96317"/>
                </a:lnTo>
                <a:lnTo>
                  <a:pt x="302412" y="53712"/>
                </a:lnTo>
                <a:lnTo>
                  <a:pt x="291487" y="53712"/>
                </a:lnTo>
                <a:lnTo>
                  <a:pt x="291487" y="41148"/>
                </a:lnTo>
                <a:lnTo>
                  <a:pt x="302412" y="41148"/>
                </a:lnTo>
                <a:lnTo>
                  <a:pt x="302412" y="0"/>
                </a:lnTo>
                <a:close/>
              </a:path>
              <a:path w="735965" h="164464">
                <a:moveTo>
                  <a:pt x="211920" y="15658"/>
                </a:moveTo>
                <a:lnTo>
                  <a:pt x="209007" y="15658"/>
                </a:lnTo>
                <a:lnTo>
                  <a:pt x="209007" y="28949"/>
                </a:lnTo>
                <a:lnTo>
                  <a:pt x="205977" y="45973"/>
                </a:lnTo>
                <a:lnTo>
                  <a:pt x="197468" y="61359"/>
                </a:lnTo>
                <a:lnTo>
                  <a:pt x="184350" y="74013"/>
                </a:lnTo>
                <a:lnTo>
                  <a:pt x="167494" y="82844"/>
                </a:lnTo>
                <a:lnTo>
                  <a:pt x="175323" y="94861"/>
                </a:lnTo>
                <a:lnTo>
                  <a:pt x="194120" y="84485"/>
                </a:lnTo>
                <a:lnTo>
                  <a:pt x="208666" y="69347"/>
                </a:lnTo>
                <a:lnTo>
                  <a:pt x="217006" y="52599"/>
                </a:lnTo>
                <a:lnTo>
                  <a:pt x="215098" y="48815"/>
                </a:lnTo>
                <a:lnTo>
                  <a:pt x="211949" y="28949"/>
                </a:lnTo>
                <a:lnTo>
                  <a:pt x="211920" y="15658"/>
                </a:lnTo>
                <a:close/>
              </a:path>
              <a:path w="735965" h="164464">
                <a:moveTo>
                  <a:pt x="224119" y="15658"/>
                </a:moveTo>
                <a:lnTo>
                  <a:pt x="221388" y="15658"/>
                </a:lnTo>
                <a:lnTo>
                  <a:pt x="221388" y="28949"/>
                </a:lnTo>
                <a:lnTo>
                  <a:pt x="218057" y="50488"/>
                </a:lnTo>
                <a:lnTo>
                  <a:pt x="217006" y="52599"/>
                </a:lnTo>
                <a:lnTo>
                  <a:pt x="224097" y="66662"/>
                </a:lnTo>
                <a:lnTo>
                  <a:pt x="238114" y="81128"/>
                </a:lnTo>
                <a:lnTo>
                  <a:pt x="256347" y="91037"/>
                </a:lnTo>
                <a:lnTo>
                  <a:pt x="263994" y="79020"/>
                </a:lnTo>
                <a:lnTo>
                  <a:pt x="247701" y="70630"/>
                </a:lnTo>
                <a:lnTo>
                  <a:pt x="235112" y="58741"/>
                </a:lnTo>
                <a:lnTo>
                  <a:pt x="226996" y="44429"/>
                </a:lnTo>
                <a:lnTo>
                  <a:pt x="224153" y="28949"/>
                </a:lnTo>
                <a:lnTo>
                  <a:pt x="224119" y="15658"/>
                </a:lnTo>
                <a:close/>
              </a:path>
              <a:path w="735965" h="164464">
                <a:moveTo>
                  <a:pt x="287299" y="41148"/>
                </a:moveTo>
                <a:lnTo>
                  <a:pt x="254890" y="41148"/>
                </a:lnTo>
                <a:lnTo>
                  <a:pt x="254890" y="53712"/>
                </a:lnTo>
                <a:lnTo>
                  <a:pt x="287299" y="53712"/>
                </a:lnTo>
                <a:lnTo>
                  <a:pt x="287299" y="41148"/>
                </a:lnTo>
                <a:close/>
              </a:path>
              <a:path w="735965" h="164464">
                <a:moveTo>
                  <a:pt x="302412" y="41148"/>
                </a:moveTo>
                <a:lnTo>
                  <a:pt x="291487" y="41148"/>
                </a:lnTo>
                <a:lnTo>
                  <a:pt x="291487" y="53712"/>
                </a:lnTo>
                <a:lnTo>
                  <a:pt x="302412" y="53712"/>
                </a:lnTo>
                <a:lnTo>
                  <a:pt x="302412" y="41148"/>
                </a:lnTo>
                <a:close/>
              </a:path>
              <a:path w="735965" h="164464">
                <a:moveTo>
                  <a:pt x="221388" y="15658"/>
                </a:moveTo>
                <a:lnTo>
                  <a:pt x="211920" y="15658"/>
                </a:lnTo>
                <a:lnTo>
                  <a:pt x="211949" y="28949"/>
                </a:lnTo>
                <a:lnTo>
                  <a:pt x="215098" y="48815"/>
                </a:lnTo>
                <a:lnTo>
                  <a:pt x="217006" y="52599"/>
                </a:lnTo>
                <a:lnTo>
                  <a:pt x="218057" y="50488"/>
                </a:lnTo>
                <a:lnTo>
                  <a:pt x="221388" y="28949"/>
                </a:lnTo>
                <a:lnTo>
                  <a:pt x="221388" y="15658"/>
                </a:lnTo>
                <a:close/>
              </a:path>
              <a:path w="735965" h="164464">
                <a:moveTo>
                  <a:pt x="260170" y="10560"/>
                </a:moveTo>
                <a:lnTo>
                  <a:pt x="172228" y="10560"/>
                </a:lnTo>
                <a:lnTo>
                  <a:pt x="172228" y="22759"/>
                </a:lnTo>
                <a:lnTo>
                  <a:pt x="209007" y="22759"/>
                </a:lnTo>
                <a:lnTo>
                  <a:pt x="209007" y="15658"/>
                </a:lnTo>
                <a:lnTo>
                  <a:pt x="260170" y="15658"/>
                </a:lnTo>
                <a:lnTo>
                  <a:pt x="260170" y="10560"/>
                </a:lnTo>
                <a:close/>
              </a:path>
              <a:path w="735965" h="164464">
                <a:moveTo>
                  <a:pt x="260170" y="15658"/>
                </a:moveTo>
                <a:lnTo>
                  <a:pt x="224119" y="15658"/>
                </a:lnTo>
                <a:lnTo>
                  <a:pt x="224119" y="22759"/>
                </a:lnTo>
                <a:lnTo>
                  <a:pt x="260170" y="22759"/>
                </a:lnTo>
                <a:lnTo>
                  <a:pt x="260170" y="15658"/>
                </a:lnTo>
                <a:close/>
              </a:path>
              <a:path w="735965" h="164464">
                <a:moveTo>
                  <a:pt x="302412" y="104328"/>
                </a:moveTo>
                <a:lnTo>
                  <a:pt x="195716" y="104328"/>
                </a:lnTo>
                <a:lnTo>
                  <a:pt x="195716" y="162410"/>
                </a:lnTo>
                <a:lnTo>
                  <a:pt x="302412" y="162410"/>
                </a:lnTo>
                <a:lnTo>
                  <a:pt x="302412" y="150211"/>
                </a:lnTo>
                <a:lnTo>
                  <a:pt x="210464" y="150211"/>
                </a:lnTo>
                <a:lnTo>
                  <a:pt x="210464" y="116345"/>
                </a:lnTo>
                <a:lnTo>
                  <a:pt x="302412" y="116345"/>
                </a:lnTo>
                <a:lnTo>
                  <a:pt x="302412" y="104328"/>
                </a:lnTo>
                <a:close/>
              </a:path>
              <a:path w="735965" h="164464">
                <a:moveTo>
                  <a:pt x="302412" y="116345"/>
                </a:moveTo>
                <a:lnTo>
                  <a:pt x="287664" y="116345"/>
                </a:lnTo>
                <a:lnTo>
                  <a:pt x="287664" y="150211"/>
                </a:lnTo>
                <a:lnTo>
                  <a:pt x="302412" y="150211"/>
                </a:lnTo>
                <a:lnTo>
                  <a:pt x="302412" y="116345"/>
                </a:lnTo>
                <a:close/>
              </a:path>
              <a:path w="735965" h="164464">
                <a:moveTo>
                  <a:pt x="455094" y="17975"/>
                </a:moveTo>
                <a:lnTo>
                  <a:pt x="449663" y="17975"/>
                </a:lnTo>
                <a:lnTo>
                  <a:pt x="449663" y="150393"/>
                </a:lnTo>
                <a:lnTo>
                  <a:pt x="464922" y="150393"/>
                </a:lnTo>
                <a:lnTo>
                  <a:pt x="464922" y="38407"/>
                </a:lnTo>
                <a:lnTo>
                  <a:pt x="455094" y="38407"/>
                </a:lnTo>
                <a:lnTo>
                  <a:pt x="455094" y="17975"/>
                </a:lnTo>
                <a:close/>
              </a:path>
              <a:path w="735965" h="164464">
                <a:moveTo>
                  <a:pt x="449663" y="17975"/>
                </a:moveTo>
                <a:lnTo>
                  <a:pt x="445525" y="17975"/>
                </a:lnTo>
                <a:lnTo>
                  <a:pt x="387333" y="110047"/>
                </a:lnTo>
                <a:lnTo>
                  <a:pt x="387333" y="123237"/>
                </a:lnTo>
                <a:lnTo>
                  <a:pt x="449663" y="123237"/>
                </a:lnTo>
                <a:lnTo>
                  <a:pt x="449663" y="109013"/>
                </a:lnTo>
                <a:lnTo>
                  <a:pt x="404661" y="109013"/>
                </a:lnTo>
                <a:lnTo>
                  <a:pt x="404661" y="107978"/>
                </a:lnTo>
                <a:lnTo>
                  <a:pt x="448628" y="38407"/>
                </a:lnTo>
                <a:lnTo>
                  <a:pt x="449663" y="38407"/>
                </a:lnTo>
                <a:lnTo>
                  <a:pt x="449663" y="17975"/>
                </a:lnTo>
                <a:close/>
              </a:path>
              <a:path w="735965" h="164464">
                <a:moveTo>
                  <a:pt x="483026" y="109013"/>
                </a:moveTo>
                <a:lnTo>
                  <a:pt x="464922" y="109013"/>
                </a:lnTo>
                <a:lnTo>
                  <a:pt x="464922" y="123237"/>
                </a:lnTo>
                <a:lnTo>
                  <a:pt x="483026" y="123237"/>
                </a:lnTo>
                <a:lnTo>
                  <a:pt x="483026" y="109013"/>
                </a:lnTo>
                <a:close/>
              </a:path>
              <a:path w="735965" h="164464">
                <a:moveTo>
                  <a:pt x="464922" y="17975"/>
                </a:moveTo>
                <a:lnTo>
                  <a:pt x="455094" y="17975"/>
                </a:lnTo>
                <a:lnTo>
                  <a:pt x="455094" y="38407"/>
                </a:lnTo>
                <a:lnTo>
                  <a:pt x="464922" y="38407"/>
                </a:lnTo>
                <a:lnTo>
                  <a:pt x="464922" y="17975"/>
                </a:lnTo>
                <a:close/>
              </a:path>
              <a:path w="735965" h="164464">
                <a:moveTo>
                  <a:pt x="515602" y="128151"/>
                </a:moveTo>
                <a:lnTo>
                  <a:pt x="509223" y="128151"/>
                </a:lnTo>
                <a:lnTo>
                  <a:pt x="506486" y="129294"/>
                </a:lnTo>
                <a:lnTo>
                  <a:pt x="501917" y="133863"/>
                </a:lnTo>
                <a:lnTo>
                  <a:pt x="500774" y="136600"/>
                </a:lnTo>
                <a:lnTo>
                  <a:pt x="500774" y="142979"/>
                </a:lnTo>
                <a:lnTo>
                  <a:pt x="501917" y="145716"/>
                </a:lnTo>
                <a:lnTo>
                  <a:pt x="506486" y="150286"/>
                </a:lnTo>
                <a:lnTo>
                  <a:pt x="509223" y="151428"/>
                </a:lnTo>
                <a:lnTo>
                  <a:pt x="514568" y="151428"/>
                </a:lnTo>
                <a:lnTo>
                  <a:pt x="516508" y="150911"/>
                </a:lnTo>
                <a:lnTo>
                  <a:pt x="519999" y="148798"/>
                </a:lnTo>
                <a:lnTo>
                  <a:pt x="521400" y="147376"/>
                </a:lnTo>
                <a:lnTo>
                  <a:pt x="522435" y="145609"/>
                </a:lnTo>
                <a:lnTo>
                  <a:pt x="523512" y="143841"/>
                </a:lnTo>
                <a:lnTo>
                  <a:pt x="524051" y="141902"/>
                </a:lnTo>
                <a:lnTo>
                  <a:pt x="524051" y="136600"/>
                </a:lnTo>
                <a:lnTo>
                  <a:pt x="522909" y="133863"/>
                </a:lnTo>
                <a:lnTo>
                  <a:pt x="518340" y="129294"/>
                </a:lnTo>
                <a:lnTo>
                  <a:pt x="515602" y="128151"/>
                </a:lnTo>
                <a:close/>
              </a:path>
              <a:path w="735965" h="164464">
                <a:moveTo>
                  <a:pt x="628424" y="17975"/>
                </a:moveTo>
                <a:lnTo>
                  <a:pt x="543594" y="17975"/>
                </a:lnTo>
                <a:lnTo>
                  <a:pt x="543594" y="32200"/>
                </a:lnTo>
                <a:lnTo>
                  <a:pt x="611872" y="32200"/>
                </a:lnTo>
                <a:lnTo>
                  <a:pt x="611872" y="33234"/>
                </a:lnTo>
                <a:lnTo>
                  <a:pt x="552646" y="150393"/>
                </a:lnTo>
                <a:lnTo>
                  <a:pt x="569457" y="150393"/>
                </a:lnTo>
                <a:lnTo>
                  <a:pt x="628424" y="32976"/>
                </a:lnTo>
                <a:lnTo>
                  <a:pt x="628424" y="17975"/>
                </a:lnTo>
                <a:close/>
              </a:path>
              <a:path w="735965" h="164464">
                <a:moveTo>
                  <a:pt x="666523" y="117289"/>
                </a:moveTo>
                <a:lnTo>
                  <a:pt x="651006" y="117289"/>
                </a:lnTo>
                <a:lnTo>
                  <a:pt x="651313" y="123280"/>
                </a:lnTo>
                <a:lnTo>
                  <a:pt x="684541" y="152204"/>
                </a:lnTo>
                <a:lnTo>
                  <a:pt x="700533" y="152204"/>
                </a:lnTo>
                <a:lnTo>
                  <a:pt x="708033" y="150307"/>
                </a:lnTo>
                <a:lnTo>
                  <a:pt x="721223" y="142678"/>
                </a:lnTo>
                <a:lnTo>
                  <a:pt x="725883" y="137979"/>
                </a:lnTo>
                <a:lnTo>
                  <a:pt x="685360" y="137979"/>
                </a:lnTo>
                <a:lnTo>
                  <a:pt x="679541" y="136039"/>
                </a:lnTo>
                <a:lnTo>
                  <a:pt x="674670" y="132160"/>
                </a:lnTo>
                <a:lnTo>
                  <a:pt x="669842" y="128237"/>
                </a:lnTo>
                <a:lnTo>
                  <a:pt x="667127" y="123280"/>
                </a:lnTo>
                <a:lnTo>
                  <a:pt x="666523" y="117289"/>
                </a:lnTo>
                <a:close/>
              </a:path>
              <a:path w="735965" h="164464">
                <a:moveTo>
                  <a:pt x="726268" y="78193"/>
                </a:moveTo>
                <a:lnTo>
                  <a:pt x="687041" y="78193"/>
                </a:lnTo>
                <a:lnTo>
                  <a:pt x="696740" y="78279"/>
                </a:lnTo>
                <a:lnTo>
                  <a:pt x="701762" y="79615"/>
                </a:lnTo>
                <a:lnTo>
                  <a:pt x="710555" y="84874"/>
                </a:lnTo>
                <a:lnTo>
                  <a:pt x="714003" y="88473"/>
                </a:lnTo>
                <a:lnTo>
                  <a:pt x="716503" y="93042"/>
                </a:lnTo>
                <a:lnTo>
                  <a:pt x="719047" y="97568"/>
                </a:lnTo>
                <a:lnTo>
                  <a:pt x="720318" y="102719"/>
                </a:lnTo>
                <a:lnTo>
                  <a:pt x="720318" y="114142"/>
                </a:lnTo>
                <a:lnTo>
                  <a:pt x="697559" y="137979"/>
                </a:lnTo>
                <a:lnTo>
                  <a:pt x="725883" y="137979"/>
                </a:lnTo>
                <a:lnTo>
                  <a:pt x="726396" y="137462"/>
                </a:lnTo>
                <a:lnTo>
                  <a:pt x="733939" y="124229"/>
                </a:lnTo>
                <a:lnTo>
                  <a:pt x="735836" y="116685"/>
                </a:lnTo>
                <a:lnTo>
                  <a:pt x="735836" y="99659"/>
                </a:lnTo>
                <a:lnTo>
                  <a:pt x="734004" y="92029"/>
                </a:lnTo>
                <a:lnTo>
                  <a:pt x="726719" y="78667"/>
                </a:lnTo>
                <a:lnTo>
                  <a:pt x="726268" y="78193"/>
                </a:lnTo>
                <a:close/>
              </a:path>
              <a:path w="735965" h="164464">
                <a:moveTo>
                  <a:pt x="729887" y="17975"/>
                </a:moveTo>
                <a:lnTo>
                  <a:pt x="661092" y="17975"/>
                </a:lnTo>
                <a:lnTo>
                  <a:pt x="653075" y="83150"/>
                </a:lnTo>
                <a:lnTo>
                  <a:pt x="668075" y="84960"/>
                </a:lnTo>
                <a:lnTo>
                  <a:pt x="670834" y="82977"/>
                </a:lnTo>
                <a:lnTo>
                  <a:pt x="674347" y="81361"/>
                </a:lnTo>
                <a:lnTo>
                  <a:pt x="678614" y="80111"/>
                </a:lnTo>
                <a:lnTo>
                  <a:pt x="682882" y="78818"/>
                </a:lnTo>
                <a:lnTo>
                  <a:pt x="687041" y="78193"/>
                </a:lnTo>
                <a:lnTo>
                  <a:pt x="726268" y="78193"/>
                </a:lnTo>
                <a:lnTo>
                  <a:pt x="721719" y="73408"/>
                </a:lnTo>
                <a:lnTo>
                  <a:pt x="718135" y="71253"/>
                </a:lnTo>
                <a:lnTo>
                  <a:pt x="669885" y="71253"/>
                </a:lnTo>
                <a:lnTo>
                  <a:pt x="674541" y="32200"/>
                </a:lnTo>
                <a:lnTo>
                  <a:pt x="729887" y="32200"/>
                </a:lnTo>
                <a:lnTo>
                  <a:pt x="729887" y="17975"/>
                </a:lnTo>
                <a:close/>
              </a:path>
              <a:path w="735965" h="164464">
                <a:moveTo>
                  <a:pt x="701783" y="63753"/>
                </a:moveTo>
                <a:lnTo>
                  <a:pt x="689240" y="63753"/>
                </a:lnTo>
                <a:lnTo>
                  <a:pt x="684972" y="64464"/>
                </a:lnTo>
                <a:lnTo>
                  <a:pt x="676782" y="67309"/>
                </a:lnTo>
                <a:lnTo>
                  <a:pt x="673377" y="69098"/>
                </a:lnTo>
                <a:lnTo>
                  <a:pt x="670661" y="71253"/>
                </a:lnTo>
                <a:lnTo>
                  <a:pt x="718135" y="71253"/>
                </a:lnTo>
                <a:lnTo>
                  <a:pt x="715340" y="69572"/>
                </a:lnTo>
                <a:lnTo>
                  <a:pt x="709003" y="65692"/>
                </a:lnTo>
                <a:lnTo>
                  <a:pt x="701783" y="63753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33" name="object 33"/>
          <p:cNvSpPr/>
          <p:nvPr/>
        </p:nvSpPr>
        <p:spPr>
          <a:xfrm>
            <a:off x="5168695" y="3310411"/>
            <a:ext cx="297628" cy="56320"/>
          </a:xfrm>
          <a:custGeom>
            <a:avLst/>
            <a:gdLst/>
            <a:ahLst/>
            <a:cxnLst/>
            <a:rect l="l" t="t" r="r" b="b"/>
            <a:pathLst>
              <a:path w="872490" h="165100">
                <a:moveTo>
                  <a:pt x="131275" y="182"/>
                </a:moveTo>
                <a:lnTo>
                  <a:pt x="115981" y="182"/>
                </a:lnTo>
                <a:lnTo>
                  <a:pt x="115981" y="120351"/>
                </a:lnTo>
                <a:lnTo>
                  <a:pt x="131275" y="120351"/>
                </a:lnTo>
                <a:lnTo>
                  <a:pt x="131275" y="182"/>
                </a:lnTo>
                <a:close/>
              </a:path>
              <a:path w="872490" h="165100">
                <a:moveTo>
                  <a:pt x="40420" y="107970"/>
                </a:moveTo>
                <a:lnTo>
                  <a:pt x="25490" y="107970"/>
                </a:lnTo>
                <a:lnTo>
                  <a:pt x="25490" y="160954"/>
                </a:lnTo>
                <a:lnTo>
                  <a:pt x="136191" y="160954"/>
                </a:lnTo>
                <a:lnTo>
                  <a:pt x="136191" y="152760"/>
                </a:lnTo>
                <a:lnTo>
                  <a:pt x="40420" y="152760"/>
                </a:lnTo>
                <a:lnTo>
                  <a:pt x="40420" y="107970"/>
                </a:lnTo>
                <a:close/>
              </a:path>
              <a:path w="872490" h="165100">
                <a:moveTo>
                  <a:pt x="136191" y="148573"/>
                </a:moveTo>
                <a:lnTo>
                  <a:pt x="40420" y="148573"/>
                </a:lnTo>
                <a:lnTo>
                  <a:pt x="40420" y="152760"/>
                </a:lnTo>
                <a:lnTo>
                  <a:pt x="136191" y="152760"/>
                </a:lnTo>
                <a:lnTo>
                  <a:pt x="136191" y="148573"/>
                </a:lnTo>
                <a:close/>
              </a:path>
              <a:path w="872490" h="165100">
                <a:moveTo>
                  <a:pt x="42969" y="11470"/>
                </a:moveTo>
                <a:lnTo>
                  <a:pt x="25885" y="14460"/>
                </a:lnTo>
                <a:lnTo>
                  <a:pt x="12267" y="22827"/>
                </a:lnTo>
                <a:lnTo>
                  <a:pt x="3257" y="35666"/>
                </a:lnTo>
                <a:lnTo>
                  <a:pt x="0" y="52073"/>
                </a:lnTo>
                <a:lnTo>
                  <a:pt x="3257" y="68403"/>
                </a:lnTo>
                <a:lnTo>
                  <a:pt x="12267" y="81250"/>
                </a:lnTo>
                <a:lnTo>
                  <a:pt x="25885" y="89660"/>
                </a:lnTo>
                <a:lnTo>
                  <a:pt x="42969" y="92676"/>
                </a:lnTo>
                <a:lnTo>
                  <a:pt x="60024" y="89660"/>
                </a:lnTo>
                <a:lnTo>
                  <a:pt x="73581" y="81250"/>
                </a:lnTo>
                <a:lnTo>
                  <a:pt x="74880" y="79384"/>
                </a:lnTo>
                <a:lnTo>
                  <a:pt x="42969" y="79384"/>
                </a:lnTo>
                <a:lnTo>
                  <a:pt x="31800" y="77370"/>
                </a:lnTo>
                <a:lnTo>
                  <a:pt x="22850" y="71737"/>
                </a:lnTo>
                <a:lnTo>
                  <a:pt x="16904" y="63100"/>
                </a:lnTo>
                <a:lnTo>
                  <a:pt x="14748" y="52073"/>
                </a:lnTo>
                <a:lnTo>
                  <a:pt x="16904" y="40941"/>
                </a:lnTo>
                <a:lnTo>
                  <a:pt x="22850" y="32250"/>
                </a:lnTo>
                <a:lnTo>
                  <a:pt x="31800" y="26597"/>
                </a:lnTo>
                <a:lnTo>
                  <a:pt x="42969" y="24580"/>
                </a:lnTo>
                <a:lnTo>
                  <a:pt x="74802" y="24580"/>
                </a:lnTo>
                <a:lnTo>
                  <a:pt x="73581" y="22827"/>
                </a:lnTo>
                <a:lnTo>
                  <a:pt x="60024" y="14460"/>
                </a:lnTo>
                <a:lnTo>
                  <a:pt x="42969" y="11470"/>
                </a:lnTo>
                <a:close/>
              </a:path>
              <a:path w="872490" h="165100">
                <a:moveTo>
                  <a:pt x="74802" y="24580"/>
                </a:moveTo>
                <a:lnTo>
                  <a:pt x="42969" y="24580"/>
                </a:lnTo>
                <a:lnTo>
                  <a:pt x="54138" y="26597"/>
                </a:lnTo>
                <a:lnTo>
                  <a:pt x="63088" y="32250"/>
                </a:lnTo>
                <a:lnTo>
                  <a:pt x="69034" y="40941"/>
                </a:lnTo>
                <a:lnTo>
                  <a:pt x="71191" y="52073"/>
                </a:lnTo>
                <a:lnTo>
                  <a:pt x="69034" y="63100"/>
                </a:lnTo>
                <a:lnTo>
                  <a:pt x="63088" y="71737"/>
                </a:lnTo>
                <a:lnTo>
                  <a:pt x="54138" y="77370"/>
                </a:lnTo>
                <a:lnTo>
                  <a:pt x="42969" y="79384"/>
                </a:lnTo>
                <a:lnTo>
                  <a:pt x="74880" y="79384"/>
                </a:lnTo>
                <a:lnTo>
                  <a:pt x="82528" y="68403"/>
                </a:lnTo>
                <a:lnTo>
                  <a:pt x="85757" y="52073"/>
                </a:lnTo>
                <a:lnTo>
                  <a:pt x="82528" y="35666"/>
                </a:lnTo>
                <a:lnTo>
                  <a:pt x="74802" y="24580"/>
                </a:lnTo>
                <a:close/>
              </a:path>
              <a:path w="872490" h="165100">
                <a:moveTo>
                  <a:pt x="201360" y="113068"/>
                </a:moveTo>
                <a:lnTo>
                  <a:pt x="186248" y="113068"/>
                </a:lnTo>
                <a:lnTo>
                  <a:pt x="186248" y="160954"/>
                </a:lnTo>
                <a:lnTo>
                  <a:pt x="302594" y="160954"/>
                </a:lnTo>
                <a:lnTo>
                  <a:pt x="302594" y="152032"/>
                </a:lnTo>
                <a:lnTo>
                  <a:pt x="201360" y="152032"/>
                </a:lnTo>
                <a:lnTo>
                  <a:pt x="201360" y="113068"/>
                </a:lnTo>
                <a:close/>
              </a:path>
              <a:path w="872490" h="165100">
                <a:moveTo>
                  <a:pt x="302594" y="148573"/>
                </a:moveTo>
                <a:lnTo>
                  <a:pt x="201360" y="148573"/>
                </a:lnTo>
                <a:lnTo>
                  <a:pt x="201360" y="152032"/>
                </a:lnTo>
                <a:lnTo>
                  <a:pt x="302594" y="152032"/>
                </a:lnTo>
                <a:lnTo>
                  <a:pt x="302594" y="148573"/>
                </a:lnTo>
                <a:close/>
              </a:path>
              <a:path w="872490" h="165100">
                <a:moveTo>
                  <a:pt x="298588" y="0"/>
                </a:moveTo>
                <a:lnTo>
                  <a:pt x="283476" y="0"/>
                </a:lnTo>
                <a:lnTo>
                  <a:pt x="283476" y="125267"/>
                </a:lnTo>
                <a:lnTo>
                  <a:pt x="298588" y="125267"/>
                </a:lnTo>
                <a:lnTo>
                  <a:pt x="298588" y="108334"/>
                </a:lnTo>
                <a:lnTo>
                  <a:pt x="287299" y="108334"/>
                </a:lnTo>
                <a:lnTo>
                  <a:pt x="287299" y="97227"/>
                </a:lnTo>
                <a:lnTo>
                  <a:pt x="298588" y="97227"/>
                </a:lnTo>
                <a:lnTo>
                  <a:pt x="298588" y="0"/>
                </a:lnTo>
                <a:close/>
              </a:path>
              <a:path w="872490" h="165100">
                <a:moveTo>
                  <a:pt x="225576" y="86823"/>
                </a:moveTo>
                <a:lnTo>
                  <a:pt x="215448" y="87509"/>
                </a:lnTo>
                <a:lnTo>
                  <a:pt x="210464" y="87661"/>
                </a:lnTo>
                <a:lnTo>
                  <a:pt x="210464" y="119441"/>
                </a:lnTo>
                <a:lnTo>
                  <a:pt x="225576" y="119441"/>
                </a:lnTo>
                <a:lnTo>
                  <a:pt x="225576" y="86823"/>
                </a:lnTo>
                <a:close/>
              </a:path>
              <a:path w="872490" h="165100">
                <a:moveTo>
                  <a:pt x="283476" y="97227"/>
                </a:moveTo>
                <a:lnTo>
                  <a:pt x="249974" y="97227"/>
                </a:lnTo>
                <a:lnTo>
                  <a:pt x="249974" y="108334"/>
                </a:lnTo>
                <a:lnTo>
                  <a:pt x="283476" y="108334"/>
                </a:lnTo>
                <a:lnTo>
                  <a:pt x="283476" y="97227"/>
                </a:lnTo>
                <a:close/>
              </a:path>
              <a:path w="872490" h="165100">
                <a:moveTo>
                  <a:pt x="298588" y="97227"/>
                </a:moveTo>
                <a:lnTo>
                  <a:pt x="287299" y="97227"/>
                </a:lnTo>
                <a:lnTo>
                  <a:pt x="287299" y="108334"/>
                </a:lnTo>
                <a:lnTo>
                  <a:pt x="298588" y="108334"/>
                </a:lnTo>
                <a:lnTo>
                  <a:pt x="298588" y="97227"/>
                </a:lnTo>
                <a:close/>
              </a:path>
              <a:path w="872490" h="165100">
                <a:moveTo>
                  <a:pt x="269092" y="71191"/>
                </a:moveTo>
                <a:lnTo>
                  <a:pt x="242034" y="73879"/>
                </a:lnTo>
                <a:lnTo>
                  <a:pt x="214310" y="75356"/>
                </a:lnTo>
                <a:lnTo>
                  <a:pt x="187440" y="75979"/>
                </a:lnTo>
                <a:lnTo>
                  <a:pt x="162942" y="76107"/>
                </a:lnTo>
                <a:lnTo>
                  <a:pt x="164945" y="88488"/>
                </a:lnTo>
                <a:lnTo>
                  <a:pt x="188993" y="88314"/>
                </a:lnTo>
                <a:lnTo>
                  <a:pt x="210464" y="87661"/>
                </a:lnTo>
                <a:lnTo>
                  <a:pt x="210464" y="82844"/>
                </a:lnTo>
                <a:lnTo>
                  <a:pt x="265744" y="82844"/>
                </a:lnTo>
                <a:lnTo>
                  <a:pt x="270184" y="82297"/>
                </a:lnTo>
                <a:lnTo>
                  <a:pt x="269092" y="71191"/>
                </a:lnTo>
                <a:close/>
              </a:path>
              <a:path w="872490" h="165100">
                <a:moveTo>
                  <a:pt x="225576" y="82844"/>
                </a:moveTo>
                <a:lnTo>
                  <a:pt x="210464" y="82844"/>
                </a:lnTo>
                <a:lnTo>
                  <a:pt x="210464" y="87661"/>
                </a:lnTo>
                <a:lnTo>
                  <a:pt x="215448" y="87509"/>
                </a:lnTo>
                <a:lnTo>
                  <a:pt x="225576" y="86823"/>
                </a:lnTo>
                <a:lnTo>
                  <a:pt x="225576" y="82844"/>
                </a:lnTo>
                <a:close/>
              </a:path>
              <a:path w="872490" h="165100">
                <a:moveTo>
                  <a:pt x="265744" y="82844"/>
                </a:moveTo>
                <a:lnTo>
                  <a:pt x="225576" y="82844"/>
                </a:lnTo>
                <a:lnTo>
                  <a:pt x="225576" y="86823"/>
                </a:lnTo>
                <a:lnTo>
                  <a:pt x="242961" y="85646"/>
                </a:lnTo>
                <a:lnTo>
                  <a:pt x="265744" y="82844"/>
                </a:lnTo>
                <a:close/>
              </a:path>
              <a:path w="872490" h="165100">
                <a:moveTo>
                  <a:pt x="216472" y="6736"/>
                </a:moveTo>
                <a:lnTo>
                  <a:pt x="199912" y="8770"/>
                </a:lnTo>
                <a:lnTo>
                  <a:pt x="187090" y="14543"/>
                </a:lnTo>
                <a:lnTo>
                  <a:pt x="178808" y="23558"/>
                </a:lnTo>
                <a:lnTo>
                  <a:pt x="175870" y="35322"/>
                </a:lnTo>
                <a:lnTo>
                  <a:pt x="178808" y="47191"/>
                </a:lnTo>
                <a:lnTo>
                  <a:pt x="187090" y="56261"/>
                </a:lnTo>
                <a:lnTo>
                  <a:pt x="199912" y="62053"/>
                </a:lnTo>
                <a:lnTo>
                  <a:pt x="216472" y="64090"/>
                </a:lnTo>
                <a:lnTo>
                  <a:pt x="232927" y="62053"/>
                </a:lnTo>
                <a:lnTo>
                  <a:pt x="245695" y="56261"/>
                </a:lnTo>
                <a:lnTo>
                  <a:pt x="249012" y="52619"/>
                </a:lnTo>
                <a:lnTo>
                  <a:pt x="216472" y="52619"/>
                </a:lnTo>
                <a:lnTo>
                  <a:pt x="205847" y="51402"/>
                </a:lnTo>
                <a:lnTo>
                  <a:pt x="197559" y="47931"/>
                </a:lnTo>
                <a:lnTo>
                  <a:pt x="192174" y="42480"/>
                </a:lnTo>
                <a:lnTo>
                  <a:pt x="190254" y="35322"/>
                </a:lnTo>
                <a:lnTo>
                  <a:pt x="192174" y="28164"/>
                </a:lnTo>
                <a:lnTo>
                  <a:pt x="197559" y="22713"/>
                </a:lnTo>
                <a:lnTo>
                  <a:pt x="205847" y="19243"/>
                </a:lnTo>
                <a:lnTo>
                  <a:pt x="216472" y="18025"/>
                </a:lnTo>
                <a:lnTo>
                  <a:pt x="248886" y="18025"/>
                </a:lnTo>
                <a:lnTo>
                  <a:pt x="245695" y="14543"/>
                </a:lnTo>
                <a:lnTo>
                  <a:pt x="232927" y="8770"/>
                </a:lnTo>
                <a:lnTo>
                  <a:pt x="216472" y="6736"/>
                </a:lnTo>
                <a:close/>
              </a:path>
              <a:path w="872490" h="165100">
                <a:moveTo>
                  <a:pt x="248886" y="18025"/>
                </a:moveTo>
                <a:lnTo>
                  <a:pt x="216472" y="18025"/>
                </a:lnTo>
                <a:lnTo>
                  <a:pt x="226993" y="19243"/>
                </a:lnTo>
                <a:lnTo>
                  <a:pt x="235226" y="22713"/>
                </a:lnTo>
                <a:lnTo>
                  <a:pt x="240592" y="28164"/>
                </a:lnTo>
                <a:lnTo>
                  <a:pt x="242509" y="35322"/>
                </a:lnTo>
                <a:lnTo>
                  <a:pt x="240592" y="42480"/>
                </a:lnTo>
                <a:lnTo>
                  <a:pt x="235226" y="47931"/>
                </a:lnTo>
                <a:lnTo>
                  <a:pt x="226993" y="51402"/>
                </a:lnTo>
                <a:lnTo>
                  <a:pt x="216472" y="52619"/>
                </a:lnTo>
                <a:lnTo>
                  <a:pt x="249012" y="52619"/>
                </a:lnTo>
                <a:lnTo>
                  <a:pt x="253957" y="47191"/>
                </a:lnTo>
                <a:lnTo>
                  <a:pt x="256893" y="35322"/>
                </a:lnTo>
                <a:lnTo>
                  <a:pt x="253957" y="23558"/>
                </a:lnTo>
                <a:lnTo>
                  <a:pt x="248886" y="18025"/>
                </a:lnTo>
                <a:close/>
              </a:path>
              <a:path w="872490" h="165100">
                <a:moveTo>
                  <a:pt x="400536" y="5826"/>
                </a:moveTo>
                <a:lnTo>
                  <a:pt x="397805" y="5826"/>
                </a:lnTo>
                <a:lnTo>
                  <a:pt x="397805" y="14930"/>
                </a:lnTo>
                <a:lnTo>
                  <a:pt x="392812" y="31652"/>
                </a:lnTo>
                <a:lnTo>
                  <a:pt x="379574" y="45882"/>
                </a:lnTo>
                <a:lnTo>
                  <a:pt x="360704" y="56562"/>
                </a:lnTo>
                <a:lnTo>
                  <a:pt x="338812" y="62633"/>
                </a:lnTo>
                <a:lnTo>
                  <a:pt x="344821" y="74832"/>
                </a:lnTo>
                <a:lnTo>
                  <a:pt x="369617" y="67444"/>
                </a:lnTo>
                <a:lnTo>
                  <a:pt x="390795" y="54508"/>
                </a:lnTo>
                <a:lnTo>
                  <a:pt x="405554" y="36759"/>
                </a:lnTo>
                <a:lnTo>
                  <a:pt x="405845" y="35612"/>
                </a:lnTo>
                <a:lnTo>
                  <a:pt x="400536" y="14930"/>
                </a:lnTo>
                <a:lnTo>
                  <a:pt x="400536" y="5826"/>
                </a:lnTo>
                <a:close/>
              </a:path>
              <a:path w="872490" h="165100">
                <a:moveTo>
                  <a:pt x="413645" y="5826"/>
                </a:moveTo>
                <a:lnTo>
                  <a:pt x="411096" y="5826"/>
                </a:lnTo>
                <a:lnTo>
                  <a:pt x="411096" y="14930"/>
                </a:lnTo>
                <a:lnTo>
                  <a:pt x="405845" y="35612"/>
                </a:lnTo>
                <a:lnTo>
                  <a:pt x="406100" y="36605"/>
                </a:lnTo>
                <a:lnTo>
                  <a:pt x="420883" y="54372"/>
                </a:lnTo>
                <a:lnTo>
                  <a:pt x="442015" y="67393"/>
                </a:lnTo>
                <a:lnTo>
                  <a:pt x="466629" y="74832"/>
                </a:lnTo>
                <a:lnTo>
                  <a:pt x="472637" y="62633"/>
                </a:lnTo>
                <a:lnTo>
                  <a:pt x="450899" y="56485"/>
                </a:lnTo>
                <a:lnTo>
                  <a:pt x="432012" y="45678"/>
                </a:lnTo>
                <a:lnTo>
                  <a:pt x="418689" y="31422"/>
                </a:lnTo>
                <a:lnTo>
                  <a:pt x="413645" y="14930"/>
                </a:lnTo>
                <a:lnTo>
                  <a:pt x="413645" y="5826"/>
                </a:lnTo>
                <a:close/>
              </a:path>
              <a:path w="872490" h="165100">
                <a:moveTo>
                  <a:pt x="411096" y="5826"/>
                </a:moveTo>
                <a:lnTo>
                  <a:pt x="400536" y="5826"/>
                </a:lnTo>
                <a:lnTo>
                  <a:pt x="400536" y="14930"/>
                </a:lnTo>
                <a:lnTo>
                  <a:pt x="405845" y="35612"/>
                </a:lnTo>
                <a:lnTo>
                  <a:pt x="411096" y="14930"/>
                </a:lnTo>
                <a:lnTo>
                  <a:pt x="411096" y="5826"/>
                </a:lnTo>
                <a:close/>
              </a:path>
              <a:path w="872490" h="165100">
                <a:moveTo>
                  <a:pt x="412735" y="101961"/>
                </a:moveTo>
                <a:lnTo>
                  <a:pt x="397805" y="101961"/>
                </a:lnTo>
                <a:lnTo>
                  <a:pt x="397805" y="164595"/>
                </a:lnTo>
                <a:lnTo>
                  <a:pt x="412735" y="164595"/>
                </a:lnTo>
                <a:lnTo>
                  <a:pt x="412735" y="101961"/>
                </a:lnTo>
                <a:close/>
              </a:path>
              <a:path w="872490" h="165100">
                <a:moveTo>
                  <a:pt x="480102" y="92676"/>
                </a:moveTo>
                <a:lnTo>
                  <a:pt x="331347" y="92676"/>
                </a:lnTo>
                <a:lnTo>
                  <a:pt x="331347" y="105239"/>
                </a:lnTo>
                <a:lnTo>
                  <a:pt x="397805" y="105239"/>
                </a:lnTo>
                <a:lnTo>
                  <a:pt x="397805" y="101961"/>
                </a:lnTo>
                <a:lnTo>
                  <a:pt x="480102" y="101961"/>
                </a:lnTo>
                <a:lnTo>
                  <a:pt x="480102" y="92676"/>
                </a:lnTo>
                <a:close/>
              </a:path>
              <a:path w="872490" h="165100">
                <a:moveTo>
                  <a:pt x="480102" y="101961"/>
                </a:moveTo>
                <a:lnTo>
                  <a:pt x="412735" y="101961"/>
                </a:lnTo>
                <a:lnTo>
                  <a:pt x="412735" y="105239"/>
                </a:lnTo>
                <a:lnTo>
                  <a:pt x="480102" y="105239"/>
                </a:lnTo>
                <a:lnTo>
                  <a:pt x="480102" y="101961"/>
                </a:lnTo>
                <a:close/>
              </a:path>
              <a:path w="872490" h="165100">
                <a:moveTo>
                  <a:pt x="569224" y="110177"/>
                </a:moveTo>
                <a:lnTo>
                  <a:pt x="562844" y="110177"/>
                </a:lnTo>
                <a:lnTo>
                  <a:pt x="560107" y="111319"/>
                </a:lnTo>
                <a:lnTo>
                  <a:pt x="555538" y="115888"/>
                </a:lnTo>
                <a:lnTo>
                  <a:pt x="554395" y="118625"/>
                </a:lnTo>
                <a:lnTo>
                  <a:pt x="554395" y="125005"/>
                </a:lnTo>
                <a:lnTo>
                  <a:pt x="555538" y="127742"/>
                </a:lnTo>
                <a:lnTo>
                  <a:pt x="560107" y="132311"/>
                </a:lnTo>
                <a:lnTo>
                  <a:pt x="562844" y="133453"/>
                </a:lnTo>
                <a:lnTo>
                  <a:pt x="568189" y="133453"/>
                </a:lnTo>
                <a:lnTo>
                  <a:pt x="570129" y="132936"/>
                </a:lnTo>
                <a:lnTo>
                  <a:pt x="573620" y="130824"/>
                </a:lnTo>
                <a:lnTo>
                  <a:pt x="575021" y="129401"/>
                </a:lnTo>
                <a:lnTo>
                  <a:pt x="576056" y="127634"/>
                </a:lnTo>
                <a:lnTo>
                  <a:pt x="577133" y="125867"/>
                </a:lnTo>
                <a:lnTo>
                  <a:pt x="577672" y="123927"/>
                </a:lnTo>
                <a:lnTo>
                  <a:pt x="577672" y="118625"/>
                </a:lnTo>
                <a:lnTo>
                  <a:pt x="576530" y="115888"/>
                </a:lnTo>
                <a:lnTo>
                  <a:pt x="571961" y="111319"/>
                </a:lnTo>
                <a:lnTo>
                  <a:pt x="569224" y="110177"/>
                </a:lnTo>
                <a:close/>
              </a:path>
              <a:path w="872490" h="165100">
                <a:moveTo>
                  <a:pt x="569224" y="43192"/>
                </a:moveTo>
                <a:lnTo>
                  <a:pt x="562844" y="43192"/>
                </a:lnTo>
                <a:lnTo>
                  <a:pt x="560107" y="44334"/>
                </a:lnTo>
                <a:lnTo>
                  <a:pt x="555538" y="48903"/>
                </a:lnTo>
                <a:lnTo>
                  <a:pt x="554395" y="51640"/>
                </a:lnTo>
                <a:lnTo>
                  <a:pt x="554395" y="58020"/>
                </a:lnTo>
                <a:lnTo>
                  <a:pt x="555538" y="60757"/>
                </a:lnTo>
                <a:lnTo>
                  <a:pt x="560107" y="65326"/>
                </a:lnTo>
                <a:lnTo>
                  <a:pt x="562844" y="66468"/>
                </a:lnTo>
                <a:lnTo>
                  <a:pt x="568189" y="66468"/>
                </a:lnTo>
                <a:lnTo>
                  <a:pt x="570129" y="65951"/>
                </a:lnTo>
                <a:lnTo>
                  <a:pt x="573620" y="63839"/>
                </a:lnTo>
                <a:lnTo>
                  <a:pt x="575021" y="62416"/>
                </a:lnTo>
                <a:lnTo>
                  <a:pt x="576056" y="60649"/>
                </a:lnTo>
                <a:lnTo>
                  <a:pt x="577133" y="58882"/>
                </a:lnTo>
                <a:lnTo>
                  <a:pt x="577672" y="56942"/>
                </a:lnTo>
                <a:lnTo>
                  <a:pt x="577672" y="51640"/>
                </a:lnTo>
                <a:lnTo>
                  <a:pt x="576530" y="48903"/>
                </a:lnTo>
                <a:lnTo>
                  <a:pt x="571961" y="44334"/>
                </a:lnTo>
                <a:lnTo>
                  <a:pt x="569224" y="43192"/>
                </a:lnTo>
                <a:close/>
              </a:path>
              <a:path w="872490" h="165100">
                <a:moveTo>
                  <a:pt x="702558" y="34786"/>
                </a:moveTo>
                <a:lnTo>
                  <a:pt x="686523" y="34786"/>
                </a:lnTo>
                <a:lnTo>
                  <a:pt x="686523" y="150393"/>
                </a:lnTo>
                <a:lnTo>
                  <a:pt x="702558" y="150393"/>
                </a:lnTo>
                <a:lnTo>
                  <a:pt x="702558" y="34786"/>
                </a:lnTo>
                <a:close/>
              </a:path>
              <a:path w="872490" h="165100">
                <a:moveTo>
                  <a:pt x="702558" y="17975"/>
                </a:moveTo>
                <a:lnTo>
                  <a:pt x="686523" y="17975"/>
                </a:lnTo>
                <a:lnTo>
                  <a:pt x="653418" y="39959"/>
                </a:lnTo>
                <a:lnTo>
                  <a:pt x="653418" y="56252"/>
                </a:lnTo>
                <a:lnTo>
                  <a:pt x="685747" y="34786"/>
                </a:lnTo>
                <a:lnTo>
                  <a:pt x="702558" y="34786"/>
                </a:lnTo>
                <a:lnTo>
                  <a:pt x="702558" y="17975"/>
                </a:lnTo>
                <a:close/>
              </a:path>
              <a:path w="872490" h="165100">
                <a:moveTo>
                  <a:pt x="871319" y="0"/>
                </a:moveTo>
                <a:lnTo>
                  <a:pt x="856207" y="0"/>
                </a:lnTo>
                <a:lnTo>
                  <a:pt x="856207" y="97410"/>
                </a:lnTo>
                <a:lnTo>
                  <a:pt x="871319" y="97410"/>
                </a:lnTo>
                <a:lnTo>
                  <a:pt x="871319" y="71555"/>
                </a:lnTo>
                <a:lnTo>
                  <a:pt x="862397" y="71555"/>
                </a:lnTo>
                <a:lnTo>
                  <a:pt x="862397" y="59356"/>
                </a:lnTo>
                <a:lnTo>
                  <a:pt x="871319" y="59356"/>
                </a:lnTo>
                <a:lnTo>
                  <a:pt x="871319" y="38964"/>
                </a:lnTo>
                <a:lnTo>
                  <a:pt x="862033" y="38964"/>
                </a:lnTo>
                <a:lnTo>
                  <a:pt x="862033" y="26582"/>
                </a:lnTo>
                <a:lnTo>
                  <a:pt x="871319" y="26582"/>
                </a:lnTo>
                <a:lnTo>
                  <a:pt x="871319" y="0"/>
                </a:lnTo>
                <a:close/>
              </a:path>
              <a:path w="872490" h="165100">
                <a:moveTo>
                  <a:pt x="818699" y="12381"/>
                </a:moveTo>
                <a:lnTo>
                  <a:pt x="743502" y="12381"/>
                </a:lnTo>
                <a:lnTo>
                  <a:pt x="743502" y="85575"/>
                </a:lnTo>
                <a:lnTo>
                  <a:pt x="818699" y="85575"/>
                </a:lnTo>
                <a:lnTo>
                  <a:pt x="818699" y="73558"/>
                </a:lnTo>
                <a:lnTo>
                  <a:pt x="758250" y="73558"/>
                </a:lnTo>
                <a:lnTo>
                  <a:pt x="758250" y="24580"/>
                </a:lnTo>
                <a:lnTo>
                  <a:pt x="818699" y="24580"/>
                </a:lnTo>
                <a:lnTo>
                  <a:pt x="818699" y="12381"/>
                </a:lnTo>
                <a:close/>
              </a:path>
              <a:path w="872490" h="165100">
                <a:moveTo>
                  <a:pt x="818699" y="24580"/>
                </a:moveTo>
                <a:lnTo>
                  <a:pt x="803769" y="24580"/>
                </a:lnTo>
                <a:lnTo>
                  <a:pt x="803769" y="73558"/>
                </a:lnTo>
                <a:lnTo>
                  <a:pt x="818699" y="73558"/>
                </a:lnTo>
                <a:lnTo>
                  <a:pt x="818699" y="71555"/>
                </a:lnTo>
                <a:lnTo>
                  <a:pt x="814511" y="71555"/>
                </a:lnTo>
                <a:lnTo>
                  <a:pt x="814511" y="59356"/>
                </a:lnTo>
                <a:lnTo>
                  <a:pt x="818699" y="59356"/>
                </a:lnTo>
                <a:lnTo>
                  <a:pt x="818699" y="38964"/>
                </a:lnTo>
                <a:lnTo>
                  <a:pt x="814511" y="38964"/>
                </a:lnTo>
                <a:lnTo>
                  <a:pt x="814511" y="26582"/>
                </a:lnTo>
                <a:lnTo>
                  <a:pt x="818699" y="26582"/>
                </a:lnTo>
                <a:lnTo>
                  <a:pt x="818699" y="24580"/>
                </a:lnTo>
                <a:close/>
              </a:path>
              <a:path w="872490" h="165100">
                <a:moveTo>
                  <a:pt x="818699" y="59356"/>
                </a:moveTo>
                <a:lnTo>
                  <a:pt x="814511" y="59356"/>
                </a:lnTo>
                <a:lnTo>
                  <a:pt x="814511" y="71555"/>
                </a:lnTo>
                <a:lnTo>
                  <a:pt x="818699" y="71555"/>
                </a:lnTo>
                <a:lnTo>
                  <a:pt x="818699" y="59356"/>
                </a:lnTo>
                <a:close/>
              </a:path>
              <a:path w="872490" h="165100">
                <a:moveTo>
                  <a:pt x="856207" y="59356"/>
                </a:moveTo>
                <a:lnTo>
                  <a:pt x="818699" y="59356"/>
                </a:lnTo>
                <a:lnTo>
                  <a:pt x="818699" y="71555"/>
                </a:lnTo>
                <a:lnTo>
                  <a:pt x="856207" y="71555"/>
                </a:lnTo>
                <a:lnTo>
                  <a:pt x="856207" y="59356"/>
                </a:lnTo>
                <a:close/>
              </a:path>
              <a:path w="872490" h="165100">
                <a:moveTo>
                  <a:pt x="871319" y="59356"/>
                </a:moveTo>
                <a:lnTo>
                  <a:pt x="862397" y="59356"/>
                </a:lnTo>
                <a:lnTo>
                  <a:pt x="862397" y="71555"/>
                </a:lnTo>
                <a:lnTo>
                  <a:pt x="871319" y="71555"/>
                </a:lnTo>
                <a:lnTo>
                  <a:pt x="871319" y="59356"/>
                </a:lnTo>
                <a:close/>
              </a:path>
              <a:path w="872490" h="165100">
                <a:moveTo>
                  <a:pt x="818699" y="26582"/>
                </a:moveTo>
                <a:lnTo>
                  <a:pt x="814511" y="26582"/>
                </a:lnTo>
                <a:lnTo>
                  <a:pt x="814511" y="38964"/>
                </a:lnTo>
                <a:lnTo>
                  <a:pt x="818699" y="38964"/>
                </a:lnTo>
                <a:lnTo>
                  <a:pt x="818699" y="26582"/>
                </a:lnTo>
                <a:close/>
              </a:path>
              <a:path w="872490" h="165100">
                <a:moveTo>
                  <a:pt x="856207" y="26582"/>
                </a:moveTo>
                <a:lnTo>
                  <a:pt x="818699" y="26582"/>
                </a:lnTo>
                <a:lnTo>
                  <a:pt x="818699" y="38964"/>
                </a:lnTo>
                <a:lnTo>
                  <a:pt x="856207" y="38964"/>
                </a:lnTo>
                <a:lnTo>
                  <a:pt x="856207" y="26582"/>
                </a:lnTo>
                <a:close/>
              </a:path>
              <a:path w="872490" h="165100">
                <a:moveTo>
                  <a:pt x="871319" y="26582"/>
                </a:moveTo>
                <a:lnTo>
                  <a:pt x="862033" y="26582"/>
                </a:lnTo>
                <a:lnTo>
                  <a:pt x="862033" y="38964"/>
                </a:lnTo>
                <a:lnTo>
                  <a:pt x="871319" y="38964"/>
                </a:lnTo>
                <a:lnTo>
                  <a:pt x="871319" y="26582"/>
                </a:lnTo>
                <a:close/>
              </a:path>
              <a:path w="872490" h="165100">
                <a:moveTo>
                  <a:pt x="817243" y="102144"/>
                </a:moveTo>
                <a:lnTo>
                  <a:pt x="794287" y="104243"/>
                </a:lnTo>
                <a:lnTo>
                  <a:pt x="776981" y="110337"/>
                </a:lnTo>
                <a:lnTo>
                  <a:pt x="766060" y="120118"/>
                </a:lnTo>
                <a:lnTo>
                  <a:pt x="762256" y="133278"/>
                </a:lnTo>
                <a:lnTo>
                  <a:pt x="766060" y="146410"/>
                </a:lnTo>
                <a:lnTo>
                  <a:pt x="776981" y="156129"/>
                </a:lnTo>
                <a:lnTo>
                  <a:pt x="794287" y="162160"/>
                </a:lnTo>
                <a:lnTo>
                  <a:pt x="817243" y="164231"/>
                </a:lnTo>
                <a:lnTo>
                  <a:pt x="840093" y="162160"/>
                </a:lnTo>
                <a:lnTo>
                  <a:pt x="857345" y="156129"/>
                </a:lnTo>
                <a:lnTo>
                  <a:pt x="861532" y="152396"/>
                </a:lnTo>
                <a:lnTo>
                  <a:pt x="817243" y="152396"/>
                </a:lnTo>
                <a:lnTo>
                  <a:pt x="800566" y="151099"/>
                </a:lnTo>
                <a:lnTo>
                  <a:pt x="788020" y="147344"/>
                </a:lnTo>
                <a:lnTo>
                  <a:pt x="780116" y="141335"/>
                </a:lnTo>
                <a:lnTo>
                  <a:pt x="777368" y="133278"/>
                </a:lnTo>
                <a:lnTo>
                  <a:pt x="780116" y="125221"/>
                </a:lnTo>
                <a:lnTo>
                  <a:pt x="788020" y="119213"/>
                </a:lnTo>
                <a:lnTo>
                  <a:pt x="800566" y="115458"/>
                </a:lnTo>
                <a:lnTo>
                  <a:pt x="817243" y="114160"/>
                </a:lnTo>
                <a:lnTo>
                  <a:pt x="861606" y="114160"/>
                </a:lnTo>
                <a:lnTo>
                  <a:pt x="857345" y="110337"/>
                </a:lnTo>
                <a:lnTo>
                  <a:pt x="840093" y="104243"/>
                </a:lnTo>
                <a:lnTo>
                  <a:pt x="817243" y="102144"/>
                </a:lnTo>
                <a:close/>
              </a:path>
              <a:path w="872490" h="165100">
                <a:moveTo>
                  <a:pt x="861606" y="114160"/>
                </a:moveTo>
                <a:lnTo>
                  <a:pt x="817243" y="114160"/>
                </a:lnTo>
                <a:lnTo>
                  <a:pt x="833919" y="115458"/>
                </a:lnTo>
                <a:lnTo>
                  <a:pt x="846466" y="119213"/>
                </a:lnTo>
                <a:lnTo>
                  <a:pt x="854369" y="125221"/>
                </a:lnTo>
                <a:lnTo>
                  <a:pt x="857117" y="133278"/>
                </a:lnTo>
                <a:lnTo>
                  <a:pt x="854369" y="141335"/>
                </a:lnTo>
                <a:lnTo>
                  <a:pt x="846466" y="147344"/>
                </a:lnTo>
                <a:lnTo>
                  <a:pt x="833919" y="151099"/>
                </a:lnTo>
                <a:lnTo>
                  <a:pt x="817243" y="152396"/>
                </a:lnTo>
                <a:lnTo>
                  <a:pt x="861532" y="152396"/>
                </a:lnTo>
                <a:lnTo>
                  <a:pt x="868246" y="146410"/>
                </a:lnTo>
                <a:lnTo>
                  <a:pt x="872047" y="133278"/>
                </a:lnTo>
                <a:lnTo>
                  <a:pt x="868246" y="120118"/>
                </a:lnTo>
                <a:lnTo>
                  <a:pt x="861606" y="1141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34" name="object 3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178813" y="51759"/>
            <a:ext cx="144924" cy="119044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5091885" y="1653684"/>
            <a:ext cx="1260477" cy="641827"/>
            <a:chOff x="7108506" y="4847743"/>
            <a:chExt cx="3695065" cy="1881505"/>
          </a:xfrm>
        </p:grpSpPr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08506" y="4847743"/>
              <a:ext cx="3694602" cy="188144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38852" y="4847743"/>
              <a:ext cx="3633910" cy="1820748"/>
            </a:xfrm>
            <a:prstGeom prst="rect">
              <a:avLst/>
            </a:prstGeom>
          </p:spPr>
        </p:pic>
      </p:grpSp>
      <p:sp>
        <p:nvSpPr>
          <p:cNvPr id="38" name="object 38"/>
          <p:cNvSpPr/>
          <p:nvPr/>
        </p:nvSpPr>
        <p:spPr>
          <a:xfrm>
            <a:off x="3934772" y="3536164"/>
            <a:ext cx="385140" cy="75815"/>
          </a:xfrm>
          <a:custGeom>
            <a:avLst/>
            <a:gdLst/>
            <a:ahLst/>
            <a:cxnLst/>
            <a:rect l="l" t="t" r="r" b="b"/>
            <a:pathLst>
              <a:path w="1129029" h="222250">
                <a:moveTo>
                  <a:pt x="29374" y="3936"/>
                </a:moveTo>
                <a:lnTo>
                  <a:pt x="8739" y="3936"/>
                </a:lnTo>
                <a:lnTo>
                  <a:pt x="48796" y="178971"/>
                </a:lnTo>
                <a:lnTo>
                  <a:pt x="69188" y="178971"/>
                </a:lnTo>
                <a:lnTo>
                  <a:pt x="73638" y="158578"/>
                </a:lnTo>
                <a:lnTo>
                  <a:pt x="58506" y="158578"/>
                </a:lnTo>
                <a:lnTo>
                  <a:pt x="52923" y="123620"/>
                </a:lnTo>
                <a:lnTo>
                  <a:pt x="29374" y="3936"/>
                </a:lnTo>
                <a:close/>
              </a:path>
              <a:path w="1129029" h="222250">
                <a:moveTo>
                  <a:pt x="114608" y="31612"/>
                </a:moveTo>
                <a:lnTo>
                  <a:pt x="100262" y="31612"/>
                </a:lnTo>
                <a:lnTo>
                  <a:pt x="108516" y="77737"/>
                </a:lnTo>
                <a:lnTo>
                  <a:pt x="131093" y="178971"/>
                </a:lnTo>
                <a:lnTo>
                  <a:pt x="152457" y="178971"/>
                </a:lnTo>
                <a:lnTo>
                  <a:pt x="156897" y="158578"/>
                </a:lnTo>
                <a:lnTo>
                  <a:pt x="141532" y="158578"/>
                </a:lnTo>
                <a:lnTo>
                  <a:pt x="134735" y="123620"/>
                </a:lnTo>
                <a:lnTo>
                  <a:pt x="114608" y="31612"/>
                </a:lnTo>
                <a:close/>
              </a:path>
              <a:path w="1129029" h="222250">
                <a:moveTo>
                  <a:pt x="110944" y="14861"/>
                </a:moveTo>
                <a:lnTo>
                  <a:pt x="89580" y="14861"/>
                </a:lnTo>
                <a:lnTo>
                  <a:pt x="66518" y="123620"/>
                </a:lnTo>
                <a:lnTo>
                  <a:pt x="59720" y="158578"/>
                </a:lnTo>
                <a:lnTo>
                  <a:pt x="73638" y="158578"/>
                </a:lnTo>
                <a:lnTo>
                  <a:pt x="91280" y="77737"/>
                </a:lnTo>
                <a:lnTo>
                  <a:pt x="99291" y="31612"/>
                </a:lnTo>
                <a:lnTo>
                  <a:pt x="114608" y="31612"/>
                </a:lnTo>
                <a:lnTo>
                  <a:pt x="110944" y="14861"/>
                </a:lnTo>
                <a:close/>
              </a:path>
              <a:path w="1129029" h="222250">
                <a:moveTo>
                  <a:pt x="190571" y="3936"/>
                </a:moveTo>
                <a:lnTo>
                  <a:pt x="171393" y="3936"/>
                </a:lnTo>
                <a:lnTo>
                  <a:pt x="148573" y="123620"/>
                </a:lnTo>
                <a:lnTo>
                  <a:pt x="142503" y="158578"/>
                </a:lnTo>
                <a:lnTo>
                  <a:pt x="156897" y="158578"/>
                </a:lnTo>
                <a:lnTo>
                  <a:pt x="190571" y="3936"/>
                </a:lnTo>
                <a:close/>
              </a:path>
              <a:path w="1129029" h="222250">
                <a:moveTo>
                  <a:pt x="27128" y="84292"/>
                </a:moveTo>
                <a:lnTo>
                  <a:pt x="20392" y="84292"/>
                </a:lnTo>
                <a:lnTo>
                  <a:pt x="0" y="85506"/>
                </a:lnTo>
                <a:lnTo>
                  <a:pt x="0" y="95702"/>
                </a:lnTo>
                <a:lnTo>
                  <a:pt x="29740" y="95702"/>
                </a:lnTo>
                <a:lnTo>
                  <a:pt x="27128" y="84292"/>
                </a:lnTo>
                <a:close/>
              </a:path>
              <a:path w="1129029" h="222250">
                <a:moveTo>
                  <a:pt x="74857" y="84292"/>
                </a:moveTo>
                <a:lnTo>
                  <a:pt x="45185" y="84292"/>
                </a:lnTo>
                <a:lnTo>
                  <a:pt x="47430" y="95702"/>
                </a:lnTo>
                <a:lnTo>
                  <a:pt x="72438" y="95702"/>
                </a:lnTo>
                <a:lnTo>
                  <a:pt x="74857" y="84292"/>
                </a:lnTo>
                <a:close/>
              </a:path>
              <a:path w="1129029" h="222250">
                <a:moveTo>
                  <a:pt x="109978" y="84292"/>
                </a:moveTo>
                <a:lnTo>
                  <a:pt x="89849" y="84292"/>
                </a:lnTo>
                <a:lnTo>
                  <a:pt x="87359" y="95702"/>
                </a:lnTo>
                <a:lnTo>
                  <a:pt x="112523" y="95702"/>
                </a:lnTo>
                <a:lnTo>
                  <a:pt x="109978" y="84292"/>
                </a:lnTo>
                <a:close/>
              </a:path>
              <a:path w="1129029" h="222250">
                <a:moveTo>
                  <a:pt x="156071" y="84292"/>
                </a:moveTo>
                <a:lnTo>
                  <a:pt x="126132" y="84292"/>
                </a:lnTo>
                <a:lnTo>
                  <a:pt x="128628" y="95702"/>
                </a:lnTo>
                <a:lnTo>
                  <a:pt x="153896" y="95702"/>
                </a:lnTo>
                <a:lnTo>
                  <a:pt x="156071" y="84292"/>
                </a:lnTo>
                <a:close/>
              </a:path>
              <a:path w="1129029" h="222250">
                <a:moveTo>
                  <a:pt x="198825" y="84292"/>
                </a:moveTo>
                <a:lnTo>
                  <a:pt x="173073" y="84292"/>
                </a:lnTo>
                <a:lnTo>
                  <a:pt x="170589" y="95702"/>
                </a:lnTo>
                <a:lnTo>
                  <a:pt x="198825" y="95702"/>
                </a:lnTo>
                <a:lnTo>
                  <a:pt x="198825" y="84292"/>
                </a:lnTo>
                <a:close/>
              </a:path>
              <a:path w="1129029" h="222250">
                <a:moveTo>
                  <a:pt x="336628" y="18621"/>
                </a:moveTo>
                <a:lnTo>
                  <a:pt x="300057" y="18621"/>
                </a:lnTo>
                <a:lnTo>
                  <a:pt x="305805" y="19856"/>
                </a:lnTo>
                <a:lnTo>
                  <a:pt x="316068" y="24828"/>
                </a:lnTo>
                <a:lnTo>
                  <a:pt x="320058" y="28305"/>
                </a:lnTo>
                <a:lnTo>
                  <a:pt x="322989" y="32845"/>
                </a:lnTo>
                <a:lnTo>
                  <a:pt x="325978" y="37386"/>
                </a:lnTo>
                <a:lnTo>
                  <a:pt x="327348" y="42312"/>
                </a:lnTo>
                <a:lnTo>
                  <a:pt x="327472" y="54369"/>
                </a:lnTo>
                <a:lnTo>
                  <a:pt x="326380" y="59542"/>
                </a:lnTo>
                <a:lnTo>
                  <a:pt x="324196" y="64484"/>
                </a:lnTo>
                <a:lnTo>
                  <a:pt x="322070" y="69370"/>
                </a:lnTo>
                <a:lnTo>
                  <a:pt x="297471" y="99658"/>
                </a:lnTo>
                <a:lnTo>
                  <a:pt x="239193" y="163453"/>
                </a:lnTo>
                <a:lnTo>
                  <a:pt x="239193" y="178971"/>
                </a:lnTo>
                <a:lnTo>
                  <a:pt x="350576" y="178971"/>
                </a:lnTo>
                <a:lnTo>
                  <a:pt x="350576" y="160005"/>
                </a:lnTo>
                <a:lnTo>
                  <a:pt x="268505" y="160005"/>
                </a:lnTo>
                <a:lnTo>
                  <a:pt x="268505" y="158625"/>
                </a:lnTo>
                <a:lnTo>
                  <a:pt x="308161" y="116210"/>
                </a:lnTo>
                <a:lnTo>
                  <a:pt x="337616" y="81037"/>
                </a:lnTo>
                <a:lnTo>
                  <a:pt x="343938" y="68019"/>
                </a:lnTo>
                <a:lnTo>
                  <a:pt x="346295" y="61812"/>
                </a:lnTo>
                <a:lnTo>
                  <a:pt x="347473" y="55461"/>
                </a:lnTo>
                <a:lnTo>
                  <a:pt x="347473" y="48967"/>
                </a:lnTo>
                <a:lnTo>
                  <a:pt x="336934" y="18949"/>
                </a:lnTo>
                <a:lnTo>
                  <a:pt x="336628" y="18621"/>
                </a:lnTo>
                <a:close/>
              </a:path>
              <a:path w="1129029" h="222250">
                <a:moveTo>
                  <a:pt x="294368" y="0"/>
                </a:moveTo>
                <a:lnTo>
                  <a:pt x="255487" y="14397"/>
                </a:lnTo>
                <a:lnTo>
                  <a:pt x="239883" y="52070"/>
                </a:lnTo>
                <a:lnTo>
                  <a:pt x="260229" y="52070"/>
                </a:lnTo>
                <a:lnTo>
                  <a:pt x="260229" y="45346"/>
                </a:lnTo>
                <a:lnTo>
                  <a:pt x="261579" y="39484"/>
                </a:lnTo>
                <a:lnTo>
                  <a:pt x="286896" y="18621"/>
                </a:lnTo>
                <a:lnTo>
                  <a:pt x="336628" y="18621"/>
                </a:lnTo>
                <a:lnTo>
                  <a:pt x="332559" y="14246"/>
                </a:lnTo>
                <a:lnTo>
                  <a:pt x="301906" y="409"/>
                </a:lnTo>
                <a:lnTo>
                  <a:pt x="294368" y="0"/>
                </a:lnTo>
                <a:close/>
              </a:path>
              <a:path w="1129029" h="222250">
                <a:moveTo>
                  <a:pt x="448252" y="24828"/>
                </a:moveTo>
                <a:lnTo>
                  <a:pt x="426872" y="24828"/>
                </a:lnTo>
                <a:lnTo>
                  <a:pt x="426872" y="178971"/>
                </a:lnTo>
                <a:lnTo>
                  <a:pt x="448252" y="178971"/>
                </a:lnTo>
                <a:lnTo>
                  <a:pt x="448252" y="24828"/>
                </a:lnTo>
                <a:close/>
              </a:path>
              <a:path w="1129029" h="222250">
                <a:moveTo>
                  <a:pt x="448252" y="2413"/>
                </a:moveTo>
                <a:lnTo>
                  <a:pt x="426872" y="2413"/>
                </a:lnTo>
                <a:lnTo>
                  <a:pt x="382733" y="31725"/>
                </a:lnTo>
                <a:lnTo>
                  <a:pt x="382733" y="53450"/>
                </a:lnTo>
                <a:lnTo>
                  <a:pt x="425837" y="24828"/>
                </a:lnTo>
                <a:lnTo>
                  <a:pt x="448252" y="24828"/>
                </a:lnTo>
                <a:lnTo>
                  <a:pt x="448252" y="2413"/>
                </a:lnTo>
                <a:close/>
              </a:path>
              <a:path w="1129029" h="222250">
                <a:moveTo>
                  <a:pt x="556618" y="0"/>
                </a:moveTo>
                <a:lnTo>
                  <a:pt x="517058" y="16724"/>
                </a:lnTo>
                <a:lnTo>
                  <a:pt x="499310" y="52463"/>
                </a:lnTo>
                <a:lnTo>
                  <a:pt x="495236" y="90692"/>
                </a:lnTo>
                <a:lnTo>
                  <a:pt x="495689" y="104561"/>
                </a:lnTo>
                <a:lnTo>
                  <a:pt x="506522" y="149396"/>
                </a:lnTo>
                <a:lnTo>
                  <a:pt x="538578" y="178734"/>
                </a:lnTo>
                <a:lnTo>
                  <a:pt x="556618" y="181385"/>
                </a:lnTo>
                <a:lnTo>
                  <a:pt x="565998" y="180722"/>
                </a:lnTo>
                <a:lnTo>
                  <a:pt x="598169" y="162419"/>
                </a:lnTo>
                <a:lnTo>
                  <a:pt x="548054" y="162419"/>
                </a:lnTo>
                <a:lnTo>
                  <a:pt x="540726" y="159631"/>
                </a:lnTo>
                <a:lnTo>
                  <a:pt x="518642" y="121210"/>
                </a:lnTo>
                <a:lnTo>
                  <a:pt x="515927" y="90692"/>
                </a:lnTo>
                <a:lnTo>
                  <a:pt x="516600" y="74469"/>
                </a:lnTo>
                <a:lnTo>
                  <a:pt x="526703" y="37501"/>
                </a:lnTo>
                <a:lnTo>
                  <a:pt x="556618" y="18621"/>
                </a:lnTo>
                <a:lnTo>
                  <a:pt x="597626" y="18621"/>
                </a:lnTo>
                <a:lnTo>
                  <a:pt x="596123" y="16724"/>
                </a:lnTo>
                <a:lnTo>
                  <a:pt x="589636" y="10776"/>
                </a:lnTo>
                <a:lnTo>
                  <a:pt x="582432" y="6061"/>
                </a:lnTo>
                <a:lnTo>
                  <a:pt x="574528" y="2694"/>
                </a:lnTo>
                <a:lnTo>
                  <a:pt x="565923" y="673"/>
                </a:lnTo>
                <a:lnTo>
                  <a:pt x="556618" y="0"/>
                </a:lnTo>
                <a:close/>
              </a:path>
              <a:path w="1129029" h="222250">
                <a:moveTo>
                  <a:pt x="597626" y="18621"/>
                </a:moveTo>
                <a:lnTo>
                  <a:pt x="565124" y="18621"/>
                </a:lnTo>
                <a:lnTo>
                  <a:pt x="572394" y="21437"/>
                </a:lnTo>
                <a:lnTo>
                  <a:pt x="578429" y="27069"/>
                </a:lnTo>
                <a:lnTo>
                  <a:pt x="596080" y="69463"/>
                </a:lnTo>
                <a:lnTo>
                  <a:pt x="597309" y="90692"/>
                </a:lnTo>
                <a:lnTo>
                  <a:pt x="596640" y="106943"/>
                </a:lnTo>
                <a:lnTo>
                  <a:pt x="586618" y="143797"/>
                </a:lnTo>
                <a:lnTo>
                  <a:pt x="556618" y="162419"/>
                </a:lnTo>
                <a:lnTo>
                  <a:pt x="598169" y="162419"/>
                </a:lnTo>
                <a:lnTo>
                  <a:pt x="616188" y="117374"/>
                </a:lnTo>
                <a:lnTo>
                  <a:pt x="617999" y="90692"/>
                </a:lnTo>
                <a:lnTo>
                  <a:pt x="617541" y="76904"/>
                </a:lnTo>
                <a:lnTo>
                  <a:pt x="606641" y="32242"/>
                </a:lnTo>
                <a:lnTo>
                  <a:pt x="601791" y="23880"/>
                </a:lnTo>
                <a:lnTo>
                  <a:pt x="597626" y="18621"/>
                </a:lnTo>
                <a:close/>
              </a:path>
              <a:path w="1129029" h="222250">
                <a:moveTo>
                  <a:pt x="675285" y="154832"/>
                </a:moveTo>
                <a:lnTo>
                  <a:pt x="653215" y="154832"/>
                </a:lnTo>
                <a:lnTo>
                  <a:pt x="652181" y="164488"/>
                </a:lnTo>
                <a:lnTo>
                  <a:pt x="651376" y="172246"/>
                </a:lnTo>
                <a:lnTo>
                  <a:pt x="650342" y="179833"/>
                </a:lnTo>
                <a:lnTo>
                  <a:pt x="649077" y="187247"/>
                </a:lnTo>
                <a:lnTo>
                  <a:pt x="647870" y="194718"/>
                </a:lnTo>
                <a:lnTo>
                  <a:pt x="646664" y="201472"/>
                </a:lnTo>
                <a:lnTo>
                  <a:pt x="642525" y="222076"/>
                </a:lnTo>
                <a:lnTo>
                  <a:pt x="658043" y="222076"/>
                </a:lnTo>
                <a:lnTo>
                  <a:pt x="669423" y="185178"/>
                </a:lnTo>
                <a:lnTo>
                  <a:pt x="671434" y="177706"/>
                </a:lnTo>
                <a:lnTo>
                  <a:pt x="672929" y="170695"/>
                </a:lnTo>
                <a:lnTo>
                  <a:pt x="675285" y="154832"/>
                </a:lnTo>
                <a:close/>
              </a:path>
              <a:path w="1129029" h="222250">
                <a:moveTo>
                  <a:pt x="764060" y="0"/>
                </a:moveTo>
                <a:lnTo>
                  <a:pt x="724500" y="16724"/>
                </a:lnTo>
                <a:lnTo>
                  <a:pt x="706752" y="52463"/>
                </a:lnTo>
                <a:lnTo>
                  <a:pt x="702678" y="90692"/>
                </a:lnTo>
                <a:lnTo>
                  <a:pt x="703131" y="104561"/>
                </a:lnTo>
                <a:lnTo>
                  <a:pt x="713964" y="149396"/>
                </a:lnTo>
                <a:lnTo>
                  <a:pt x="746020" y="178734"/>
                </a:lnTo>
                <a:lnTo>
                  <a:pt x="764060" y="181385"/>
                </a:lnTo>
                <a:lnTo>
                  <a:pt x="773440" y="180722"/>
                </a:lnTo>
                <a:lnTo>
                  <a:pt x="805612" y="162419"/>
                </a:lnTo>
                <a:lnTo>
                  <a:pt x="755496" y="162419"/>
                </a:lnTo>
                <a:lnTo>
                  <a:pt x="748168" y="159631"/>
                </a:lnTo>
                <a:lnTo>
                  <a:pt x="726084" y="121210"/>
                </a:lnTo>
                <a:lnTo>
                  <a:pt x="723369" y="90692"/>
                </a:lnTo>
                <a:lnTo>
                  <a:pt x="724042" y="74469"/>
                </a:lnTo>
                <a:lnTo>
                  <a:pt x="734145" y="37501"/>
                </a:lnTo>
                <a:lnTo>
                  <a:pt x="764060" y="18621"/>
                </a:lnTo>
                <a:lnTo>
                  <a:pt x="805068" y="18621"/>
                </a:lnTo>
                <a:lnTo>
                  <a:pt x="803565" y="16724"/>
                </a:lnTo>
                <a:lnTo>
                  <a:pt x="797078" y="10776"/>
                </a:lnTo>
                <a:lnTo>
                  <a:pt x="789874" y="6061"/>
                </a:lnTo>
                <a:lnTo>
                  <a:pt x="781970" y="2694"/>
                </a:lnTo>
                <a:lnTo>
                  <a:pt x="773365" y="673"/>
                </a:lnTo>
                <a:lnTo>
                  <a:pt x="764060" y="0"/>
                </a:lnTo>
                <a:close/>
              </a:path>
              <a:path w="1129029" h="222250">
                <a:moveTo>
                  <a:pt x="805068" y="18621"/>
                </a:moveTo>
                <a:lnTo>
                  <a:pt x="772566" y="18621"/>
                </a:lnTo>
                <a:lnTo>
                  <a:pt x="779836" y="21437"/>
                </a:lnTo>
                <a:lnTo>
                  <a:pt x="785871" y="27069"/>
                </a:lnTo>
                <a:lnTo>
                  <a:pt x="803522" y="69463"/>
                </a:lnTo>
                <a:lnTo>
                  <a:pt x="804751" y="90692"/>
                </a:lnTo>
                <a:lnTo>
                  <a:pt x="804082" y="106943"/>
                </a:lnTo>
                <a:lnTo>
                  <a:pt x="794061" y="143797"/>
                </a:lnTo>
                <a:lnTo>
                  <a:pt x="764060" y="162419"/>
                </a:lnTo>
                <a:lnTo>
                  <a:pt x="805612" y="162419"/>
                </a:lnTo>
                <a:lnTo>
                  <a:pt x="823631" y="117374"/>
                </a:lnTo>
                <a:lnTo>
                  <a:pt x="825441" y="90692"/>
                </a:lnTo>
                <a:lnTo>
                  <a:pt x="824983" y="76904"/>
                </a:lnTo>
                <a:lnTo>
                  <a:pt x="814083" y="32242"/>
                </a:lnTo>
                <a:lnTo>
                  <a:pt x="809233" y="23880"/>
                </a:lnTo>
                <a:lnTo>
                  <a:pt x="805068" y="18621"/>
                </a:lnTo>
                <a:close/>
              </a:path>
              <a:path w="1129029" h="222250">
                <a:moveTo>
                  <a:pt x="915789" y="0"/>
                </a:moveTo>
                <a:lnTo>
                  <a:pt x="876229" y="16724"/>
                </a:lnTo>
                <a:lnTo>
                  <a:pt x="858481" y="52463"/>
                </a:lnTo>
                <a:lnTo>
                  <a:pt x="854407" y="90692"/>
                </a:lnTo>
                <a:lnTo>
                  <a:pt x="854860" y="104561"/>
                </a:lnTo>
                <a:lnTo>
                  <a:pt x="865693" y="149396"/>
                </a:lnTo>
                <a:lnTo>
                  <a:pt x="897749" y="178734"/>
                </a:lnTo>
                <a:lnTo>
                  <a:pt x="915789" y="181385"/>
                </a:lnTo>
                <a:lnTo>
                  <a:pt x="925169" y="180722"/>
                </a:lnTo>
                <a:lnTo>
                  <a:pt x="957341" y="162419"/>
                </a:lnTo>
                <a:lnTo>
                  <a:pt x="907225" y="162419"/>
                </a:lnTo>
                <a:lnTo>
                  <a:pt x="899897" y="159631"/>
                </a:lnTo>
                <a:lnTo>
                  <a:pt x="877813" y="121210"/>
                </a:lnTo>
                <a:lnTo>
                  <a:pt x="875098" y="90692"/>
                </a:lnTo>
                <a:lnTo>
                  <a:pt x="875771" y="74469"/>
                </a:lnTo>
                <a:lnTo>
                  <a:pt x="885874" y="37501"/>
                </a:lnTo>
                <a:lnTo>
                  <a:pt x="915789" y="18621"/>
                </a:lnTo>
                <a:lnTo>
                  <a:pt x="956797" y="18621"/>
                </a:lnTo>
                <a:lnTo>
                  <a:pt x="955294" y="16724"/>
                </a:lnTo>
                <a:lnTo>
                  <a:pt x="948807" y="10776"/>
                </a:lnTo>
                <a:lnTo>
                  <a:pt x="941603" y="6061"/>
                </a:lnTo>
                <a:lnTo>
                  <a:pt x="933699" y="2694"/>
                </a:lnTo>
                <a:lnTo>
                  <a:pt x="925094" y="673"/>
                </a:lnTo>
                <a:lnTo>
                  <a:pt x="915789" y="0"/>
                </a:lnTo>
                <a:close/>
              </a:path>
              <a:path w="1129029" h="222250">
                <a:moveTo>
                  <a:pt x="956797" y="18621"/>
                </a:moveTo>
                <a:lnTo>
                  <a:pt x="924295" y="18621"/>
                </a:lnTo>
                <a:lnTo>
                  <a:pt x="931565" y="21437"/>
                </a:lnTo>
                <a:lnTo>
                  <a:pt x="937600" y="27069"/>
                </a:lnTo>
                <a:lnTo>
                  <a:pt x="955251" y="69463"/>
                </a:lnTo>
                <a:lnTo>
                  <a:pt x="956480" y="90692"/>
                </a:lnTo>
                <a:lnTo>
                  <a:pt x="955811" y="106943"/>
                </a:lnTo>
                <a:lnTo>
                  <a:pt x="945790" y="143797"/>
                </a:lnTo>
                <a:lnTo>
                  <a:pt x="915789" y="162419"/>
                </a:lnTo>
                <a:lnTo>
                  <a:pt x="957341" y="162419"/>
                </a:lnTo>
                <a:lnTo>
                  <a:pt x="975360" y="117374"/>
                </a:lnTo>
                <a:lnTo>
                  <a:pt x="977170" y="90692"/>
                </a:lnTo>
                <a:lnTo>
                  <a:pt x="976712" y="76904"/>
                </a:lnTo>
                <a:lnTo>
                  <a:pt x="965812" y="32242"/>
                </a:lnTo>
                <a:lnTo>
                  <a:pt x="960963" y="23880"/>
                </a:lnTo>
                <a:lnTo>
                  <a:pt x="956797" y="18621"/>
                </a:lnTo>
                <a:close/>
              </a:path>
              <a:path w="1129029" h="222250">
                <a:moveTo>
                  <a:pt x="1067518" y="0"/>
                </a:moveTo>
                <a:lnTo>
                  <a:pt x="1027958" y="16724"/>
                </a:lnTo>
                <a:lnTo>
                  <a:pt x="1010210" y="52463"/>
                </a:lnTo>
                <a:lnTo>
                  <a:pt x="1006136" y="90692"/>
                </a:lnTo>
                <a:lnTo>
                  <a:pt x="1006589" y="104561"/>
                </a:lnTo>
                <a:lnTo>
                  <a:pt x="1017422" y="149396"/>
                </a:lnTo>
                <a:lnTo>
                  <a:pt x="1049478" y="178734"/>
                </a:lnTo>
                <a:lnTo>
                  <a:pt x="1067518" y="181385"/>
                </a:lnTo>
                <a:lnTo>
                  <a:pt x="1076898" y="180722"/>
                </a:lnTo>
                <a:lnTo>
                  <a:pt x="1109070" y="162419"/>
                </a:lnTo>
                <a:lnTo>
                  <a:pt x="1058954" y="162419"/>
                </a:lnTo>
                <a:lnTo>
                  <a:pt x="1051626" y="159631"/>
                </a:lnTo>
                <a:lnTo>
                  <a:pt x="1029542" y="121210"/>
                </a:lnTo>
                <a:lnTo>
                  <a:pt x="1026827" y="90692"/>
                </a:lnTo>
                <a:lnTo>
                  <a:pt x="1027500" y="74469"/>
                </a:lnTo>
                <a:lnTo>
                  <a:pt x="1037603" y="37501"/>
                </a:lnTo>
                <a:lnTo>
                  <a:pt x="1067518" y="18621"/>
                </a:lnTo>
                <a:lnTo>
                  <a:pt x="1108526" y="18621"/>
                </a:lnTo>
                <a:lnTo>
                  <a:pt x="1107023" y="16724"/>
                </a:lnTo>
                <a:lnTo>
                  <a:pt x="1100536" y="10776"/>
                </a:lnTo>
                <a:lnTo>
                  <a:pt x="1093332" y="6061"/>
                </a:lnTo>
                <a:lnTo>
                  <a:pt x="1085428" y="2694"/>
                </a:lnTo>
                <a:lnTo>
                  <a:pt x="1076823" y="673"/>
                </a:lnTo>
                <a:lnTo>
                  <a:pt x="1067518" y="0"/>
                </a:lnTo>
                <a:close/>
              </a:path>
              <a:path w="1129029" h="222250">
                <a:moveTo>
                  <a:pt x="1108526" y="18621"/>
                </a:moveTo>
                <a:lnTo>
                  <a:pt x="1076024" y="18621"/>
                </a:lnTo>
                <a:lnTo>
                  <a:pt x="1083294" y="21437"/>
                </a:lnTo>
                <a:lnTo>
                  <a:pt x="1089329" y="27069"/>
                </a:lnTo>
                <a:lnTo>
                  <a:pt x="1106980" y="69463"/>
                </a:lnTo>
                <a:lnTo>
                  <a:pt x="1108209" y="90692"/>
                </a:lnTo>
                <a:lnTo>
                  <a:pt x="1107541" y="106943"/>
                </a:lnTo>
                <a:lnTo>
                  <a:pt x="1097519" y="143797"/>
                </a:lnTo>
                <a:lnTo>
                  <a:pt x="1067518" y="162419"/>
                </a:lnTo>
                <a:lnTo>
                  <a:pt x="1109070" y="162419"/>
                </a:lnTo>
                <a:lnTo>
                  <a:pt x="1127089" y="117374"/>
                </a:lnTo>
                <a:lnTo>
                  <a:pt x="1128899" y="90692"/>
                </a:lnTo>
                <a:lnTo>
                  <a:pt x="1128441" y="76904"/>
                </a:lnTo>
                <a:lnTo>
                  <a:pt x="1117541" y="32242"/>
                </a:lnTo>
                <a:lnTo>
                  <a:pt x="1112692" y="23880"/>
                </a:lnTo>
                <a:lnTo>
                  <a:pt x="1108526" y="18621"/>
                </a:lnTo>
                <a:close/>
              </a:path>
            </a:pathLst>
          </a:custGeom>
          <a:solidFill>
            <a:srgbClr val="FF0404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39" name="object 39"/>
          <p:cNvSpPr/>
          <p:nvPr/>
        </p:nvSpPr>
        <p:spPr>
          <a:xfrm>
            <a:off x="6698986" y="80226"/>
            <a:ext cx="1578683" cy="3312678"/>
          </a:xfrm>
          <a:custGeom>
            <a:avLst/>
            <a:gdLst/>
            <a:ahLst/>
            <a:cxnLst/>
            <a:rect l="l" t="t" r="r" b="b"/>
            <a:pathLst>
              <a:path w="4627880" h="9711055">
                <a:moveTo>
                  <a:pt x="4627736" y="0"/>
                </a:moveTo>
                <a:lnTo>
                  <a:pt x="0" y="0"/>
                </a:lnTo>
                <a:lnTo>
                  <a:pt x="0" y="9710659"/>
                </a:lnTo>
                <a:lnTo>
                  <a:pt x="4627736" y="9710659"/>
                </a:lnTo>
                <a:lnTo>
                  <a:pt x="4627736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40" name="object 4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683873" y="21324"/>
            <a:ext cx="85298" cy="85298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625892" y="21324"/>
            <a:ext cx="85268" cy="85298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136194" y="21324"/>
            <a:ext cx="85238" cy="85298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787287" y="419865"/>
            <a:ext cx="85298" cy="85298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787425" y="2567842"/>
            <a:ext cx="85229" cy="85298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059622" y="419865"/>
            <a:ext cx="85229" cy="85298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098407" y="1576667"/>
            <a:ext cx="85298" cy="85298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059628" y="2337517"/>
            <a:ext cx="85258" cy="85298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6187964" y="2461737"/>
            <a:ext cx="85215" cy="85298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5069940" y="3351983"/>
            <a:ext cx="85298" cy="85298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790079" y="144458"/>
            <a:ext cx="25144" cy="67757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6786226" y="355741"/>
            <a:ext cx="42745" cy="68683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6786093" y="562775"/>
            <a:ext cx="45921" cy="69609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6784638" y="770735"/>
            <a:ext cx="48965" cy="67757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6786358" y="977769"/>
            <a:ext cx="43406" cy="68683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6787767" y="1183877"/>
            <a:ext cx="46174" cy="69609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6788888" y="1391837"/>
            <a:ext cx="43406" cy="67757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6790075" y="1597945"/>
            <a:ext cx="46057" cy="69609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6792931" y="1804979"/>
            <a:ext cx="46171" cy="69609"/>
          </a:xfrm>
          <a:prstGeom prst="rect">
            <a:avLst/>
          </a:prstGeom>
        </p:spPr>
      </p:pic>
      <p:sp>
        <p:nvSpPr>
          <p:cNvPr id="59" name="object 59"/>
          <p:cNvSpPr/>
          <p:nvPr/>
        </p:nvSpPr>
        <p:spPr>
          <a:xfrm>
            <a:off x="6769375" y="2012012"/>
            <a:ext cx="90328" cy="69750"/>
          </a:xfrm>
          <a:custGeom>
            <a:avLst/>
            <a:gdLst/>
            <a:ahLst/>
            <a:cxnLst/>
            <a:rect l="l" t="t" r="r" b="b"/>
            <a:pathLst>
              <a:path w="264795" h="204470">
                <a:moveTo>
                  <a:pt x="73709" y="27931"/>
                </a:moveTo>
                <a:lnTo>
                  <a:pt x="49656" y="27931"/>
                </a:lnTo>
                <a:lnTo>
                  <a:pt x="49656" y="201342"/>
                </a:lnTo>
                <a:lnTo>
                  <a:pt x="73709" y="201342"/>
                </a:lnTo>
                <a:lnTo>
                  <a:pt x="73709" y="27931"/>
                </a:lnTo>
                <a:close/>
              </a:path>
              <a:path w="264795" h="204470">
                <a:moveTo>
                  <a:pt x="73709" y="2715"/>
                </a:moveTo>
                <a:lnTo>
                  <a:pt x="49656" y="2715"/>
                </a:lnTo>
                <a:lnTo>
                  <a:pt x="0" y="35690"/>
                </a:lnTo>
                <a:lnTo>
                  <a:pt x="0" y="60131"/>
                </a:lnTo>
                <a:lnTo>
                  <a:pt x="48492" y="27931"/>
                </a:lnTo>
                <a:lnTo>
                  <a:pt x="73709" y="27931"/>
                </a:lnTo>
                <a:lnTo>
                  <a:pt x="73709" y="2715"/>
                </a:lnTo>
                <a:close/>
              </a:path>
              <a:path w="264795" h="204470">
                <a:moveTo>
                  <a:pt x="195620" y="0"/>
                </a:moveTo>
                <a:lnTo>
                  <a:pt x="158377" y="12123"/>
                </a:lnTo>
                <a:lnTo>
                  <a:pt x="134713" y="47038"/>
                </a:lnTo>
                <a:lnTo>
                  <a:pt x="127075" y="86517"/>
                </a:lnTo>
                <a:lnTo>
                  <a:pt x="126566" y="102029"/>
                </a:lnTo>
                <a:lnTo>
                  <a:pt x="127075" y="117631"/>
                </a:lnTo>
                <a:lnTo>
                  <a:pt x="134713" y="157311"/>
                </a:lnTo>
                <a:lnTo>
                  <a:pt x="158280" y="192129"/>
                </a:lnTo>
                <a:lnTo>
                  <a:pt x="195620" y="204058"/>
                </a:lnTo>
                <a:lnTo>
                  <a:pt x="206173" y="203312"/>
                </a:lnTo>
                <a:lnTo>
                  <a:pt x="240215" y="185443"/>
                </a:lnTo>
                <a:lnTo>
                  <a:pt x="242366" y="182721"/>
                </a:lnTo>
                <a:lnTo>
                  <a:pt x="195620" y="182721"/>
                </a:lnTo>
                <a:lnTo>
                  <a:pt x="188655" y="182133"/>
                </a:lnTo>
                <a:lnTo>
                  <a:pt x="158287" y="154347"/>
                </a:lnTo>
                <a:lnTo>
                  <a:pt x="150182" y="114443"/>
                </a:lnTo>
                <a:lnTo>
                  <a:pt x="149843" y="102029"/>
                </a:lnTo>
                <a:lnTo>
                  <a:pt x="150600" y="83777"/>
                </a:lnTo>
                <a:lnTo>
                  <a:pt x="161966" y="42188"/>
                </a:lnTo>
                <a:lnTo>
                  <a:pt x="195620" y="20948"/>
                </a:lnTo>
                <a:lnTo>
                  <a:pt x="241754" y="20948"/>
                </a:lnTo>
                <a:lnTo>
                  <a:pt x="240064" y="18815"/>
                </a:lnTo>
                <a:lnTo>
                  <a:pt x="232766" y="12123"/>
                </a:lnTo>
                <a:lnTo>
                  <a:pt x="224661" y="6819"/>
                </a:lnTo>
                <a:lnTo>
                  <a:pt x="215769" y="3030"/>
                </a:lnTo>
                <a:lnTo>
                  <a:pt x="206088" y="757"/>
                </a:lnTo>
                <a:lnTo>
                  <a:pt x="195620" y="0"/>
                </a:lnTo>
                <a:close/>
              </a:path>
              <a:path w="264795" h="204470">
                <a:moveTo>
                  <a:pt x="241754" y="20948"/>
                </a:moveTo>
                <a:lnTo>
                  <a:pt x="195620" y="20948"/>
                </a:lnTo>
                <a:lnTo>
                  <a:pt x="202536" y="21542"/>
                </a:lnTo>
                <a:lnTo>
                  <a:pt x="208931" y="23325"/>
                </a:lnTo>
                <a:lnTo>
                  <a:pt x="235869" y="58094"/>
                </a:lnTo>
                <a:lnTo>
                  <a:pt x="241397" y="102029"/>
                </a:lnTo>
                <a:lnTo>
                  <a:pt x="240646" y="120311"/>
                </a:lnTo>
                <a:lnTo>
                  <a:pt x="229371" y="161772"/>
                </a:lnTo>
                <a:lnTo>
                  <a:pt x="195620" y="182721"/>
                </a:lnTo>
                <a:lnTo>
                  <a:pt x="242366" y="182721"/>
                </a:lnTo>
                <a:lnTo>
                  <a:pt x="260091" y="145272"/>
                </a:lnTo>
                <a:lnTo>
                  <a:pt x="264674" y="102029"/>
                </a:lnTo>
                <a:lnTo>
                  <a:pt x="264159" y="86517"/>
                </a:lnTo>
                <a:lnTo>
                  <a:pt x="256430" y="47038"/>
                </a:lnTo>
                <a:lnTo>
                  <a:pt x="246441" y="26865"/>
                </a:lnTo>
                <a:lnTo>
                  <a:pt x="241754" y="209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60" name="object 60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6777139" y="2219973"/>
            <a:ext cx="68451" cy="67757"/>
          </a:xfrm>
          <a:prstGeom prst="rect">
            <a:avLst/>
          </a:prstGeom>
        </p:spPr>
      </p:pic>
      <p:sp>
        <p:nvSpPr>
          <p:cNvPr id="61" name="object 61"/>
          <p:cNvSpPr/>
          <p:nvPr/>
        </p:nvSpPr>
        <p:spPr>
          <a:xfrm>
            <a:off x="6771963" y="2426081"/>
            <a:ext cx="87512" cy="68883"/>
          </a:xfrm>
          <a:custGeom>
            <a:avLst/>
            <a:gdLst/>
            <a:ahLst/>
            <a:cxnLst/>
            <a:rect l="l" t="t" r="r" b="b"/>
            <a:pathLst>
              <a:path w="256540" h="201929">
                <a:moveTo>
                  <a:pt x="73709" y="27931"/>
                </a:moveTo>
                <a:lnTo>
                  <a:pt x="49656" y="27931"/>
                </a:lnTo>
                <a:lnTo>
                  <a:pt x="49656" y="201342"/>
                </a:lnTo>
                <a:lnTo>
                  <a:pt x="73709" y="201342"/>
                </a:lnTo>
                <a:lnTo>
                  <a:pt x="73709" y="27931"/>
                </a:lnTo>
                <a:close/>
              </a:path>
              <a:path w="256540" h="201929">
                <a:moveTo>
                  <a:pt x="73709" y="2715"/>
                </a:moveTo>
                <a:lnTo>
                  <a:pt x="49656" y="2715"/>
                </a:lnTo>
                <a:lnTo>
                  <a:pt x="0" y="35690"/>
                </a:lnTo>
                <a:lnTo>
                  <a:pt x="0" y="60131"/>
                </a:lnTo>
                <a:lnTo>
                  <a:pt x="48492" y="27931"/>
                </a:lnTo>
                <a:lnTo>
                  <a:pt x="73709" y="27931"/>
                </a:lnTo>
                <a:lnTo>
                  <a:pt x="73709" y="2715"/>
                </a:lnTo>
                <a:close/>
              </a:path>
              <a:path w="256540" h="201929">
                <a:moveTo>
                  <a:pt x="240447" y="20948"/>
                </a:moveTo>
                <a:lnTo>
                  <a:pt x="199306" y="20948"/>
                </a:lnTo>
                <a:lnTo>
                  <a:pt x="205771" y="22339"/>
                </a:lnTo>
                <a:lnTo>
                  <a:pt x="217280" y="27899"/>
                </a:lnTo>
                <a:lnTo>
                  <a:pt x="221806" y="31843"/>
                </a:lnTo>
                <a:lnTo>
                  <a:pt x="225104" y="36951"/>
                </a:lnTo>
                <a:lnTo>
                  <a:pt x="228466" y="42059"/>
                </a:lnTo>
                <a:lnTo>
                  <a:pt x="230147" y="48105"/>
                </a:lnTo>
                <a:lnTo>
                  <a:pt x="230147" y="61165"/>
                </a:lnTo>
                <a:lnTo>
                  <a:pt x="228919" y="66984"/>
                </a:lnTo>
                <a:lnTo>
                  <a:pt x="226462" y="72545"/>
                </a:lnTo>
                <a:lnTo>
                  <a:pt x="224069" y="78041"/>
                </a:lnTo>
                <a:lnTo>
                  <a:pt x="196396" y="112115"/>
                </a:lnTo>
                <a:lnTo>
                  <a:pt x="130833" y="183885"/>
                </a:lnTo>
                <a:lnTo>
                  <a:pt x="130833" y="201342"/>
                </a:lnTo>
                <a:lnTo>
                  <a:pt x="256139" y="201342"/>
                </a:lnTo>
                <a:lnTo>
                  <a:pt x="256139" y="180005"/>
                </a:lnTo>
                <a:lnTo>
                  <a:pt x="163809" y="180005"/>
                </a:lnTo>
                <a:lnTo>
                  <a:pt x="163809" y="178454"/>
                </a:lnTo>
                <a:lnTo>
                  <a:pt x="208422" y="130736"/>
                </a:lnTo>
                <a:lnTo>
                  <a:pt x="235093" y="99701"/>
                </a:lnTo>
                <a:lnTo>
                  <a:pt x="252648" y="62394"/>
                </a:lnTo>
                <a:lnTo>
                  <a:pt x="252648" y="55087"/>
                </a:lnTo>
                <a:lnTo>
                  <a:pt x="240791" y="21318"/>
                </a:lnTo>
                <a:lnTo>
                  <a:pt x="240447" y="20948"/>
                </a:lnTo>
                <a:close/>
              </a:path>
              <a:path w="256540" h="201929">
                <a:moveTo>
                  <a:pt x="192904" y="0"/>
                </a:moveTo>
                <a:lnTo>
                  <a:pt x="155007" y="11420"/>
                </a:lnTo>
                <a:lnTo>
                  <a:pt x="132112" y="50117"/>
                </a:lnTo>
                <a:lnTo>
                  <a:pt x="131609" y="58579"/>
                </a:lnTo>
                <a:lnTo>
                  <a:pt x="154498" y="58579"/>
                </a:lnTo>
                <a:lnTo>
                  <a:pt x="154498" y="51014"/>
                </a:lnTo>
                <a:lnTo>
                  <a:pt x="156017" y="44419"/>
                </a:lnTo>
                <a:lnTo>
                  <a:pt x="184499" y="20948"/>
                </a:lnTo>
                <a:lnTo>
                  <a:pt x="240447" y="20948"/>
                </a:lnTo>
                <a:lnTo>
                  <a:pt x="235869" y="16026"/>
                </a:lnTo>
                <a:lnTo>
                  <a:pt x="201385" y="460"/>
                </a:lnTo>
                <a:lnTo>
                  <a:pt x="1929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62" name="object 62"/>
          <p:cNvSpPr/>
          <p:nvPr/>
        </p:nvSpPr>
        <p:spPr>
          <a:xfrm>
            <a:off x="6771962" y="2633114"/>
            <a:ext cx="90545" cy="69750"/>
          </a:xfrm>
          <a:custGeom>
            <a:avLst/>
            <a:gdLst/>
            <a:ahLst/>
            <a:cxnLst/>
            <a:rect l="l" t="t" r="r" b="b"/>
            <a:pathLst>
              <a:path w="265429" h="204470">
                <a:moveTo>
                  <a:pt x="73709" y="27931"/>
                </a:moveTo>
                <a:lnTo>
                  <a:pt x="49656" y="27931"/>
                </a:lnTo>
                <a:lnTo>
                  <a:pt x="49656" y="201342"/>
                </a:lnTo>
                <a:lnTo>
                  <a:pt x="73709" y="201342"/>
                </a:lnTo>
                <a:lnTo>
                  <a:pt x="73709" y="27931"/>
                </a:lnTo>
                <a:close/>
              </a:path>
              <a:path w="265429" h="204470">
                <a:moveTo>
                  <a:pt x="73709" y="2715"/>
                </a:moveTo>
                <a:lnTo>
                  <a:pt x="49656" y="2715"/>
                </a:lnTo>
                <a:lnTo>
                  <a:pt x="0" y="35690"/>
                </a:lnTo>
                <a:lnTo>
                  <a:pt x="0" y="60131"/>
                </a:lnTo>
                <a:lnTo>
                  <a:pt x="48492" y="27931"/>
                </a:lnTo>
                <a:lnTo>
                  <a:pt x="73709" y="27931"/>
                </a:lnTo>
                <a:lnTo>
                  <a:pt x="73709" y="2715"/>
                </a:lnTo>
                <a:close/>
              </a:path>
              <a:path w="265429" h="204470">
                <a:moveTo>
                  <a:pt x="154886" y="151685"/>
                </a:moveTo>
                <a:lnTo>
                  <a:pt x="130446" y="151685"/>
                </a:lnTo>
                <a:lnTo>
                  <a:pt x="131331" y="159256"/>
                </a:lnTo>
                <a:lnTo>
                  <a:pt x="156626" y="193844"/>
                </a:lnTo>
                <a:lnTo>
                  <a:pt x="197948" y="204058"/>
                </a:lnTo>
                <a:lnTo>
                  <a:pt x="207337" y="203597"/>
                </a:lnTo>
                <a:lnTo>
                  <a:pt x="245907" y="187958"/>
                </a:lnTo>
                <a:lnTo>
                  <a:pt x="251321" y="182721"/>
                </a:lnTo>
                <a:lnTo>
                  <a:pt x="189930" y="182721"/>
                </a:lnTo>
                <a:lnTo>
                  <a:pt x="182980" y="181460"/>
                </a:lnTo>
                <a:lnTo>
                  <a:pt x="155403" y="158087"/>
                </a:lnTo>
                <a:lnTo>
                  <a:pt x="154886" y="151685"/>
                </a:lnTo>
                <a:close/>
              </a:path>
              <a:path w="265429" h="204470">
                <a:moveTo>
                  <a:pt x="246464" y="20948"/>
                </a:moveTo>
                <a:lnTo>
                  <a:pt x="205642" y="20948"/>
                </a:lnTo>
                <a:lnTo>
                  <a:pt x="211978" y="22339"/>
                </a:lnTo>
                <a:lnTo>
                  <a:pt x="222776" y="27899"/>
                </a:lnTo>
                <a:lnTo>
                  <a:pt x="226979" y="31779"/>
                </a:lnTo>
                <a:lnTo>
                  <a:pt x="232927" y="41736"/>
                </a:lnTo>
                <a:lnTo>
                  <a:pt x="234414" y="47587"/>
                </a:lnTo>
                <a:lnTo>
                  <a:pt x="234414" y="61295"/>
                </a:lnTo>
                <a:lnTo>
                  <a:pt x="232701" y="67372"/>
                </a:lnTo>
                <a:lnTo>
                  <a:pt x="229274" y="72545"/>
                </a:lnTo>
                <a:lnTo>
                  <a:pt x="225912" y="77718"/>
                </a:lnTo>
                <a:lnTo>
                  <a:pt x="221224" y="81726"/>
                </a:lnTo>
                <a:lnTo>
                  <a:pt x="209263" y="87416"/>
                </a:lnTo>
                <a:lnTo>
                  <a:pt x="202344" y="88839"/>
                </a:lnTo>
                <a:lnTo>
                  <a:pt x="178551" y="88839"/>
                </a:lnTo>
                <a:lnTo>
                  <a:pt x="178551" y="110175"/>
                </a:lnTo>
                <a:lnTo>
                  <a:pt x="194456" y="110175"/>
                </a:lnTo>
                <a:lnTo>
                  <a:pt x="201730" y="110473"/>
                </a:lnTo>
                <a:lnTo>
                  <a:pt x="235966" y="128118"/>
                </a:lnTo>
                <a:lnTo>
                  <a:pt x="239587" y="133678"/>
                </a:lnTo>
                <a:lnTo>
                  <a:pt x="241397" y="140112"/>
                </a:lnTo>
                <a:lnTo>
                  <a:pt x="241397" y="154401"/>
                </a:lnTo>
                <a:lnTo>
                  <a:pt x="213659" y="181234"/>
                </a:lnTo>
                <a:lnTo>
                  <a:pt x="206095" y="182721"/>
                </a:lnTo>
                <a:lnTo>
                  <a:pt x="251321" y="182721"/>
                </a:lnTo>
                <a:lnTo>
                  <a:pt x="265062" y="147418"/>
                </a:lnTo>
                <a:lnTo>
                  <a:pt x="264401" y="138344"/>
                </a:lnTo>
                <a:lnTo>
                  <a:pt x="241858" y="105253"/>
                </a:lnTo>
                <a:lnTo>
                  <a:pt x="225104" y="99701"/>
                </a:lnTo>
                <a:lnTo>
                  <a:pt x="225104" y="98149"/>
                </a:lnTo>
                <a:lnTo>
                  <a:pt x="255485" y="68690"/>
                </a:lnTo>
                <a:lnTo>
                  <a:pt x="257691" y="53148"/>
                </a:lnTo>
                <a:lnTo>
                  <a:pt x="257249" y="46238"/>
                </a:lnTo>
                <a:lnTo>
                  <a:pt x="255921" y="39570"/>
                </a:lnTo>
                <a:lnTo>
                  <a:pt x="253709" y="33144"/>
                </a:lnTo>
                <a:lnTo>
                  <a:pt x="250611" y="26962"/>
                </a:lnTo>
                <a:lnTo>
                  <a:pt x="246689" y="21197"/>
                </a:lnTo>
                <a:lnTo>
                  <a:pt x="246464" y="20948"/>
                </a:lnTo>
                <a:close/>
              </a:path>
              <a:path w="265429" h="204470">
                <a:moveTo>
                  <a:pt x="198724" y="0"/>
                </a:moveTo>
                <a:lnTo>
                  <a:pt x="160414" y="10219"/>
                </a:lnTo>
                <a:lnTo>
                  <a:pt x="135519" y="44807"/>
                </a:lnTo>
                <a:lnTo>
                  <a:pt x="134713" y="52372"/>
                </a:lnTo>
                <a:lnTo>
                  <a:pt x="157990" y="52372"/>
                </a:lnTo>
                <a:lnTo>
                  <a:pt x="158313" y="45777"/>
                </a:lnTo>
                <a:lnTo>
                  <a:pt x="160382" y="40152"/>
                </a:lnTo>
                <a:lnTo>
                  <a:pt x="164197" y="35496"/>
                </a:lnTo>
                <a:lnTo>
                  <a:pt x="168011" y="30776"/>
                </a:lnTo>
                <a:lnTo>
                  <a:pt x="172925" y="27188"/>
                </a:lnTo>
                <a:lnTo>
                  <a:pt x="185016" y="22209"/>
                </a:lnTo>
                <a:lnTo>
                  <a:pt x="191482" y="20948"/>
                </a:lnTo>
                <a:lnTo>
                  <a:pt x="246464" y="20948"/>
                </a:lnTo>
                <a:lnTo>
                  <a:pt x="242004" y="16026"/>
                </a:lnTo>
                <a:lnTo>
                  <a:pt x="207610" y="466"/>
                </a:lnTo>
                <a:lnTo>
                  <a:pt x="1987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63" name="object 63"/>
          <p:cNvSpPr/>
          <p:nvPr/>
        </p:nvSpPr>
        <p:spPr>
          <a:xfrm>
            <a:off x="6771963" y="2841075"/>
            <a:ext cx="92061" cy="67800"/>
          </a:xfrm>
          <a:custGeom>
            <a:avLst/>
            <a:gdLst/>
            <a:ahLst/>
            <a:cxnLst/>
            <a:rect l="l" t="t" r="r" b="b"/>
            <a:pathLst>
              <a:path w="269875" h="198754">
                <a:moveTo>
                  <a:pt x="73709" y="25216"/>
                </a:moveTo>
                <a:lnTo>
                  <a:pt x="49656" y="25216"/>
                </a:lnTo>
                <a:lnTo>
                  <a:pt x="49656" y="198627"/>
                </a:lnTo>
                <a:lnTo>
                  <a:pt x="73709" y="198627"/>
                </a:lnTo>
                <a:lnTo>
                  <a:pt x="73709" y="25216"/>
                </a:lnTo>
                <a:close/>
              </a:path>
              <a:path w="269875" h="198754">
                <a:moveTo>
                  <a:pt x="73709" y="0"/>
                </a:moveTo>
                <a:lnTo>
                  <a:pt x="49656" y="0"/>
                </a:lnTo>
                <a:lnTo>
                  <a:pt x="0" y="32975"/>
                </a:lnTo>
                <a:lnTo>
                  <a:pt x="0" y="57415"/>
                </a:lnTo>
                <a:lnTo>
                  <a:pt x="48492" y="25216"/>
                </a:lnTo>
                <a:lnTo>
                  <a:pt x="73709" y="25216"/>
                </a:lnTo>
                <a:lnTo>
                  <a:pt x="73709" y="0"/>
                </a:lnTo>
                <a:close/>
              </a:path>
              <a:path w="269875" h="198754">
                <a:moveTo>
                  <a:pt x="227819" y="0"/>
                </a:moveTo>
                <a:lnTo>
                  <a:pt x="219673" y="0"/>
                </a:lnTo>
                <a:lnTo>
                  <a:pt x="219673" y="198627"/>
                </a:lnTo>
                <a:lnTo>
                  <a:pt x="242561" y="198627"/>
                </a:lnTo>
                <a:lnTo>
                  <a:pt x="242561" y="30647"/>
                </a:lnTo>
                <a:lnTo>
                  <a:pt x="227819" y="30647"/>
                </a:lnTo>
                <a:lnTo>
                  <a:pt x="227819" y="0"/>
                </a:lnTo>
                <a:close/>
              </a:path>
              <a:path w="269875" h="198754">
                <a:moveTo>
                  <a:pt x="219673" y="0"/>
                </a:moveTo>
                <a:lnTo>
                  <a:pt x="213465" y="0"/>
                </a:lnTo>
                <a:lnTo>
                  <a:pt x="126178" y="138107"/>
                </a:lnTo>
                <a:lnTo>
                  <a:pt x="126178" y="157893"/>
                </a:lnTo>
                <a:lnTo>
                  <a:pt x="219673" y="157893"/>
                </a:lnTo>
                <a:lnTo>
                  <a:pt x="219673" y="136556"/>
                </a:lnTo>
                <a:lnTo>
                  <a:pt x="152170" y="136556"/>
                </a:lnTo>
                <a:lnTo>
                  <a:pt x="152170" y="135004"/>
                </a:lnTo>
                <a:lnTo>
                  <a:pt x="218121" y="30647"/>
                </a:lnTo>
                <a:lnTo>
                  <a:pt x="219673" y="30647"/>
                </a:lnTo>
                <a:lnTo>
                  <a:pt x="219673" y="0"/>
                </a:lnTo>
                <a:close/>
              </a:path>
              <a:path w="269875" h="198754">
                <a:moveTo>
                  <a:pt x="269717" y="136556"/>
                </a:moveTo>
                <a:lnTo>
                  <a:pt x="242561" y="136556"/>
                </a:lnTo>
                <a:lnTo>
                  <a:pt x="242561" y="157893"/>
                </a:lnTo>
                <a:lnTo>
                  <a:pt x="269717" y="157893"/>
                </a:lnTo>
                <a:lnTo>
                  <a:pt x="269717" y="136556"/>
                </a:lnTo>
                <a:close/>
              </a:path>
              <a:path w="269875" h="198754">
                <a:moveTo>
                  <a:pt x="242561" y="0"/>
                </a:moveTo>
                <a:lnTo>
                  <a:pt x="227819" y="0"/>
                </a:lnTo>
                <a:lnTo>
                  <a:pt x="227819" y="30647"/>
                </a:lnTo>
                <a:lnTo>
                  <a:pt x="242561" y="30647"/>
                </a:lnTo>
                <a:lnTo>
                  <a:pt x="2425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64" name="object 64"/>
          <p:cNvSpPr/>
          <p:nvPr/>
        </p:nvSpPr>
        <p:spPr>
          <a:xfrm>
            <a:off x="6774551" y="3048109"/>
            <a:ext cx="88378" cy="68883"/>
          </a:xfrm>
          <a:custGeom>
            <a:avLst/>
            <a:gdLst/>
            <a:ahLst/>
            <a:cxnLst/>
            <a:rect l="l" t="t" r="r" b="b"/>
            <a:pathLst>
              <a:path w="259079" h="201929">
                <a:moveTo>
                  <a:pt x="73709" y="25216"/>
                </a:moveTo>
                <a:lnTo>
                  <a:pt x="49656" y="25216"/>
                </a:lnTo>
                <a:lnTo>
                  <a:pt x="49656" y="198627"/>
                </a:lnTo>
                <a:lnTo>
                  <a:pt x="73709" y="198627"/>
                </a:lnTo>
                <a:lnTo>
                  <a:pt x="73709" y="25216"/>
                </a:lnTo>
                <a:close/>
              </a:path>
              <a:path w="259079" h="201929">
                <a:moveTo>
                  <a:pt x="73709" y="0"/>
                </a:moveTo>
                <a:lnTo>
                  <a:pt x="49656" y="0"/>
                </a:lnTo>
                <a:lnTo>
                  <a:pt x="0" y="32975"/>
                </a:lnTo>
                <a:lnTo>
                  <a:pt x="0" y="57415"/>
                </a:lnTo>
                <a:lnTo>
                  <a:pt x="48492" y="25216"/>
                </a:lnTo>
                <a:lnTo>
                  <a:pt x="73709" y="25216"/>
                </a:lnTo>
                <a:lnTo>
                  <a:pt x="73709" y="0"/>
                </a:lnTo>
                <a:close/>
              </a:path>
              <a:path w="259079" h="201929">
                <a:moveTo>
                  <a:pt x="154498" y="148970"/>
                </a:moveTo>
                <a:lnTo>
                  <a:pt x="131221" y="148970"/>
                </a:lnTo>
                <a:lnTo>
                  <a:pt x="132076" y="156329"/>
                </a:lnTo>
                <a:lnTo>
                  <a:pt x="155662" y="190844"/>
                </a:lnTo>
                <a:lnTo>
                  <a:pt x="192904" y="201342"/>
                </a:lnTo>
                <a:lnTo>
                  <a:pt x="202106" y="200809"/>
                </a:lnTo>
                <a:lnTo>
                  <a:pt x="239894" y="182624"/>
                </a:lnTo>
                <a:lnTo>
                  <a:pt x="242163" y="180005"/>
                </a:lnTo>
                <a:lnTo>
                  <a:pt x="192904" y="180005"/>
                </a:lnTo>
                <a:lnTo>
                  <a:pt x="185558" y="179460"/>
                </a:lnTo>
                <a:lnTo>
                  <a:pt x="155771" y="155419"/>
                </a:lnTo>
                <a:lnTo>
                  <a:pt x="154498" y="148970"/>
                </a:lnTo>
                <a:close/>
              </a:path>
              <a:path w="259079" h="201929">
                <a:moveTo>
                  <a:pt x="242763" y="90326"/>
                </a:moveTo>
                <a:lnTo>
                  <a:pt x="185275" y="90326"/>
                </a:lnTo>
                <a:lnTo>
                  <a:pt x="199823" y="90455"/>
                </a:lnTo>
                <a:lnTo>
                  <a:pt x="207355" y="92459"/>
                </a:lnTo>
                <a:lnTo>
                  <a:pt x="220545" y="100348"/>
                </a:lnTo>
                <a:lnTo>
                  <a:pt x="225718" y="105746"/>
                </a:lnTo>
                <a:lnTo>
                  <a:pt x="229468" y="112600"/>
                </a:lnTo>
                <a:lnTo>
                  <a:pt x="233283" y="119389"/>
                </a:lnTo>
                <a:lnTo>
                  <a:pt x="235190" y="127116"/>
                </a:lnTo>
                <a:lnTo>
                  <a:pt x="235095" y="144642"/>
                </a:lnTo>
                <a:lnTo>
                  <a:pt x="233348" y="151847"/>
                </a:lnTo>
                <a:lnTo>
                  <a:pt x="229662" y="158571"/>
                </a:lnTo>
                <a:lnTo>
                  <a:pt x="226041" y="165231"/>
                </a:lnTo>
                <a:lnTo>
                  <a:pt x="221030" y="170468"/>
                </a:lnTo>
                <a:lnTo>
                  <a:pt x="208293" y="178098"/>
                </a:lnTo>
                <a:lnTo>
                  <a:pt x="201051" y="180005"/>
                </a:lnTo>
                <a:lnTo>
                  <a:pt x="242163" y="180005"/>
                </a:lnTo>
                <a:lnTo>
                  <a:pt x="257934" y="144642"/>
                </a:lnTo>
                <a:lnTo>
                  <a:pt x="258467" y="135392"/>
                </a:lnTo>
                <a:lnTo>
                  <a:pt x="257952" y="126008"/>
                </a:lnTo>
                <a:lnTo>
                  <a:pt x="256406" y="117158"/>
                </a:lnTo>
                <a:lnTo>
                  <a:pt x="253830" y="108842"/>
                </a:lnTo>
                <a:lnTo>
                  <a:pt x="250223" y="101059"/>
                </a:lnTo>
                <a:lnTo>
                  <a:pt x="245762" y="93942"/>
                </a:lnTo>
                <a:lnTo>
                  <a:pt x="242763" y="90326"/>
                </a:lnTo>
                <a:close/>
              </a:path>
              <a:path w="259079" h="201929">
                <a:moveTo>
                  <a:pt x="249544" y="0"/>
                </a:moveTo>
                <a:lnTo>
                  <a:pt x="146351" y="0"/>
                </a:lnTo>
                <a:lnTo>
                  <a:pt x="134325" y="97761"/>
                </a:lnTo>
                <a:lnTo>
                  <a:pt x="156826" y="100477"/>
                </a:lnTo>
                <a:lnTo>
                  <a:pt x="160964" y="97503"/>
                </a:lnTo>
                <a:lnTo>
                  <a:pt x="166233" y="95078"/>
                </a:lnTo>
                <a:lnTo>
                  <a:pt x="172634" y="93203"/>
                </a:lnTo>
                <a:lnTo>
                  <a:pt x="179035" y="91263"/>
                </a:lnTo>
                <a:lnTo>
                  <a:pt x="185275" y="90326"/>
                </a:lnTo>
                <a:lnTo>
                  <a:pt x="242763" y="90326"/>
                </a:lnTo>
                <a:lnTo>
                  <a:pt x="240525" y="87626"/>
                </a:lnTo>
                <a:lnTo>
                  <a:pt x="234511" y="82110"/>
                </a:lnTo>
                <a:lnTo>
                  <a:pt x="231352" y="79916"/>
                </a:lnTo>
                <a:lnTo>
                  <a:pt x="159541" y="79916"/>
                </a:lnTo>
                <a:lnTo>
                  <a:pt x="166524" y="21336"/>
                </a:lnTo>
                <a:lnTo>
                  <a:pt x="249544" y="21336"/>
                </a:lnTo>
                <a:lnTo>
                  <a:pt x="249544" y="0"/>
                </a:lnTo>
                <a:close/>
              </a:path>
              <a:path w="259079" h="201929">
                <a:moveTo>
                  <a:pt x="195232" y="68666"/>
                </a:moveTo>
                <a:lnTo>
                  <a:pt x="188572" y="68666"/>
                </a:lnTo>
                <a:lnTo>
                  <a:pt x="182171" y="69732"/>
                </a:lnTo>
                <a:lnTo>
                  <a:pt x="169886" y="74000"/>
                </a:lnTo>
                <a:lnTo>
                  <a:pt x="164779" y="76683"/>
                </a:lnTo>
                <a:lnTo>
                  <a:pt x="160705" y="79916"/>
                </a:lnTo>
                <a:lnTo>
                  <a:pt x="231352" y="79916"/>
                </a:lnTo>
                <a:lnTo>
                  <a:pt x="195232" y="686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65" name="object 65"/>
          <p:cNvSpPr/>
          <p:nvPr/>
        </p:nvSpPr>
        <p:spPr>
          <a:xfrm>
            <a:off x="6771963" y="3254216"/>
            <a:ext cx="89895" cy="69750"/>
          </a:xfrm>
          <a:custGeom>
            <a:avLst/>
            <a:gdLst/>
            <a:ahLst/>
            <a:cxnLst/>
            <a:rect l="l" t="t" r="r" b="b"/>
            <a:pathLst>
              <a:path w="263525" h="204470">
                <a:moveTo>
                  <a:pt x="73709" y="27931"/>
                </a:moveTo>
                <a:lnTo>
                  <a:pt x="49656" y="27931"/>
                </a:lnTo>
                <a:lnTo>
                  <a:pt x="49656" y="201342"/>
                </a:lnTo>
                <a:lnTo>
                  <a:pt x="73709" y="201342"/>
                </a:lnTo>
                <a:lnTo>
                  <a:pt x="73709" y="27931"/>
                </a:lnTo>
                <a:close/>
              </a:path>
              <a:path w="263525" h="204470">
                <a:moveTo>
                  <a:pt x="73709" y="2715"/>
                </a:moveTo>
                <a:lnTo>
                  <a:pt x="49656" y="2715"/>
                </a:lnTo>
                <a:lnTo>
                  <a:pt x="0" y="35690"/>
                </a:lnTo>
                <a:lnTo>
                  <a:pt x="0" y="60131"/>
                </a:lnTo>
                <a:lnTo>
                  <a:pt x="48492" y="27931"/>
                </a:lnTo>
                <a:lnTo>
                  <a:pt x="73709" y="27931"/>
                </a:lnTo>
                <a:lnTo>
                  <a:pt x="73709" y="2715"/>
                </a:lnTo>
                <a:close/>
              </a:path>
              <a:path w="263525" h="204470">
                <a:moveTo>
                  <a:pt x="199887" y="0"/>
                </a:moveTo>
                <a:lnTo>
                  <a:pt x="163324" y="11335"/>
                </a:lnTo>
                <a:lnTo>
                  <a:pt x="138738" y="44201"/>
                </a:lnTo>
                <a:lnTo>
                  <a:pt x="128966" y="84911"/>
                </a:lnTo>
                <a:lnTo>
                  <a:pt x="127764" y="110982"/>
                </a:lnTo>
                <a:lnTo>
                  <a:pt x="128112" y="122978"/>
                </a:lnTo>
                <a:lnTo>
                  <a:pt x="137144" y="164166"/>
                </a:lnTo>
                <a:lnTo>
                  <a:pt x="166367" y="196790"/>
                </a:lnTo>
                <a:lnTo>
                  <a:pt x="196784" y="204058"/>
                </a:lnTo>
                <a:lnTo>
                  <a:pt x="206495" y="203585"/>
                </a:lnTo>
                <a:lnTo>
                  <a:pt x="244962" y="184758"/>
                </a:lnTo>
                <a:lnTo>
                  <a:pt x="246660" y="182721"/>
                </a:lnTo>
                <a:lnTo>
                  <a:pt x="188508" y="182721"/>
                </a:lnTo>
                <a:lnTo>
                  <a:pt x="181105" y="180620"/>
                </a:lnTo>
                <a:lnTo>
                  <a:pt x="153787" y="145866"/>
                </a:lnTo>
                <a:lnTo>
                  <a:pt x="153722" y="131771"/>
                </a:lnTo>
                <a:lnTo>
                  <a:pt x="154854" y="126114"/>
                </a:lnTo>
                <a:lnTo>
                  <a:pt x="177384" y="97761"/>
                </a:lnTo>
                <a:lnTo>
                  <a:pt x="150231" y="97761"/>
                </a:lnTo>
                <a:lnTo>
                  <a:pt x="157741" y="52463"/>
                </a:lnTo>
                <a:lnTo>
                  <a:pt x="188958" y="22591"/>
                </a:lnTo>
                <a:lnTo>
                  <a:pt x="199887" y="21336"/>
                </a:lnTo>
                <a:lnTo>
                  <a:pt x="247907" y="21336"/>
                </a:lnTo>
                <a:lnTo>
                  <a:pt x="246477" y="19530"/>
                </a:lnTo>
                <a:lnTo>
                  <a:pt x="207998" y="418"/>
                </a:lnTo>
                <a:lnTo>
                  <a:pt x="199887" y="0"/>
                </a:lnTo>
                <a:close/>
              </a:path>
              <a:path w="263525" h="204470">
                <a:moveTo>
                  <a:pt x="246980" y="92718"/>
                </a:moveTo>
                <a:lnTo>
                  <a:pt x="205707" y="92718"/>
                </a:lnTo>
                <a:lnTo>
                  <a:pt x="212948" y="94722"/>
                </a:lnTo>
                <a:lnTo>
                  <a:pt x="219388" y="98796"/>
                </a:lnTo>
                <a:lnTo>
                  <a:pt x="225686" y="102740"/>
                </a:lnTo>
                <a:lnTo>
                  <a:pt x="230697" y="108139"/>
                </a:lnTo>
                <a:lnTo>
                  <a:pt x="234317" y="114928"/>
                </a:lnTo>
                <a:lnTo>
                  <a:pt x="238003" y="121652"/>
                </a:lnTo>
                <a:lnTo>
                  <a:pt x="239846" y="129120"/>
                </a:lnTo>
                <a:lnTo>
                  <a:pt x="239813" y="145866"/>
                </a:lnTo>
                <a:lnTo>
                  <a:pt x="237938" y="153367"/>
                </a:lnTo>
                <a:lnTo>
                  <a:pt x="234123" y="160220"/>
                </a:lnTo>
                <a:lnTo>
                  <a:pt x="230373" y="167074"/>
                </a:lnTo>
                <a:lnTo>
                  <a:pt x="225233" y="172537"/>
                </a:lnTo>
                <a:lnTo>
                  <a:pt x="212237" y="180684"/>
                </a:lnTo>
                <a:lnTo>
                  <a:pt x="204931" y="182721"/>
                </a:lnTo>
                <a:lnTo>
                  <a:pt x="246660" y="182721"/>
                </a:lnTo>
                <a:lnTo>
                  <a:pt x="262607" y="146351"/>
                </a:lnTo>
                <a:lnTo>
                  <a:pt x="263122" y="137332"/>
                </a:lnTo>
                <a:lnTo>
                  <a:pt x="262589" y="128003"/>
                </a:lnTo>
                <a:lnTo>
                  <a:pt x="260989" y="119219"/>
                </a:lnTo>
                <a:lnTo>
                  <a:pt x="258321" y="110982"/>
                </a:lnTo>
                <a:lnTo>
                  <a:pt x="254587" y="103289"/>
                </a:lnTo>
                <a:lnTo>
                  <a:pt x="249969" y="96228"/>
                </a:lnTo>
                <a:lnTo>
                  <a:pt x="246980" y="92718"/>
                </a:lnTo>
                <a:close/>
              </a:path>
              <a:path w="263525" h="204470">
                <a:moveTo>
                  <a:pt x="200663" y="71381"/>
                </a:moveTo>
                <a:lnTo>
                  <a:pt x="193874" y="71381"/>
                </a:lnTo>
                <a:lnTo>
                  <a:pt x="187441" y="72448"/>
                </a:lnTo>
                <a:lnTo>
                  <a:pt x="151782" y="97761"/>
                </a:lnTo>
                <a:lnTo>
                  <a:pt x="177384" y="97761"/>
                </a:lnTo>
                <a:lnTo>
                  <a:pt x="180393" y="96403"/>
                </a:lnTo>
                <a:lnTo>
                  <a:pt x="185695" y="93947"/>
                </a:lnTo>
                <a:lnTo>
                  <a:pt x="191417" y="92718"/>
                </a:lnTo>
                <a:lnTo>
                  <a:pt x="246980" y="92718"/>
                </a:lnTo>
                <a:lnTo>
                  <a:pt x="244646" y="89978"/>
                </a:lnTo>
                <a:lnTo>
                  <a:pt x="209016" y="71915"/>
                </a:lnTo>
                <a:lnTo>
                  <a:pt x="200663" y="71381"/>
                </a:lnTo>
                <a:close/>
              </a:path>
              <a:path w="263525" h="204470">
                <a:moveTo>
                  <a:pt x="247907" y="21336"/>
                </a:moveTo>
                <a:lnTo>
                  <a:pt x="199887" y="21336"/>
                </a:lnTo>
                <a:lnTo>
                  <a:pt x="207355" y="21888"/>
                </a:lnTo>
                <a:lnTo>
                  <a:pt x="214047" y="23543"/>
                </a:lnTo>
                <a:lnTo>
                  <a:pt x="237906" y="52372"/>
                </a:lnTo>
                <a:lnTo>
                  <a:pt x="261570" y="52372"/>
                </a:lnTo>
                <a:lnTo>
                  <a:pt x="259994" y="44886"/>
                </a:lnTo>
                <a:lnTo>
                  <a:pt x="257691" y="37848"/>
                </a:lnTo>
                <a:lnTo>
                  <a:pt x="254660" y="31259"/>
                </a:lnTo>
                <a:lnTo>
                  <a:pt x="250902" y="25119"/>
                </a:lnTo>
                <a:lnTo>
                  <a:pt x="247907" y="21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grpSp>
        <p:nvGrpSpPr>
          <p:cNvPr id="66" name="object 66"/>
          <p:cNvGrpSpPr/>
          <p:nvPr/>
        </p:nvGrpSpPr>
        <p:grpSpPr>
          <a:xfrm>
            <a:off x="6693811" y="77642"/>
            <a:ext cx="1589080" cy="3317877"/>
            <a:chOff x="11804520" y="227606"/>
            <a:chExt cx="4658360" cy="9726295"/>
          </a:xfrm>
        </p:grpSpPr>
        <p:sp>
          <p:nvSpPr>
            <p:cNvPr id="67" name="object 67"/>
            <p:cNvSpPr/>
            <p:nvPr/>
          </p:nvSpPr>
          <p:spPr>
            <a:xfrm>
              <a:off x="11804510" y="227611"/>
              <a:ext cx="4658360" cy="9726295"/>
            </a:xfrm>
            <a:custGeom>
              <a:avLst/>
              <a:gdLst/>
              <a:ahLst/>
              <a:cxnLst/>
              <a:rect l="l" t="t" r="r" b="b"/>
              <a:pathLst>
                <a:path w="4658359" h="9726295">
                  <a:moveTo>
                    <a:pt x="4658080" y="0"/>
                  </a:moveTo>
                  <a:lnTo>
                    <a:pt x="4650498" y="0"/>
                  </a:lnTo>
                  <a:lnTo>
                    <a:pt x="4650498" y="7581"/>
                  </a:lnTo>
                  <a:lnTo>
                    <a:pt x="4650498" y="606920"/>
                  </a:lnTo>
                  <a:lnTo>
                    <a:pt x="4650498" y="9111336"/>
                  </a:lnTo>
                  <a:lnTo>
                    <a:pt x="663816" y="9111336"/>
                  </a:lnTo>
                  <a:lnTo>
                    <a:pt x="663816" y="8504415"/>
                  </a:lnTo>
                  <a:lnTo>
                    <a:pt x="4650498" y="8504415"/>
                  </a:lnTo>
                  <a:lnTo>
                    <a:pt x="4650498" y="8496833"/>
                  </a:lnTo>
                  <a:lnTo>
                    <a:pt x="663816" y="8496833"/>
                  </a:lnTo>
                  <a:lnTo>
                    <a:pt x="663816" y="7897495"/>
                  </a:lnTo>
                  <a:lnTo>
                    <a:pt x="4650498" y="7897495"/>
                  </a:lnTo>
                  <a:lnTo>
                    <a:pt x="4650498" y="7889913"/>
                  </a:lnTo>
                  <a:lnTo>
                    <a:pt x="663816" y="7889913"/>
                  </a:lnTo>
                  <a:lnTo>
                    <a:pt x="663816" y="7290587"/>
                  </a:lnTo>
                  <a:lnTo>
                    <a:pt x="4650498" y="7290587"/>
                  </a:lnTo>
                  <a:lnTo>
                    <a:pt x="4650498" y="7282993"/>
                  </a:lnTo>
                  <a:lnTo>
                    <a:pt x="663816" y="7282993"/>
                  </a:lnTo>
                  <a:lnTo>
                    <a:pt x="663816" y="6683667"/>
                  </a:lnTo>
                  <a:lnTo>
                    <a:pt x="4650498" y="6683667"/>
                  </a:lnTo>
                  <a:lnTo>
                    <a:pt x="4650498" y="6676085"/>
                  </a:lnTo>
                  <a:lnTo>
                    <a:pt x="663816" y="6676085"/>
                  </a:lnTo>
                  <a:lnTo>
                    <a:pt x="663816" y="6076747"/>
                  </a:lnTo>
                  <a:lnTo>
                    <a:pt x="4650498" y="6076747"/>
                  </a:lnTo>
                  <a:lnTo>
                    <a:pt x="4650498" y="6069165"/>
                  </a:lnTo>
                  <a:lnTo>
                    <a:pt x="663816" y="6069165"/>
                  </a:lnTo>
                  <a:lnTo>
                    <a:pt x="663816" y="5469839"/>
                  </a:lnTo>
                  <a:lnTo>
                    <a:pt x="4650498" y="5469839"/>
                  </a:lnTo>
                  <a:lnTo>
                    <a:pt x="4650498" y="5462244"/>
                  </a:lnTo>
                  <a:lnTo>
                    <a:pt x="663816" y="5462244"/>
                  </a:lnTo>
                  <a:lnTo>
                    <a:pt x="663816" y="4862919"/>
                  </a:lnTo>
                  <a:lnTo>
                    <a:pt x="4650498" y="4862919"/>
                  </a:lnTo>
                  <a:lnTo>
                    <a:pt x="4650498" y="4855324"/>
                  </a:lnTo>
                  <a:lnTo>
                    <a:pt x="663816" y="4855324"/>
                  </a:lnTo>
                  <a:lnTo>
                    <a:pt x="663816" y="4255998"/>
                  </a:lnTo>
                  <a:lnTo>
                    <a:pt x="4650498" y="4255998"/>
                  </a:lnTo>
                  <a:lnTo>
                    <a:pt x="4650498" y="4248416"/>
                  </a:lnTo>
                  <a:lnTo>
                    <a:pt x="663816" y="4248416"/>
                  </a:lnTo>
                  <a:lnTo>
                    <a:pt x="663816" y="3649078"/>
                  </a:lnTo>
                  <a:lnTo>
                    <a:pt x="4650498" y="3649078"/>
                  </a:lnTo>
                  <a:lnTo>
                    <a:pt x="4650498" y="3641496"/>
                  </a:lnTo>
                  <a:lnTo>
                    <a:pt x="663816" y="3641496"/>
                  </a:lnTo>
                  <a:lnTo>
                    <a:pt x="663816" y="3042170"/>
                  </a:lnTo>
                  <a:lnTo>
                    <a:pt x="4650498" y="3042170"/>
                  </a:lnTo>
                  <a:lnTo>
                    <a:pt x="4650498" y="3034576"/>
                  </a:lnTo>
                  <a:lnTo>
                    <a:pt x="663816" y="3034576"/>
                  </a:lnTo>
                  <a:lnTo>
                    <a:pt x="663816" y="2435250"/>
                  </a:lnTo>
                  <a:lnTo>
                    <a:pt x="4650498" y="2435250"/>
                  </a:lnTo>
                  <a:lnTo>
                    <a:pt x="4650498" y="2427668"/>
                  </a:lnTo>
                  <a:lnTo>
                    <a:pt x="663816" y="2427668"/>
                  </a:lnTo>
                  <a:lnTo>
                    <a:pt x="663816" y="1828330"/>
                  </a:lnTo>
                  <a:lnTo>
                    <a:pt x="4650498" y="1828330"/>
                  </a:lnTo>
                  <a:lnTo>
                    <a:pt x="4650498" y="1820748"/>
                  </a:lnTo>
                  <a:lnTo>
                    <a:pt x="663816" y="1820748"/>
                  </a:lnTo>
                  <a:lnTo>
                    <a:pt x="663816" y="1221422"/>
                  </a:lnTo>
                  <a:lnTo>
                    <a:pt x="4650498" y="1221422"/>
                  </a:lnTo>
                  <a:lnTo>
                    <a:pt x="4650498" y="1213827"/>
                  </a:lnTo>
                  <a:lnTo>
                    <a:pt x="663816" y="1213827"/>
                  </a:lnTo>
                  <a:lnTo>
                    <a:pt x="663816" y="614502"/>
                  </a:lnTo>
                  <a:lnTo>
                    <a:pt x="4650498" y="614502"/>
                  </a:lnTo>
                  <a:lnTo>
                    <a:pt x="4650498" y="606920"/>
                  </a:lnTo>
                  <a:lnTo>
                    <a:pt x="663816" y="606920"/>
                  </a:lnTo>
                  <a:lnTo>
                    <a:pt x="663816" y="7581"/>
                  </a:lnTo>
                  <a:lnTo>
                    <a:pt x="4650498" y="7581"/>
                  </a:lnTo>
                  <a:lnTo>
                    <a:pt x="4650498" y="0"/>
                  </a:lnTo>
                  <a:lnTo>
                    <a:pt x="656234" y="0"/>
                  </a:lnTo>
                  <a:lnTo>
                    <a:pt x="656234" y="7581"/>
                  </a:lnTo>
                  <a:lnTo>
                    <a:pt x="656234" y="606920"/>
                  </a:lnTo>
                  <a:lnTo>
                    <a:pt x="656234" y="9718230"/>
                  </a:lnTo>
                  <a:lnTo>
                    <a:pt x="15176" y="9718230"/>
                  </a:lnTo>
                  <a:lnTo>
                    <a:pt x="15176" y="9118917"/>
                  </a:lnTo>
                  <a:lnTo>
                    <a:pt x="656234" y="9118917"/>
                  </a:lnTo>
                  <a:lnTo>
                    <a:pt x="656234" y="9111336"/>
                  </a:lnTo>
                  <a:lnTo>
                    <a:pt x="15176" y="9111336"/>
                  </a:lnTo>
                  <a:lnTo>
                    <a:pt x="15176" y="8504415"/>
                  </a:lnTo>
                  <a:lnTo>
                    <a:pt x="656234" y="8504415"/>
                  </a:lnTo>
                  <a:lnTo>
                    <a:pt x="656234" y="8496833"/>
                  </a:lnTo>
                  <a:lnTo>
                    <a:pt x="15176" y="8496833"/>
                  </a:lnTo>
                  <a:lnTo>
                    <a:pt x="15176" y="7897495"/>
                  </a:lnTo>
                  <a:lnTo>
                    <a:pt x="656234" y="7897495"/>
                  </a:lnTo>
                  <a:lnTo>
                    <a:pt x="656234" y="7889913"/>
                  </a:lnTo>
                  <a:lnTo>
                    <a:pt x="15176" y="7889913"/>
                  </a:lnTo>
                  <a:lnTo>
                    <a:pt x="15176" y="7290587"/>
                  </a:lnTo>
                  <a:lnTo>
                    <a:pt x="656234" y="7290587"/>
                  </a:lnTo>
                  <a:lnTo>
                    <a:pt x="656234" y="7282993"/>
                  </a:lnTo>
                  <a:lnTo>
                    <a:pt x="15176" y="7282993"/>
                  </a:lnTo>
                  <a:lnTo>
                    <a:pt x="15176" y="6683667"/>
                  </a:lnTo>
                  <a:lnTo>
                    <a:pt x="656234" y="6683667"/>
                  </a:lnTo>
                  <a:lnTo>
                    <a:pt x="656234" y="6676085"/>
                  </a:lnTo>
                  <a:lnTo>
                    <a:pt x="15176" y="6676085"/>
                  </a:lnTo>
                  <a:lnTo>
                    <a:pt x="15176" y="6076747"/>
                  </a:lnTo>
                  <a:lnTo>
                    <a:pt x="656234" y="6076747"/>
                  </a:lnTo>
                  <a:lnTo>
                    <a:pt x="656234" y="6069165"/>
                  </a:lnTo>
                  <a:lnTo>
                    <a:pt x="15176" y="6069165"/>
                  </a:lnTo>
                  <a:lnTo>
                    <a:pt x="15176" y="5469839"/>
                  </a:lnTo>
                  <a:lnTo>
                    <a:pt x="656234" y="5469839"/>
                  </a:lnTo>
                  <a:lnTo>
                    <a:pt x="656234" y="5462244"/>
                  </a:lnTo>
                  <a:lnTo>
                    <a:pt x="15176" y="5462244"/>
                  </a:lnTo>
                  <a:lnTo>
                    <a:pt x="15176" y="4862919"/>
                  </a:lnTo>
                  <a:lnTo>
                    <a:pt x="656234" y="4862919"/>
                  </a:lnTo>
                  <a:lnTo>
                    <a:pt x="656234" y="4855324"/>
                  </a:lnTo>
                  <a:lnTo>
                    <a:pt x="15176" y="4855324"/>
                  </a:lnTo>
                  <a:lnTo>
                    <a:pt x="15176" y="4255998"/>
                  </a:lnTo>
                  <a:lnTo>
                    <a:pt x="656234" y="4255998"/>
                  </a:lnTo>
                  <a:lnTo>
                    <a:pt x="656234" y="4248416"/>
                  </a:lnTo>
                  <a:lnTo>
                    <a:pt x="15176" y="4248416"/>
                  </a:lnTo>
                  <a:lnTo>
                    <a:pt x="15176" y="3649078"/>
                  </a:lnTo>
                  <a:lnTo>
                    <a:pt x="656234" y="3649078"/>
                  </a:lnTo>
                  <a:lnTo>
                    <a:pt x="656234" y="3641496"/>
                  </a:lnTo>
                  <a:lnTo>
                    <a:pt x="15176" y="3641496"/>
                  </a:lnTo>
                  <a:lnTo>
                    <a:pt x="15176" y="3042170"/>
                  </a:lnTo>
                  <a:lnTo>
                    <a:pt x="656234" y="3042170"/>
                  </a:lnTo>
                  <a:lnTo>
                    <a:pt x="656234" y="3034576"/>
                  </a:lnTo>
                  <a:lnTo>
                    <a:pt x="15176" y="3034576"/>
                  </a:lnTo>
                  <a:lnTo>
                    <a:pt x="15176" y="2435250"/>
                  </a:lnTo>
                  <a:lnTo>
                    <a:pt x="656234" y="2435250"/>
                  </a:lnTo>
                  <a:lnTo>
                    <a:pt x="656234" y="2427668"/>
                  </a:lnTo>
                  <a:lnTo>
                    <a:pt x="15176" y="2427668"/>
                  </a:lnTo>
                  <a:lnTo>
                    <a:pt x="15176" y="1828330"/>
                  </a:lnTo>
                  <a:lnTo>
                    <a:pt x="656234" y="1828330"/>
                  </a:lnTo>
                  <a:lnTo>
                    <a:pt x="656234" y="1820748"/>
                  </a:lnTo>
                  <a:lnTo>
                    <a:pt x="15176" y="1820748"/>
                  </a:lnTo>
                  <a:lnTo>
                    <a:pt x="15176" y="1221422"/>
                  </a:lnTo>
                  <a:lnTo>
                    <a:pt x="656234" y="1221422"/>
                  </a:lnTo>
                  <a:lnTo>
                    <a:pt x="656234" y="1213827"/>
                  </a:lnTo>
                  <a:lnTo>
                    <a:pt x="15176" y="1213827"/>
                  </a:lnTo>
                  <a:lnTo>
                    <a:pt x="15176" y="614502"/>
                  </a:lnTo>
                  <a:lnTo>
                    <a:pt x="656234" y="614502"/>
                  </a:lnTo>
                  <a:lnTo>
                    <a:pt x="656234" y="606920"/>
                  </a:lnTo>
                  <a:lnTo>
                    <a:pt x="15176" y="606920"/>
                  </a:lnTo>
                  <a:lnTo>
                    <a:pt x="15176" y="7581"/>
                  </a:lnTo>
                  <a:lnTo>
                    <a:pt x="656234" y="7581"/>
                  </a:lnTo>
                  <a:lnTo>
                    <a:pt x="656234" y="0"/>
                  </a:lnTo>
                  <a:lnTo>
                    <a:pt x="15176" y="0"/>
                  </a:lnTo>
                  <a:lnTo>
                    <a:pt x="15176" y="7569"/>
                  </a:lnTo>
                  <a:lnTo>
                    <a:pt x="7594" y="7569"/>
                  </a:lnTo>
                  <a:lnTo>
                    <a:pt x="7594" y="9718230"/>
                  </a:lnTo>
                  <a:lnTo>
                    <a:pt x="0" y="9718230"/>
                  </a:lnTo>
                  <a:lnTo>
                    <a:pt x="0" y="9725825"/>
                  </a:lnTo>
                  <a:lnTo>
                    <a:pt x="4642917" y="9725825"/>
                  </a:lnTo>
                  <a:lnTo>
                    <a:pt x="4642917" y="9718230"/>
                  </a:lnTo>
                  <a:lnTo>
                    <a:pt x="663816" y="9718230"/>
                  </a:lnTo>
                  <a:lnTo>
                    <a:pt x="663816" y="9118917"/>
                  </a:lnTo>
                  <a:lnTo>
                    <a:pt x="4650498" y="9118917"/>
                  </a:lnTo>
                  <a:lnTo>
                    <a:pt x="4650498" y="9718230"/>
                  </a:lnTo>
                  <a:lnTo>
                    <a:pt x="4658080" y="9718230"/>
                  </a:lnTo>
                  <a:lnTo>
                    <a:pt x="4658080" y="7569"/>
                  </a:lnTo>
                  <a:lnTo>
                    <a:pt x="46580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68" name="object 6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2722481" y="496621"/>
              <a:ext cx="1508193" cy="13746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2717018" y="1072282"/>
              <a:ext cx="1956252" cy="13837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2712618" y="1680107"/>
              <a:ext cx="2302574" cy="147894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2679390" y="2810489"/>
              <a:ext cx="2107059" cy="319541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2678631" y="2218746"/>
              <a:ext cx="2246941" cy="137618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2677114" y="3485684"/>
              <a:ext cx="3020624" cy="13746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2676962" y="4077428"/>
              <a:ext cx="2949074" cy="147894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2676962" y="5306433"/>
              <a:ext cx="2559972" cy="13746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2677114" y="4684344"/>
              <a:ext cx="2881045" cy="13746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2676962" y="5898176"/>
              <a:ext cx="2710172" cy="137466"/>
            </a:xfrm>
            <a:prstGeom prst="rect">
              <a:avLst/>
            </a:prstGeom>
          </p:spPr>
        </p:pic>
      </p:grpSp>
      <p:grpSp>
        <p:nvGrpSpPr>
          <p:cNvPr id="78" name="object 124"/>
          <p:cNvGrpSpPr/>
          <p:nvPr/>
        </p:nvGrpSpPr>
        <p:grpSpPr>
          <a:xfrm>
            <a:off x="6600239" y="3593793"/>
            <a:ext cx="1479257" cy="1479257"/>
            <a:chOff x="11530217" y="10535136"/>
            <a:chExt cx="4336415" cy="4336415"/>
          </a:xfrm>
        </p:grpSpPr>
        <p:sp>
          <p:nvSpPr>
            <p:cNvPr id="79" name="object 125"/>
            <p:cNvSpPr/>
            <p:nvPr/>
          </p:nvSpPr>
          <p:spPr>
            <a:xfrm>
              <a:off x="11530217" y="10535136"/>
              <a:ext cx="4336415" cy="4336415"/>
            </a:xfrm>
            <a:custGeom>
              <a:avLst/>
              <a:gdLst/>
              <a:ahLst/>
              <a:cxnLst/>
              <a:rect l="l" t="t" r="r" b="b"/>
              <a:pathLst>
                <a:path w="4336415" h="4336415">
                  <a:moveTo>
                    <a:pt x="4181590" y="0"/>
                  </a:moveTo>
                  <a:lnTo>
                    <a:pt x="154587" y="0"/>
                  </a:lnTo>
                  <a:lnTo>
                    <a:pt x="105725" y="7880"/>
                  </a:lnTo>
                  <a:lnTo>
                    <a:pt x="63290" y="29826"/>
                  </a:lnTo>
                  <a:lnTo>
                    <a:pt x="29826" y="63290"/>
                  </a:lnTo>
                  <a:lnTo>
                    <a:pt x="7880" y="105725"/>
                  </a:lnTo>
                  <a:lnTo>
                    <a:pt x="0" y="154587"/>
                  </a:lnTo>
                  <a:lnTo>
                    <a:pt x="0" y="4181590"/>
                  </a:lnTo>
                  <a:lnTo>
                    <a:pt x="7880" y="4230452"/>
                  </a:lnTo>
                  <a:lnTo>
                    <a:pt x="29826" y="4272888"/>
                  </a:lnTo>
                  <a:lnTo>
                    <a:pt x="63290" y="4306351"/>
                  </a:lnTo>
                  <a:lnTo>
                    <a:pt x="105725" y="4328297"/>
                  </a:lnTo>
                  <a:lnTo>
                    <a:pt x="154587" y="4336178"/>
                  </a:lnTo>
                  <a:lnTo>
                    <a:pt x="4181590" y="4336178"/>
                  </a:lnTo>
                  <a:lnTo>
                    <a:pt x="4230452" y="4328297"/>
                  </a:lnTo>
                  <a:lnTo>
                    <a:pt x="4272888" y="4306351"/>
                  </a:lnTo>
                  <a:lnTo>
                    <a:pt x="4306351" y="4272888"/>
                  </a:lnTo>
                  <a:lnTo>
                    <a:pt x="4328297" y="4230452"/>
                  </a:lnTo>
                  <a:lnTo>
                    <a:pt x="4336178" y="4181590"/>
                  </a:lnTo>
                  <a:lnTo>
                    <a:pt x="4336178" y="154587"/>
                  </a:lnTo>
                  <a:lnTo>
                    <a:pt x="4328297" y="105725"/>
                  </a:lnTo>
                  <a:lnTo>
                    <a:pt x="4306351" y="63290"/>
                  </a:lnTo>
                  <a:lnTo>
                    <a:pt x="4272888" y="29826"/>
                  </a:lnTo>
                  <a:lnTo>
                    <a:pt x="4230452" y="7880"/>
                  </a:lnTo>
                  <a:lnTo>
                    <a:pt x="418159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>
                <a:solidFill>
                  <a:srgbClr val="000000"/>
                </a:solidFill>
              </a:endParaRPr>
            </a:p>
          </p:txBody>
        </p:sp>
        <p:pic>
          <p:nvPicPr>
            <p:cNvPr id="80" name="object 126"/>
            <p:cNvPicPr/>
            <p:nvPr/>
          </p:nvPicPr>
          <p:blipFill rotWithShape="1">
            <a:blip r:embed="rId48"/>
            <a:stretch>
              <a:fillRect/>
            </a:stretch>
          </p:blipFill>
          <p:spPr>
            <a:xfrm>
              <a:off x="11777557" y="10898416"/>
              <a:ext cx="3779663" cy="3694640"/>
            </a:xfrm>
            <a:prstGeom prst="rect">
              <a:avLst/>
            </a:prstGeom>
          </p:spPr>
        </p:pic>
        <p:pic>
          <p:nvPicPr>
            <p:cNvPr id="81" name="object 127"/>
            <p:cNvPicPr/>
            <p:nvPr/>
          </p:nvPicPr>
          <p:blipFill rotWithShape="1">
            <a:blip r:embed="rId49"/>
            <a:stretch>
              <a:fillRect/>
            </a:stretch>
          </p:blipFill>
          <p:spPr>
            <a:xfrm>
              <a:off x="15611107" y="10688318"/>
              <a:ext cx="163634" cy="202369"/>
            </a:xfrm>
            <a:prstGeom prst="rect">
              <a:avLst/>
            </a:prstGeom>
          </p:spPr>
        </p:pic>
      </p:grpSp>
      <p:sp>
        <p:nvSpPr>
          <p:cNvPr id="82" name="object 128"/>
          <p:cNvSpPr/>
          <p:nvPr/>
        </p:nvSpPr>
        <p:spPr>
          <a:xfrm>
            <a:off x="6610848" y="3430634"/>
            <a:ext cx="744069" cy="86429"/>
          </a:xfrm>
          <a:custGeom>
            <a:avLst/>
            <a:gdLst/>
            <a:ahLst/>
            <a:cxnLst/>
            <a:rect l="l" t="t" r="r" b="b"/>
            <a:pathLst>
              <a:path w="2181225" h="253365">
                <a:moveTo>
                  <a:pt x="71233" y="37008"/>
                </a:moveTo>
                <a:lnTo>
                  <a:pt x="66781" y="37008"/>
                </a:lnTo>
                <a:lnTo>
                  <a:pt x="66781" y="77912"/>
                </a:lnTo>
                <a:lnTo>
                  <a:pt x="61473" y="110668"/>
                </a:lnTo>
                <a:lnTo>
                  <a:pt x="47060" y="141702"/>
                </a:lnTo>
                <a:lnTo>
                  <a:pt x="25812" y="167832"/>
                </a:lnTo>
                <a:lnTo>
                  <a:pt x="0" y="185875"/>
                </a:lnTo>
                <a:lnTo>
                  <a:pt x="13356" y="204240"/>
                </a:lnTo>
                <a:lnTo>
                  <a:pt x="41521" y="183641"/>
                </a:lnTo>
                <a:lnTo>
                  <a:pt x="64416" y="153598"/>
                </a:lnTo>
                <a:lnTo>
                  <a:pt x="78661" y="119979"/>
                </a:lnTo>
                <a:lnTo>
                  <a:pt x="76912" y="116102"/>
                </a:lnTo>
                <a:lnTo>
                  <a:pt x="71233" y="77912"/>
                </a:lnTo>
                <a:lnTo>
                  <a:pt x="71233" y="37008"/>
                </a:lnTo>
                <a:close/>
              </a:path>
              <a:path w="2181225" h="253365">
                <a:moveTo>
                  <a:pt x="89877" y="37008"/>
                </a:moveTo>
                <a:lnTo>
                  <a:pt x="85425" y="37008"/>
                </a:lnTo>
                <a:lnTo>
                  <a:pt x="85425" y="77912"/>
                </a:lnTo>
                <a:lnTo>
                  <a:pt x="79799" y="117294"/>
                </a:lnTo>
                <a:lnTo>
                  <a:pt x="78661" y="119979"/>
                </a:lnTo>
                <a:lnTo>
                  <a:pt x="92451" y="150537"/>
                </a:lnTo>
                <a:lnTo>
                  <a:pt x="115607" y="178710"/>
                </a:lnTo>
                <a:lnTo>
                  <a:pt x="144137" y="198119"/>
                </a:lnTo>
                <a:lnTo>
                  <a:pt x="157215" y="179754"/>
                </a:lnTo>
                <a:lnTo>
                  <a:pt x="131080" y="163137"/>
                </a:lnTo>
                <a:lnTo>
                  <a:pt x="109668" y="138850"/>
                </a:lnTo>
                <a:lnTo>
                  <a:pt x="95194" y="109555"/>
                </a:lnTo>
                <a:lnTo>
                  <a:pt x="89877" y="77912"/>
                </a:lnTo>
                <a:lnTo>
                  <a:pt x="89877" y="37008"/>
                </a:lnTo>
                <a:close/>
              </a:path>
              <a:path w="2181225" h="253365">
                <a:moveTo>
                  <a:pt x="85425" y="37008"/>
                </a:moveTo>
                <a:lnTo>
                  <a:pt x="71233" y="37008"/>
                </a:lnTo>
                <a:lnTo>
                  <a:pt x="71233" y="77912"/>
                </a:lnTo>
                <a:lnTo>
                  <a:pt x="76912" y="116102"/>
                </a:lnTo>
                <a:lnTo>
                  <a:pt x="78661" y="119979"/>
                </a:lnTo>
                <a:lnTo>
                  <a:pt x="79799" y="117294"/>
                </a:lnTo>
                <a:lnTo>
                  <a:pt x="85425" y="77912"/>
                </a:lnTo>
                <a:lnTo>
                  <a:pt x="85425" y="37008"/>
                </a:lnTo>
                <a:close/>
              </a:path>
              <a:path w="2181225" h="253365">
                <a:moveTo>
                  <a:pt x="148867" y="26712"/>
                </a:moveTo>
                <a:lnTo>
                  <a:pt x="8347" y="26712"/>
                </a:lnTo>
                <a:lnTo>
                  <a:pt x="8347" y="46190"/>
                </a:lnTo>
                <a:lnTo>
                  <a:pt x="66781" y="46190"/>
                </a:lnTo>
                <a:lnTo>
                  <a:pt x="66781" y="37008"/>
                </a:lnTo>
                <a:lnTo>
                  <a:pt x="148867" y="37008"/>
                </a:lnTo>
                <a:lnTo>
                  <a:pt x="148867" y="26712"/>
                </a:lnTo>
                <a:close/>
              </a:path>
              <a:path w="2181225" h="253365">
                <a:moveTo>
                  <a:pt x="148867" y="37008"/>
                </a:moveTo>
                <a:lnTo>
                  <a:pt x="89877" y="37008"/>
                </a:lnTo>
                <a:lnTo>
                  <a:pt x="89877" y="46190"/>
                </a:lnTo>
                <a:lnTo>
                  <a:pt x="148867" y="46190"/>
                </a:lnTo>
                <a:lnTo>
                  <a:pt x="148867" y="37008"/>
                </a:lnTo>
                <a:close/>
              </a:path>
              <a:path w="2181225" h="253365">
                <a:moveTo>
                  <a:pt x="205910" y="1113"/>
                </a:moveTo>
                <a:lnTo>
                  <a:pt x="182815" y="1113"/>
                </a:lnTo>
                <a:lnTo>
                  <a:pt x="182815" y="252657"/>
                </a:lnTo>
                <a:lnTo>
                  <a:pt x="205910" y="252657"/>
                </a:lnTo>
                <a:lnTo>
                  <a:pt x="205910" y="1113"/>
                </a:lnTo>
                <a:close/>
              </a:path>
              <a:path w="2181225" h="253365">
                <a:moveTo>
                  <a:pt x="358095" y="201736"/>
                </a:moveTo>
                <a:lnTo>
                  <a:pt x="256253" y="201736"/>
                </a:lnTo>
                <a:lnTo>
                  <a:pt x="256253" y="221214"/>
                </a:lnTo>
                <a:lnTo>
                  <a:pt x="484146" y="221214"/>
                </a:lnTo>
                <a:lnTo>
                  <a:pt x="484146" y="209527"/>
                </a:lnTo>
                <a:lnTo>
                  <a:pt x="358095" y="209527"/>
                </a:lnTo>
                <a:lnTo>
                  <a:pt x="358095" y="201736"/>
                </a:lnTo>
                <a:close/>
              </a:path>
              <a:path w="2181225" h="253365">
                <a:moveTo>
                  <a:pt x="381190" y="126607"/>
                </a:moveTo>
                <a:lnTo>
                  <a:pt x="358095" y="126607"/>
                </a:lnTo>
                <a:lnTo>
                  <a:pt x="358095" y="209527"/>
                </a:lnTo>
                <a:lnTo>
                  <a:pt x="381190" y="209527"/>
                </a:lnTo>
                <a:lnTo>
                  <a:pt x="381190" y="126607"/>
                </a:lnTo>
                <a:close/>
              </a:path>
              <a:path w="2181225" h="253365">
                <a:moveTo>
                  <a:pt x="484146" y="201736"/>
                </a:moveTo>
                <a:lnTo>
                  <a:pt x="381190" y="201736"/>
                </a:lnTo>
                <a:lnTo>
                  <a:pt x="381190" y="209527"/>
                </a:lnTo>
                <a:lnTo>
                  <a:pt x="484146" y="209527"/>
                </a:lnTo>
                <a:lnTo>
                  <a:pt x="484146" y="201736"/>
                </a:lnTo>
                <a:close/>
              </a:path>
              <a:path w="2181225" h="253365">
                <a:moveTo>
                  <a:pt x="455207" y="21147"/>
                </a:moveTo>
                <a:lnTo>
                  <a:pt x="284913" y="21147"/>
                </a:lnTo>
                <a:lnTo>
                  <a:pt x="284913" y="137459"/>
                </a:lnTo>
                <a:lnTo>
                  <a:pt x="358095" y="137459"/>
                </a:lnTo>
                <a:lnTo>
                  <a:pt x="358095" y="126885"/>
                </a:lnTo>
                <a:lnTo>
                  <a:pt x="308009" y="126885"/>
                </a:lnTo>
                <a:lnTo>
                  <a:pt x="308009" y="40069"/>
                </a:lnTo>
                <a:lnTo>
                  <a:pt x="455207" y="40069"/>
                </a:lnTo>
                <a:lnTo>
                  <a:pt x="455207" y="21147"/>
                </a:lnTo>
                <a:close/>
              </a:path>
              <a:path w="2181225" h="253365">
                <a:moveTo>
                  <a:pt x="457711" y="126607"/>
                </a:moveTo>
                <a:lnTo>
                  <a:pt x="381190" y="126607"/>
                </a:lnTo>
                <a:lnTo>
                  <a:pt x="381190" y="137459"/>
                </a:lnTo>
                <a:lnTo>
                  <a:pt x="457711" y="137459"/>
                </a:lnTo>
                <a:lnTo>
                  <a:pt x="457711" y="126607"/>
                </a:lnTo>
                <a:close/>
              </a:path>
              <a:path w="2181225" h="253365">
                <a:moveTo>
                  <a:pt x="457711" y="118537"/>
                </a:moveTo>
                <a:lnTo>
                  <a:pt x="308009" y="118537"/>
                </a:lnTo>
                <a:lnTo>
                  <a:pt x="308009" y="126885"/>
                </a:lnTo>
                <a:lnTo>
                  <a:pt x="358095" y="126885"/>
                </a:lnTo>
                <a:lnTo>
                  <a:pt x="358095" y="126607"/>
                </a:lnTo>
                <a:lnTo>
                  <a:pt x="457711" y="126607"/>
                </a:lnTo>
                <a:lnTo>
                  <a:pt x="457711" y="118537"/>
                </a:lnTo>
                <a:close/>
              </a:path>
              <a:path w="2181225" h="253365">
                <a:moveTo>
                  <a:pt x="759684" y="104068"/>
                </a:moveTo>
                <a:lnTo>
                  <a:pt x="590488" y="104068"/>
                </a:lnTo>
                <a:lnTo>
                  <a:pt x="590488" y="122433"/>
                </a:lnTo>
                <a:lnTo>
                  <a:pt x="817546" y="122433"/>
                </a:lnTo>
                <a:lnTo>
                  <a:pt x="817546" y="111024"/>
                </a:lnTo>
                <a:lnTo>
                  <a:pt x="781651" y="111024"/>
                </a:lnTo>
                <a:lnTo>
                  <a:pt x="758834" y="108520"/>
                </a:lnTo>
                <a:lnTo>
                  <a:pt x="759684" y="104068"/>
                </a:lnTo>
                <a:close/>
              </a:path>
              <a:path w="2181225" h="253365">
                <a:moveTo>
                  <a:pt x="788486" y="55373"/>
                </a:moveTo>
                <a:lnTo>
                  <a:pt x="772746" y="55373"/>
                </a:lnTo>
                <a:lnTo>
                  <a:pt x="772746" y="71790"/>
                </a:lnTo>
                <a:lnTo>
                  <a:pt x="764707" y="72147"/>
                </a:lnTo>
                <a:lnTo>
                  <a:pt x="763177" y="85768"/>
                </a:lnTo>
                <a:lnTo>
                  <a:pt x="758834" y="108520"/>
                </a:lnTo>
                <a:lnTo>
                  <a:pt x="781651" y="111024"/>
                </a:lnTo>
                <a:lnTo>
                  <a:pt x="785833" y="87685"/>
                </a:lnTo>
                <a:lnTo>
                  <a:pt x="787981" y="67060"/>
                </a:lnTo>
                <a:lnTo>
                  <a:pt x="788486" y="55373"/>
                </a:lnTo>
                <a:close/>
              </a:path>
              <a:path w="2181225" h="253365">
                <a:moveTo>
                  <a:pt x="817546" y="104068"/>
                </a:moveTo>
                <a:lnTo>
                  <a:pt x="782897" y="104068"/>
                </a:lnTo>
                <a:lnTo>
                  <a:pt x="781651" y="111024"/>
                </a:lnTo>
                <a:lnTo>
                  <a:pt x="817546" y="111024"/>
                </a:lnTo>
                <a:lnTo>
                  <a:pt x="817546" y="104068"/>
                </a:lnTo>
                <a:close/>
              </a:path>
              <a:path w="2181225" h="253365">
                <a:moveTo>
                  <a:pt x="765889" y="55588"/>
                </a:moveTo>
                <a:lnTo>
                  <a:pt x="613027" y="60381"/>
                </a:lnTo>
                <a:lnTo>
                  <a:pt x="616088" y="78746"/>
                </a:lnTo>
                <a:lnTo>
                  <a:pt x="764707" y="72147"/>
                </a:lnTo>
                <a:lnTo>
                  <a:pt x="765407" y="65912"/>
                </a:lnTo>
                <a:lnTo>
                  <a:pt x="765889" y="55588"/>
                </a:lnTo>
                <a:close/>
              </a:path>
              <a:path w="2181225" h="253365">
                <a:moveTo>
                  <a:pt x="772746" y="55373"/>
                </a:moveTo>
                <a:lnTo>
                  <a:pt x="765889" y="55588"/>
                </a:lnTo>
                <a:lnTo>
                  <a:pt x="765407" y="65912"/>
                </a:lnTo>
                <a:lnTo>
                  <a:pt x="764707" y="72147"/>
                </a:lnTo>
                <a:lnTo>
                  <a:pt x="772746" y="71790"/>
                </a:lnTo>
                <a:lnTo>
                  <a:pt x="772746" y="55373"/>
                </a:lnTo>
                <a:close/>
              </a:path>
              <a:path w="2181225" h="253365">
                <a:moveTo>
                  <a:pt x="781372" y="12799"/>
                </a:moveTo>
                <a:lnTo>
                  <a:pt x="766347" y="12799"/>
                </a:lnTo>
                <a:lnTo>
                  <a:pt x="766229" y="48299"/>
                </a:lnTo>
                <a:lnTo>
                  <a:pt x="765889" y="55588"/>
                </a:lnTo>
                <a:lnTo>
                  <a:pt x="772746" y="55373"/>
                </a:lnTo>
                <a:lnTo>
                  <a:pt x="788486" y="55373"/>
                </a:lnTo>
                <a:lnTo>
                  <a:pt x="788772" y="48729"/>
                </a:lnTo>
                <a:lnTo>
                  <a:pt x="788885" y="31443"/>
                </a:lnTo>
                <a:lnTo>
                  <a:pt x="781372" y="31443"/>
                </a:lnTo>
                <a:lnTo>
                  <a:pt x="781372" y="12799"/>
                </a:lnTo>
                <a:close/>
              </a:path>
              <a:path w="2181225" h="253365">
                <a:moveTo>
                  <a:pt x="766347" y="12799"/>
                </a:moveTo>
                <a:lnTo>
                  <a:pt x="619427" y="12799"/>
                </a:lnTo>
                <a:lnTo>
                  <a:pt x="619427" y="31443"/>
                </a:lnTo>
                <a:lnTo>
                  <a:pt x="766347" y="31443"/>
                </a:lnTo>
                <a:lnTo>
                  <a:pt x="766347" y="12799"/>
                </a:lnTo>
                <a:close/>
              </a:path>
              <a:path w="2181225" h="253365">
                <a:moveTo>
                  <a:pt x="788885" y="12799"/>
                </a:moveTo>
                <a:lnTo>
                  <a:pt x="781372" y="12799"/>
                </a:lnTo>
                <a:lnTo>
                  <a:pt x="781372" y="31443"/>
                </a:lnTo>
                <a:lnTo>
                  <a:pt x="788885" y="31443"/>
                </a:lnTo>
                <a:lnTo>
                  <a:pt x="788885" y="12799"/>
                </a:lnTo>
                <a:close/>
              </a:path>
              <a:path w="2181225" h="253365">
                <a:moveTo>
                  <a:pt x="790833" y="146363"/>
                </a:moveTo>
                <a:lnTo>
                  <a:pt x="616922" y="146363"/>
                </a:lnTo>
                <a:lnTo>
                  <a:pt x="616922" y="164171"/>
                </a:lnTo>
                <a:lnTo>
                  <a:pt x="768016" y="164171"/>
                </a:lnTo>
                <a:lnTo>
                  <a:pt x="768016" y="187823"/>
                </a:lnTo>
                <a:lnTo>
                  <a:pt x="617479" y="187823"/>
                </a:lnTo>
                <a:lnTo>
                  <a:pt x="617479" y="249318"/>
                </a:lnTo>
                <a:lnTo>
                  <a:pt x="799459" y="249318"/>
                </a:lnTo>
                <a:lnTo>
                  <a:pt x="799459" y="239023"/>
                </a:lnTo>
                <a:lnTo>
                  <a:pt x="640296" y="239023"/>
                </a:lnTo>
                <a:lnTo>
                  <a:pt x="640296" y="205075"/>
                </a:lnTo>
                <a:lnTo>
                  <a:pt x="790833" y="205075"/>
                </a:lnTo>
                <a:lnTo>
                  <a:pt x="790833" y="146363"/>
                </a:lnTo>
                <a:close/>
              </a:path>
              <a:path w="2181225" h="253365">
                <a:moveTo>
                  <a:pt x="799459" y="231231"/>
                </a:moveTo>
                <a:lnTo>
                  <a:pt x="640296" y="231231"/>
                </a:lnTo>
                <a:lnTo>
                  <a:pt x="640296" y="239023"/>
                </a:lnTo>
                <a:lnTo>
                  <a:pt x="799459" y="239023"/>
                </a:lnTo>
                <a:lnTo>
                  <a:pt x="799459" y="231231"/>
                </a:lnTo>
                <a:close/>
              </a:path>
              <a:path w="2181225" h="253365">
                <a:moveTo>
                  <a:pt x="1052652" y="1113"/>
                </a:moveTo>
                <a:lnTo>
                  <a:pt x="1029278" y="1113"/>
                </a:lnTo>
                <a:lnTo>
                  <a:pt x="1029278" y="154989"/>
                </a:lnTo>
                <a:lnTo>
                  <a:pt x="1052652" y="154989"/>
                </a:lnTo>
                <a:lnTo>
                  <a:pt x="1052652" y="1113"/>
                </a:lnTo>
                <a:close/>
              </a:path>
              <a:path w="2181225" h="253365">
                <a:moveTo>
                  <a:pt x="1052652" y="168624"/>
                </a:moveTo>
                <a:lnTo>
                  <a:pt x="884584" y="168624"/>
                </a:lnTo>
                <a:lnTo>
                  <a:pt x="884584" y="187545"/>
                </a:lnTo>
                <a:lnTo>
                  <a:pt x="1029278" y="187545"/>
                </a:lnTo>
                <a:lnTo>
                  <a:pt x="1029278" y="252657"/>
                </a:lnTo>
                <a:lnTo>
                  <a:pt x="1052652" y="252657"/>
                </a:lnTo>
                <a:lnTo>
                  <a:pt x="1052652" y="168624"/>
                </a:lnTo>
                <a:close/>
              </a:path>
              <a:path w="2181225" h="253365">
                <a:moveTo>
                  <a:pt x="972792" y="15860"/>
                </a:moveTo>
                <a:lnTo>
                  <a:pt x="858706" y="15860"/>
                </a:lnTo>
                <a:lnTo>
                  <a:pt x="858706" y="34782"/>
                </a:lnTo>
                <a:lnTo>
                  <a:pt x="950253" y="34782"/>
                </a:lnTo>
                <a:lnTo>
                  <a:pt x="950253" y="67894"/>
                </a:lnTo>
                <a:lnTo>
                  <a:pt x="859263" y="67894"/>
                </a:lnTo>
                <a:lnTo>
                  <a:pt x="859263" y="140798"/>
                </a:lnTo>
                <a:lnTo>
                  <a:pt x="879576" y="140798"/>
                </a:lnTo>
                <a:lnTo>
                  <a:pt x="912553" y="140515"/>
                </a:lnTo>
                <a:lnTo>
                  <a:pt x="942636" y="139372"/>
                </a:lnTo>
                <a:lnTo>
                  <a:pt x="971727" y="136924"/>
                </a:lnTo>
                <a:lnTo>
                  <a:pt x="1001731" y="132728"/>
                </a:lnTo>
                <a:lnTo>
                  <a:pt x="1001506" y="131059"/>
                </a:lnTo>
                <a:lnTo>
                  <a:pt x="881802" y="131059"/>
                </a:lnTo>
                <a:lnTo>
                  <a:pt x="881802" y="121876"/>
                </a:lnTo>
                <a:lnTo>
                  <a:pt x="879576" y="121876"/>
                </a:lnTo>
                <a:lnTo>
                  <a:pt x="881802" y="121854"/>
                </a:lnTo>
                <a:lnTo>
                  <a:pt x="881802" y="85703"/>
                </a:lnTo>
                <a:lnTo>
                  <a:pt x="972792" y="85703"/>
                </a:lnTo>
                <a:lnTo>
                  <a:pt x="972792" y="15860"/>
                </a:lnTo>
                <a:close/>
              </a:path>
              <a:path w="2181225" h="253365">
                <a:moveTo>
                  <a:pt x="999226" y="114085"/>
                </a:moveTo>
                <a:lnTo>
                  <a:pt x="969927" y="118002"/>
                </a:lnTo>
                <a:lnTo>
                  <a:pt x="941383" y="120381"/>
                </a:lnTo>
                <a:lnTo>
                  <a:pt x="911849" y="121559"/>
                </a:lnTo>
                <a:lnTo>
                  <a:pt x="881802" y="121854"/>
                </a:lnTo>
                <a:lnTo>
                  <a:pt x="881802" y="131059"/>
                </a:lnTo>
                <a:lnTo>
                  <a:pt x="1001506" y="131059"/>
                </a:lnTo>
                <a:lnTo>
                  <a:pt x="999226" y="114085"/>
                </a:lnTo>
                <a:close/>
              </a:path>
              <a:path w="2181225" h="253365">
                <a:moveTo>
                  <a:pt x="881802" y="121854"/>
                </a:moveTo>
                <a:lnTo>
                  <a:pt x="879576" y="121876"/>
                </a:lnTo>
                <a:lnTo>
                  <a:pt x="881802" y="121876"/>
                </a:lnTo>
                <a:close/>
              </a:path>
              <a:path w="2181225" h="253365">
                <a:moveTo>
                  <a:pt x="1172559" y="22817"/>
                </a:moveTo>
                <a:lnTo>
                  <a:pt x="1168663" y="22817"/>
                </a:lnTo>
                <a:lnTo>
                  <a:pt x="1168663" y="67894"/>
                </a:lnTo>
                <a:lnTo>
                  <a:pt x="1163342" y="103203"/>
                </a:lnTo>
                <a:lnTo>
                  <a:pt x="1148837" y="135824"/>
                </a:lnTo>
                <a:lnTo>
                  <a:pt x="1127342" y="162863"/>
                </a:lnTo>
                <a:lnTo>
                  <a:pt x="1101047" y="181423"/>
                </a:lnTo>
                <a:lnTo>
                  <a:pt x="1115238" y="200345"/>
                </a:lnTo>
                <a:lnTo>
                  <a:pt x="1143916" y="178984"/>
                </a:lnTo>
                <a:lnTo>
                  <a:pt x="1166855" y="147998"/>
                </a:lnTo>
                <a:lnTo>
                  <a:pt x="1180427" y="114172"/>
                </a:lnTo>
                <a:lnTo>
                  <a:pt x="1178111" y="108629"/>
                </a:lnTo>
                <a:lnTo>
                  <a:pt x="1172559" y="67894"/>
                </a:lnTo>
                <a:lnTo>
                  <a:pt x="1172559" y="22817"/>
                </a:lnTo>
                <a:close/>
              </a:path>
              <a:path w="2181225" h="253365">
                <a:moveTo>
                  <a:pt x="1191480" y="22817"/>
                </a:moveTo>
                <a:lnTo>
                  <a:pt x="1187585" y="22817"/>
                </a:lnTo>
                <a:lnTo>
                  <a:pt x="1187585" y="67894"/>
                </a:lnTo>
                <a:lnTo>
                  <a:pt x="1182072" y="110072"/>
                </a:lnTo>
                <a:lnTo>
                  <a:pt x="1180427" y="114172"/>
                </a:lnTo>
                <a:lnTo>
                  <a:pt x="1193393" y="145215"/>
                </a:lnTo>
                <a:lnTo>
                  <a:pt x="1216345" y="175071"/>
                </a:lnTo>
                <a:lnTo>
                  <a:pt x="1244906" y="195614"/>
                </a:lnTo>
                <a:lnTo>
                  <a:pt x="1258819" y="177249"/>
                </a:lnTo>
                <a:lnTo>
                  <a:pt x="1232567" y="159341"/>
                </a:lnTo>
                <a:lnTo>
                  <a:pt x="1211167" y="133320"/>
                </a:lnTo>
                <a:lnTo>
                  <a:pt x="1196759" y="101924"/>
                </a:lnTo>
                <a:lnTo>
                  <a:pt x="1191480" y="67894"/>
                </a:lnTo>
                <a:lnTo>
                  <a:pt x="1191480" y="22817"/>
                </a:lnTo>
                <a:close/>
              </a:path>
              <a:path w="2181225" h="253365">
                <a:moveTo>
                  <a:pt x="1187585" y="22817"/>
                </a:moveTo>
                <a:lnTo>
                  <a:pt x="1172559" y="22817"/>
                </a:lnTo>
                <a:lnTo>
                  <a:pt x="1172559" y="67894"/>
                </a:lnTo>
                <a:lnTo>
                  <a:pt x="1178111" y="108629"/>
                </a:lnTo>
                <a:lnTo>
                  <a:pt x="1180427" y="114172"/>
                </a:lnTo>
                <a:lnTo>
                  <a:pt x="1182072" y="110072"/>
                </a:lnTo>
                <a:lnTo>
                  <a:pt x="1187585" y="67894"/>
                </a:lnTo>
                <a:lnTo>
                  <a:pt x="1187585" y="22817"/>
                </a:lnTo>
                <a:close/>
              </a:path>
              <a:path w="2181225" h="253365">
                <a:moveTo>
                  <a:pt x="1308070" y="834"/>
                </a:moveTo>
                <a:lnTo>
                  <a:pt x="1284975" y="834"/>
                </a:lnTo>
                <a:lnTo>
                  <a:pt x="1284975" y="252936"/>
                </a:lnTo>
                <a:lnTo>
                  <a:pt x="1308070" y="252936"/>
                </a:lnTo>
                <a:lnTo>
                  <a:pt x="1308070" y="834"/>
                </a:lnTo>
                <a:close/>
              </a:path>
              <a:path w="2181225" h="253365">
                <a:moveTo>
                  <a:pt x="1468951" y="111413"/>
                </a:moveTo>
                <a:lnTo>
                  <a:pt x="1437229" y="111581"/>
                </a:lnTo>
                <a:lnTo>
                  <a:pt x="1440012" y="130780"/>
                </a:lnTo>
                <a:lnTo>
                  <a:pt x="1474590" y="130524"/>
                </a:lnTo>
                <a:lnTo>
                  <a:pt x="1512950" y="129354"/>
                </a:lnTo>
                <a:lnTo>
                  <a:pt x="1552824" y="126672"/>
                </a:lnTo>
                <a:lnTo>
                  <a:pt x="1591941" y="121876"/>
                </a:lnTo>
                <a:lnTo>
                  <a:pt x="1591752" y="119928"/>
                </a:lnTo>
                <a:lnTo>
                  <a:pt x="1468951" y="119928"/>
                </a:lnTo>
                <a:lnTo>
                  <a:pt x="1468951" y="111413"/>
                </a:lnTo>
                <a:close/>
              </a:path>
              <a:path w="2181225" h="253365">
                <a:moveTo>
                  <a:pt x="1491211" y="110966"/>
                </a:moveTo>
                <a:lnTo>
                  <a:pt x="1472490" y="111394"/>
                </a:lnTo>
                <a:lnTo>
                  <a:pt x="1468951" y="111413"/>
                </a:lnTo>
                <a:lnTo>
                  <a:pt x="1468951" y="119928"/>
                </a:lnTo>
                <a:lnTo>
                  <a:pt x="1491211" y="119928"/>
                </a:lnTo>
                <a:lnTo>
                  <a:pt x="1491211" y="110966"/>
                </a:lnTo>
                <a:close/>
              </a:path>
              <a:path w="2181225" h="253365">
                <a:moveTo>
                  <a:pt x="1531280" y="109469"/>
                </a:moveTo>
                <a:lnTo>
                  <a:pt x="1511455" y="110502"/>
                </a:lnTo>
                <a:lnTo>
                  <a:pt x="1491211" y="110966"/>
                </a:lnTo>
                <a:lnTo>
                  <a:pt x="1491211" y="119928"/>
                </a:lnTo>
                <a:lnTo>
                  <a:pt x="1531280" y="119928"/>
                </a:lnTo>
                <a:lnTo>
                  <a:pt x="1531280" y="109469"/>
                </a:lnTo>
                <a:close/>
              </a:path>
              <a:path w="2181225" h="253365">
                <a:moveTo>
                  <a:pt x="1553541" y="108218"/>
                </a:moveTo>
                <a:lnTo>
                  <a:pt x="1551567" y="108411"/>
                </a:lnTo>
                <a:lnTo>
                  <a:pt x="1531280" y="109469"/>
                </a:lnTo>
                <a:lnTo>
                  <a:pt x="1531280" y="119928"/>
                </a:lnTo>
                <a:lnTo>
                  <a:pt x="1553541" y="119928"/>
                </a:lnTo>
                <a:lnTo>
                  <a:pt x="1553541" y="108218"/>
                </a:lnTo>
                <a:close/>
              </a:path>
              <a:path w="2181225" h="253365">
                <a:moveTo>
                  <a:pt x="1590271" y="104624"/>
                </a:moveTo>
                <a:lnTo>
                  <a:pt x="1553541" y="108218"/>
                </a:lnTo>
                <a:lnTo>
                  <a:pt x="1553541" y="119928"/>
                </a:lnTo>
                <a:lnTo>
                  <a:pt x="1591752" y="119928"/>
                </a:lnTo>
                <a:lnTo>
                  <a:pt x="1590271" y="104624"/>
                </a:lnTo>
                <a:close/>
              </a:path>
              <a:path w="2181225" h="253365">
                <a:moveTo>
                  <a:pt x="1491211" y="31164"/>
                </a:moveTo>
                <a:lnTo>
                  <a:pt x="1468951" y="31164"/>
                </a:lnTo>
                <a:lnTo>
                  <a:pt x="1468951" y="111413"/>
                </a:lnTo>
                <a:lnTo>
                  <a:pt x="1472490" y="111394"/>
                </a:lnTo>
                <a:lnTo>
                  <a:pt x="1491211" y="110966"/>
                </a:lnTo>
                <a:lnTo>
                  <a:pt x="1491211" y="31164"/>
                </a:lnTo>
                <a:close/>
              </a:path>
              <a:path w="2181225" h="253365">
                <a:moveTo>
                  <a:pt x="1553541" y="31164"/>
                </a:moveTo>
                <a:lnTo>
                  <a:pt x="1531280" y="31164"/>
                </a:lnTo>
                <a:lnTo>
                  <a:pt x="1531280" y="109469"/>
                </a:lnTo>
                <a:lnTo>
                  <a:pt x="1551567" y="108411"/>
                </a:lnTo>
                <a:lnTo>
                  <a:pt x="1553541" y="108218"/>
                </a:lnTo>
                <a:lnTo>
                  <a:pt x="1553541" y="31164"/>
                </a:lnTo>
                <a:close/>
              </a:path>
              <a:path w="2181225" h="253365">
                <a:moveTo>
                  <a:pt x="1578584" y="18643"/>
                </a:moveTo>
                <a:lnTo>
                  <a:pt x="1444186" y="18643"/>
                </a:lnTo>
                <a:lnTo>
                  <a:pt x="1444186" y="37564"/>
                </a:lnTo>
                <a:lnTo>
                  <a:pt x="1468951" y="37564"/>
                </a:lnTo>
                <a:lnTo>
                  <a:pt x="1468951" y="31164"/>
                </a:lnTo>
                <a:lnTo>
                  <a:pt x="1578584" y="31164"/>
                </a:lnTo>
                <a:lnTo>
                  <a:pt x="1578584" y="18643"/>
                </a:lnTo>
                <a:close/>
              </a:path>
              <a:path w="2181225" h="253365">
                <a:moveTo>
                  <a:pt x="1531280" y="31164"/>
                </a:moveTo>
                <a:lnTo>
                  <a:pt x="1491211" y="31164"/>
                </a:lnTo>
                <a:lnTo>
                  <a:pt x="1491211" y="37564"/>
                </a:lnTo>
                <a:lnTo>
                  <a:pt x="1531280" y="37564"/>
                </a:lnTo>
                <a:lnTo>
                  <a:pt x="1531280" y="31164"/>
                </a:lnTo>
                <a:close/>
              </a:path>
              <a:path w="2181225" h="253365">
                <a:moveTo>
                  <a:pt x="1578584" y="31164"/>
                </a:moveTo>
                <a:lnTo>
                  <a:pt x="1553541" y="31164"/>
                </a:lnTo>
                <a:lnTo>
                  <a:pt x="1553541" y="37564"/>
                </a:lnTo>
                <a:lnTo>
                  <a:pt x="1578584" y="37564"/>
                </a:lnTo>
                <a:lnTo>
                  <a:pt x="1578584" y="31164"/>
                </a:lnTo>
                <a:close/>
              </a:path>
              <a:path w="2181225" h="253365">
                <a:moveTo>
                  <a:pt x="1631731" y="1113"/>
                </a:moveTo>
                <a:lnTo>
                  <a:pt x="1608636" y="1113"/>
                </a:lnTo>
                <a:lnTo>
                  <a:pt x="1608636" y="140241"/>
                </a:lnTo>
                <a:lnTo>
                  <a:pt x="1631731" y="140241"/>
                </a:lnTo>
                <a:lnTo>
                  <a:pt x="1631731" y="78746"/>
                </a:lnTo>
                <a:lnTo>
                  <a:pt x="1625332" y="78746"/>
                </a:lnTo>
                <a:lnTo>
                  <a:pt x="1625332" y="59547"/>
                </a:lnTo>
                <a:lnTo>
                  <a:pt x="1631731" y="59547"/>
                </a:lnTo>
                <a:lnTo>
                  <a:pt x="1631731" y="1113"/>
                </a:lnTo>
                <a:close/>
              </a:path>
              <a:path w="2181225" h="253365">
                <a:moveTo>
                  <a:pt x="1631731" y="59547"/>
                </a:moveTo>
                <a:lnTo>
                  <a:pt x="1625332" y="59547"/>
                </a:lnTo>
                <a:lnTo>
                  <a:pt x="1625332" y="78746"/>
                </a:lnTo>
                <a:lnTo>
                  <a:pt x="1631731" y="78746"/>
                </a:lnTo>
                <a:lnTo>
                  <a:pt x="1631731" y="59547"/>
                </a:lnTo>
                <a:close/>
              </a:path>
              <a:path w="2181225" h="253365">
                <a:moveTo>
                  <a:pt x="1669018" y="59547"/>
                </a:moveTo>
                <a:lnTo>
                  <a:pt x="1631731" y="59547"/>
                </a:lnTo>
                <a:lnTo>
                  <a:pt x="1631731" y="78746"/>
                </a:lnTo>
                <a:lnTo>
                  <a:pt x="1669018" y="78746"/>
                </a:lnTo>
                <a:lnTo>
                  <a:pt x="1669018" y="59547"/>
                </a:lnTo>
                <a:close/>
              </a:path>
              <a:path w="2181225" h="253365">
                <a:moveTo>
                  <a:pt x="1495942" y="151372"/>
                </a:moveTo>
                <a:lnTo>
                  <a:pt x="1473125" y="151372"/>
                </a:lnTo>
                <a:lnTo>
                  <a:pt x="1473125" y="249318"/>
                </a:lnTo>
                <a:lnTo>
                  <a:pt x="1631731" y="249318"/>
                </a:lnTo>
                <a:lnTo>
                  <a:pt x="1631731" y="230397"/>
                </a:lnTo>
                <a:lnTo>
                  <a:pt x="1495942" y="230397"/>
                </a:lnTo>
                <a:lnTo>
                  <a:pt x="1495942" y="199510"/>
                </a:lnTo>
                <a:lnTo>
                  <a:pt x="1631731" y="199510"/>
                </a:lnTo>
                <a:lnTo>
                  <a:pt x="1631731" y="180867"/>
                </a:lnTo>
                <a:lnTo>
                  <a:pt x="1495942" y="180867"/>
                </a:lnTo>
                <a:lnTo>
                  <a:pt x="1495942" y="151372"/>
                </a:lnTo>
                <a:close/>
              </a:path>
              <a:path w="2181225" h="253365">
                <a:moveTo>
                  <a:pt x="1631731" y="199510"/>
                </a:moveTo>
                <a:lnTo>
                  <a:pt x="1608914" y="199510"/>
                </a:lnTo>
                <a:lnTo>
                  <a:pt x="1608914" y="230397"/>
                </a:lnTo>
                <a:lnTo>
                  <a:pt x="1631731" y="230397"/>
                </a:lnTo>
                <a:lnTo>
                  <a:pt x="1631731" y="199510"/>
                </a:lnTo>
                <a:close/>
              </a:path>
              <a:path w="2181225" h="253365">
                <a:moveTo>
                  <a:pt x="1631731" y="151372"/>
                </a:moveTo>
                <a:lnTo>
                  <a:pt x="1608914" y="151372"/>
                </a:lnTo>
                <a:lnTo>
                  <a:pt x="1608914" y="180867"/>
                </a:lnTo>
                <a:lnTo>
                  <a:pt x="1631731" y="180867"/>
                </a:lnTo>
                <a:lnTo>
                  <a:pt x="1631731" y="151372"/>
                </a:lnTo>
                <a:close/>
              </a:path>
              <a:path w="2181225" h="253365">
                <a:moveTo>
                  <a:pt x="1899393" y="1113"/>
                </a:moveTo>
                <a:lnTo>
                  <a:pt x="1876298" y="1113"/>
                </a:lnTo>
                <a:lnTo>
                  <a:pt x="1876298" y="136067"/>
                </a:lnTo>
                <a:lnTo>
                  <a:pt x="1899393" y="136067"/>
                </a:lnTo>
                <a:lnTo>
                  <a:pt x="1899393" y="80138"/>
                </a:lnTo>
                <a:lnTo>
                  <a:pt x="1886594" y="80138"/>
                </a:lnTo>
                <a:lnTo>
                  <a:pt x="1886594" y="60938"/>
                </a:lnTo>
                <a:lnTo>
                  <a:pt x="1899393" y="60938"/>
                </a:lnTo>
                <a:lnTo>
                  <a:pt x="1899393" y="1113"/>
                </a:lnTo>
                <a:close/>
              </a:path>
              <a:path w="2181225" h="253365">
                <a:moveTo>
                  <a:pt x="1761099" y="12521"/>
                </a:moveTo>
                <a:lnTo>
                  <a:pt x="1735122" y="16799"/>
                </a:lnTo>
                <a:lnTo>
                  <a:pt x="1714596" y="28799"/>
                </a:lnTo>
                <a:lnTo>
                  <a:pt x="1701113" y="47268"/>
                </a:lnTo>
                <a:lnTo>
                  <a:pt x="1696266" y="70955"/>
                </a:lnTo>
                <a:lnTo>
                  <a:pt x="1701113" y="94598"/>
                </a:lnTo>
                <a:lnTo>
                  <a:pt x="1714596" y="112972"/>
                </a:lnTo>
                <a:lnTo>
                  <a:pt x="1735122" y="124876"/>
                </a:lnTo>
                <a:lnTo>
                  <a:pt x="1761099" y="129111"/>
                </a:lnTo>
                <a:lnTo>
                  <a:pt x="1787077" y="124876"/>
                </a:lnTo>
                <a:lnTo>
                  <a:pt x="1807603" y="112972"/>
                </a:lnTo>
                <a:lnTo>
                  <a:pt x="1809849" y="109911"/>
                </a:lnTo>
                <a:lnTo>
                  <a:pt x="1761099" y="109911"/>
                </a:lnTo>
                <a:lnTo>
                  <a:pt x="1744000" y="107033"/>
                </a:lnTo>
                <a:lnTo>
                  <a:pt x="1730526" y="98990"/>
                </a:lnTo>
                <a:lnTo>
                  <a:pt x="1721696" y="86668"/>
                </a:lnTo>
                <a:lnTo>
                  <a:pt x="1718526" y="70955"/>
                </a:lnTo>
                <a:lnTo>
                  <a:pt x="1721696" y="55125"/>
                </a:lnTo>
                <a:lnTo>
                  <a:pt x="1730526" y="42816"/>
                </a:lnTo>
                <a:lnTo>
                  <a:pt x="1744000" y="34838"/>
                </a:lnTo>
                <a:lnTo>
                  <a:pt x="1761099" y="31999"/>
                </a:lnTo>
                <a:lnTo>
                  <a:pt x="1809939" y="31999"/>
                </a:lnTo>
                <a:lnTo>
                  <a:pt x="1807603" y="28799"/>
                </a:lnTo>
                <a:lnTo>
                  <a:pt x="1787077" y="16799"/>
                </a:lnTo>
                <a:lnTo>
                  <a:pt x="1761099" y="12521"/>
                </a:lnTo>
                <a:close/>
              </a:path>
              <a:path w="2181225" h="253365">
                <a:moveTo>
                  <a:pt x="1809939" y="31999"/>
                </a:moveTo>
                <a:lnTo>
                  <a:pt x="1761099" y="31999"/>
                </a:lnTo>
                <a:lnTo>
                  <a:pt x="1778199" y="34838"/>
                </a:lnTo>
                <a:lnTo>
                  <a:pt x="1791673" y="42816"/>
                </a:lnTo>
                <a:lnTo>
                  <a:pt x="1800503" y="55125"/>
                </a:lnTo>
                <a:lnTo>
                  <a:pt x="1803673" y="70955"/>
                </a:lnTo>
                <a:lnTo>
                  <a:pt x="1800503" y="86668"/>
                </a:lnTo>
                <a:lnTo>
                  <a:pt x="1791673" y="98990"/>
                </a:lnTo>
                <a:lnTo>
                  <a:pt x="1778199" y="107033"/>
                </a:lnTo>
                <a:lnTo>
                  <a:pt x="1761099" y="109911"/>
                </a:lnTo>
                <a:lnTo>
                  <a:pt x="1809849" y="109911"/>
                </a:lnTo>
                <a:lnTo>
                  <a:pt x="1821086" y="94598"/>
                </a:lnTo>
                <a:lnTo>
                  <a:pt x="1824051" y="80138"/>
                </a:lnTo>
                <a:lnTo>
                  <a:pt x="1818977" y="80138"/>
                </a:lnTo>
                <a:lnTo>
                  <a:pt x="1818977" y="60938"/>
                </a:lnTo>
                <a:lnTo>
                  <a:pt x="1823883" y="60938"/>
                </a:lnTo>
                <a:lnTo>
                  <a:pt x="1821086" y="47268"/>
                </a:lnTo>
                <a:lnTo>
                  <a:pt x="1809939" y="31999"/>
                </a:lnTo>
                <a:close/>
              </a:path>
              <a:path w="2181225" h="253365">
                <a:moveTo>
                  <a:pt x="1823883" y="60938"/>
                </a:moveTo>
                <a:lnTo>
                  <a:pt x="1818977" y="60938"/>
                </a:lnTo>
                <a:lnTo>
                  <a:pt x="1818977" y="80138"/>
                </a:lnTo>
                <a:lnTo>
                  <a:pt x="1824051" y="80138"/>
                </a:lnTo>
                <a:lnTo>
                  <a:pt x="1825933" y="70955"/>
                </a:lnTo>
                <a:lnTo>
                  <a:pt x="1823883" y="60938"/>
                </a:lnTo>
                <a:close/>
              </a:path>
              <a:path w="2181225" h="253365">
                <a:moveTo>
                  <a:pt x="1876298" y="60938"/>
                </a:moveTo>
                <a:lnTo>
                  <a:pt x="1823883" y="60938"/>
                </a:lnTo>
                <a:lnTo>
                  <a:pt x="1825933" y="70955"/>
                </a:lnTo>
                <a:lnTo>
                  <a:pt x="1824051" y="80138"/>
                </a:lnTo>
                <a:lnTo>
                  <a:pt x="1876298" y="80138"/>
                </a:lnTo>
                <a:lnTo>
                  <a:pt x="1876298" y="60938"/>
                </a:lnTo>
                <a:close/>
              </a:path>
              <a:path w="2181225" h="253365">
                <a:moveTo>
                  <a:pt x="1899393" y="60938"/>
                </a:moveTo>
                <a:lnTo>
                  <a:pt x="1886594" y="60938"/>
                </a:lnTo>
                <a:lnTo>
                  <a:pt x="1886594" y="80138"/>
                </a:lnTo>
                <a:lnTo>
                  <a:pt x="1899393" y="80138"/>
                </a:lnTo>
                <a:lnTo>
                  <a:pt x="1899393" y="60938"/>
                </a:lnTo>
                <a:close/>
              </a:path>
              <a:path w="2181225" h="253365">
                <a:moveTo>
                  <a:pt x="1761378" y="148589"/>
                </a:moveTo>
                <a:lnTo>
                  <a:pt x="1738282" y="148589"/>
                </a:lnTo>
                <a:lnTo>
                  <a:pt x="1738282" y="249318"/>
                </a:lnTo>
                <a:lnTo>
                  <a:pt x="1899393" y="249318"/>
                </a:lnTo>
                <a:lnTo>
                  <a:pt x="1899393" y="230675"/>
                </a:lnTo>
                <a:lnTo>
                  <a:pt x="1761378" y="230675"/>
                </a:lnTo>
                <a:lnTo>
                  <a:pt x="1761378" y="198675"/>
                </a:lnTo>
                <a:lnTo>
                  <a:pt x="1899393" y="198675"/>
                </a:lnTo>
                <a:lnTo>
                  <a:pt x="1899393" y="180310"/>
                </a:lnTo>
                <a:lnTo>
                  <a:pt x="1761378" y="180310"/>
                </a:lnTo>
                <a:lnTo>
                  <a:pt x="1761378" y="148589"/>
                </a:lnTo>
                <a:close/>
              </a:path>
              <a:path w="2181225" h="253365">
                <a:moveTo>
                  <a:pt x="1899393" y="198675"/>
                </a:moveTo>
                <a:lnTo>
                  <a:pt x="1876576" y="198675"/>
                </a:lnTo>
                <a:lnTo>
                  <a:pt x="1876576" y="230675"/>
                </a:lnTo>
                <a:lnTo>
                  <a:pt x="1899393" y="230675"/>
                </a:lnTo>
                <a:lnTo>
                  <a:pt x="1899393" y="198675"/>
                </a:lnTo>
                <a:close/>
              </a:path>
              <a:path w="2181225" h="253365">
                <a:moveTo>
                  <a:pt x="1899393" y="148589"/>
                </a:moveTo>
                <a:lnTo>
                  <a:pt x="1876576" y="148589"/>
                </a:lnTo>
                <a:lnTo>
                  <a:pt x="1876576" y="180310"/>
                </a:lnTo>
                <a:lnTo>
                  <a:pt x="1899393" y="180310"/>
                </a:lnTo>
                <a:lnTo>
                  <a:pt x="1899393" y="148589"/>
                </a:lnTo>
                <a:close/>
              </a:path>
              <a:path w="2181225" h="253365">
                <a:moveTo>
                  <a:pt x="2015405" y="44521"/>
                </a:moveTo>
                <a:lnTo>
                  <a:pt x="2011231" y="44521"/>
                </a:lnTo>
                <a:lnTo>
                  <a:pt x="2011231" y="55373"/>
                </a:lnTo>
                <a:lnTo>
                  <a:pt x="2006735" y="79716"/>
                </a:lnTo>
                <a:lnTo>
                  <a:pt x="1994049" y="101320"/>
                </a:lnTo>
                <a:lnTo>
                  <a:pt x="1974371" y="118802"/>
                </a:lnTo>
                <a:lnTo>
                  <a:pt x="1948901" y="130780"/>
                </a:lnTo>
                <a:lnTo>
                  <a:pt x="1960032" y="148867"/>
                </a:lnTo>
                <a:lnTo>
                  <a:pt x="1988714" y="134533"/>
                </a:lnTo>
                <a:lnTo>
                  <a:pt x="2010849" y="113285"/>
                </a:lnTo>
                <a:lnTo>
                  <a:pt x="2023416" y="89634"/>
                </a:lnTo>
                <a:lnTo>
                  <a:pt x="2020366" y="84203"/>
                </a:lnTo>
                <a:lnTo>
                  <a:pt x="2015405" y="55373"/>
                </a:lnTo>
                <a:lnTo>
                  <a:pt x="2015405" y="44521"/>
                </a:lnTo>
                <a:close/>
              </a:path>
              <a:path w="2181225" h="253365">
                <a:moveTo>
                  <a:pt x="2034327" y="44521"/>
                </a:moveTo>
                <a:lnTo>
                  <a:pt x="2030153" y="44521"/>
                </a:lnTo>
                <a:lnTo>
                  <a:pt x="2030153" y="55373"/>
                </a:lnTo>
                <a:lnTo>
                  <a:pt x="2025105" y="86455"/>
                </a:lnTo>
                <a:lnTo>
                  <a:pt x="2023416" y="89634"/>
                </a:lnTo>
                <a:lnTo>
                  <a:pt x="2034431" y="109250"/>
                </a:lnTo>
                <a:lnTo>
                  <a:pt x="2056374" y="129133"/>
                </a:lnTo>
                <a:lnTo>
                  <a:pt x="2084969" y="142467"/>
                </a:lnTo>
                <a:lnTo>
                  <a:pt x="2095821" y="124381"/>
                </a:lnTo>
                <a:lnTo>
                  <a:pt x="2070600" y="113285"/>
                </a:lnTo>
                <a:lnTo>
                  <a:pt x="2051196" y="97181"/>
                </a:lnTo>
                <a:lnTo>
                  <a:pt x="2038731" y="77425"/>
                </a:lnTo>
                <a:lnTo>
                  <a:pt x="2034327" y="55373"/>
                </a:lnTo>
                <a:lnTo>
                  <a:pt x="2034327" y="44521"/>
                </a:lnTo>
                <a:close/>
              </a:path>
              <a:path w="2181225" h="253365">
                <a:moveTo>
                  <a:pt x="2030153" y="44521"/>
                </a:moveTo>
                <a:lnTo>
                  <a:pt x="2015405" y="44521"/>
                </a:lnTo>
                <a:lnTo>
                  <a:pt x="2015405" y="55373"/>
                </a:lnTo>
                <a:lnTo>
                  <a:pt x="2020366" y="84203"/>
                </a:lnTo>
                <a:lnTo>
                  <a:pt x="2023416" y="89634"/>
                </a:lnTo>
                <a:lnTo>
                  <a:pt x="2025105" y="86455"/>
                </a:lnTo>
                <a:lnTo>
                  <a:pt x="2030153" y="55373"/>
                </a:lnTo>
                <a:lnTo>
                  <a:pt x="2030153" y="44521"/>
                </a:lnTo>
                <a:close/>
              </a:path>
              <a:path w="2181225" h="253365">
                <a:moveTo>
                  <a:pt x="2011231" y="31443"/>
                </a:moveTo>
                <a:lnTo>
                  <a:pt x="1955580" y="31443"/>
                </a:lnTo>
                <a:lnTo>
                  <a:pt x="1955580" y="50086"/>
                </a:lnTo>
                <a:lnTo>
                  <a:pt x="2011231" y="50086"/>
                </a:lnTo>
                <a:lnTo>
                  <a:pt x="2011231" y="44521"/>
                </a:lnTo>
                <a:lnTo>
                  <a:pt x="2089700" y="44521"/>
                </a:lnTo>
                <a:lnTo>
                  <a:pt x="2089700" y="38121"/>
                </a:lnTo>
                <a:lnTo>
                  <a:pt x="2011231" y="38121"/>
                </a:lnTo>
                <a:lnTo>
                  <a:pt x="2011231" y="31443"/>
                </a:lnTo>
                <a:close/>
              </a:path>
              <a:path w="2181225" h="253365">
                <a:moveTo>
                  <a:pt x="2089700" y="44521"/>
                </a:moveTo>
                <a:lnTo>
                  <a:pt x="2034327" y="44521"/>
                </a:lnTo>
                <a:lnTo>
                  <a:pt x="2034327" y="50086"/>
                </a:lnTo>
                <a:lnTo>
                  <a:pt x="2089700" y="50086"/>
                </a:lnTo>
                <a:lnTo>
                  <a:pt x="2089700" y="44521"/>
                </a:lnTo>
                <a:close/>
              </a:path>
              <a:path w="2181225" h="253365">
                <a:moveTo>
                  <a:pt x="2034327" y="0"/>
                </a:moveTo>
                <a:lnTo>
                  <a:pt x="2011231" y="0"/>
                </a:lnTo>
                <a:lnTo>
                  <a:pt x="2011231" y="38121"/>
                </a:lnTo>
                <a:lnTo>
                  <a:pt x="2034327" y="38121"/>
                </a:lnTo>
                <a:lnTo>
                  <a:pt x="2034327" y="0"/>
                </a:lnTo>
                <a:close/>
              </a:path>
              <a:path w="2181225" h="253365">
                <a:moveTo>
                  <a:pt x="2089700" y="31443"/>
                </a:moveTo>
                <a:lnTo>
                  <a:pt x="2034327" y="31443"/>
                </a:lnTo>
                <a:lnTo>
                  <a:pt x="2034327" y="38121"/>
                </a:lnTo>
                <a:lnTo>
                  <a:pt x="2089700" y="38121"/>
                </a:lnTo>
                <a:lnTo>
                  <a:pt x="2089700" y="31443"/>
                </a:lnTo>
                <a:close/>
              </a:path>
              <a:path w="2181225" h="253365">
                <a:moveTo>
                  <a:pt x="2143682" y="1113"/>
                </a:moveTo>
                <a:lnTo>
                  <a:pt x="2120586" y="1113"/>
                </a:lnTo>
                <a:lnTo>
                  <a:pt x="2120586" y="155267"/>
                </a:lnTo>
                <a:lnTo>
                  <a:pt x="2143682" y="155267"/>
                </a:lnTo>
                <a:lnTo>
                  <a:pt x="2143682" y="85425"/>
                </a:lnTo>
                <a:lnTo>
                  <a:pt x="2137282" y="85425"/>
                </a:lnTo>
                <a:lnTo>
                  <a:pt x="2137282" y="65947"/>
                </a:lnTo>
                <a:lnTo>
                  <a:pt x="2143682" y="65947"/>
                </a:lnTo>
                <a:lnTo>
                  <a:pt x="2143682" y="1113"/>
                </a:lnTo>
                <a:close/>
              </a:path>
              <a:path w="2181225" h="253365">
                <a:moveTo>
                  <a:pt x="2143682" y="65947"/>
                </a:moveTo>
                <a:lnTo>
                  <a:pt x="2137282" y="65947"/>
                </a:lnTo>
                <a:lnTo>
                  <a:pt x="2137282" y="85425"/>
                </a:lnTo>
                <a:lnTo>
                  <a:pt x="2143682" y="85425"/>
                </a:lnTo>
                <a:lnTo>
                  <a:pt x="2143682" y="65947"/>
                </a:lnTo>
                <a:close/>
              </a:path>
              <a:path w="2181225" h="253365">
                <a:moveTo>
                  <a:pt x="2180968" y="65947"/>
                </a:moveTo>
                <a:lnTo>
                  <a:pt x="2143682" y="65947"/>
                </a:lnTo>
                <a:lnTo>
                  <a:pt x="2143682" y="85425"/>
                </a:lnTo>
                <a:lnTo>
                  <a:pt x="2180968" y="85425"/>
                </a:lnTo>
                <a:lnTo>
                  <a:pt x="2180968" y="65947"/>
                </a:lnTo>
                <a:close/>
              </a:path>
              <a:path w="2181225" h="253365">
                <a:moveTo>
                  <a:pt x="2063544" y="161389"/>
                </a:moveTo>
                <a:lnTo>
                  <a:pt x="2028914" y="164445"/>
                </a:lnTo>
                <a:lnTo>
                  <a:pt x="2002918" y="173319"/>
                </a:lnTo>
                <a:lnTo>
                  <a:pt x="1986575" y="187567"/>
                </a:lnTo>
                <a:lnTo>
                  <a:pt x="1980901" y="206745"/>
                </a:lnTo>
                <a:lnTo>
                  <a:pt x="1986575" y="226040"/>
                </a:lnTo>
                <a:lnTo>
                  <a:pt x="2002918" y="240275"/>
                </a:lnTo>
                <a:lnTo>
                  <a:pt x="2028914" y="249083"/>
                </a:lnTo>
                <a:lnTo>
                  <a:pt x="2063544" y="252101"/>
                </a:lnTo>
                <a:lnTo>
                  <a:pt x="2098174" y="249083"/>
                </a:lnTo>
                <a:lnTo>
                  <a:pt x="2124169" y="240275"/>
                </a:lnTo>
                <a:lnTo>
                  <a:pt x="2131357" y="234014"/>
                </a:lnTo>
                <a:lnTo>
                  <a:pt x="2063544" y="234014"/>
                </a:lnTo>
                <a:lnTo>
                  <a:pt x="2038422" y="232179"/>
                </a:lnTo>
                <a:lnTo>
                  <a:pt x="2019509" y="226849"/>
                </a:lnTo>
                <a:lnTo>
                  <a:pt x="2007588" y="218284"/>
                </a:lnTo>
                <a:lnTo>
                  <a:pt x="2003440" y="206745"/>
                </a:lnTo>
                <a:lnTo>
                  <a:pt x="2007588" y="195206"/>
                </a:lnTo>
                <a:lnTo>
                  <a:pt x="2019509" y="186641"/>
                </a:lnTo>
                <a:lnTo>
                  <a:pt x="2038422" y="181310"/>
                </a:lnTo>
                <a:lnTo>
                  <a:pt x="2063544" y="179476"/>
                </a:lnTo>
                <a:lnTo>
                  <a:pt x="2131231" y="179476"/>
                </a:lnTo>
                <a:lnTo>
                  <a:pt x="2124169" y="173319"/>
                </a:lnTo>
                <a:lnTo>
                  <a:pt x="2098174" y="164445"/>
                </a:lnTo>
                <a:lnTo>
                  <a:pt x="2063544" y="161389"/>
                </a:lnTo>
                <a:close/>
              </a:path>
              <a:path w="2181225" h="253365">
                <a:moveTo>
                  <a:pt x="2131231" y="179476"/>
                </a:moveTo>
                <a:lnTo>
                  <a:pt x="2063544" y="179476"/>
                </a:lnTo>
                <a:lnTo>
                  <a:pt x="2088665" y="181310"/>
                </a:lnTo>
                <a:lnTo>
                  <a:pt x="2107578" y="186641"/>
                </a:lnTo>
                <a:lnTo>
                  <a:pt x="2119499" y="195206"/>
                </a:lnTo>
                <a:lnTo>
                  <a:pt x="2123647" y="206745"/>
                </a:lnTo>
                <a:lnTo>
                  <a:pt x="2119499" y="218284"/>
                </a:lnTo>
                <a:lnTo>
                  <a:pt x="2107578" y="226849"/>
                </a:lnTo>
                <a:lnTo>
                  <a:pt x="2088665" y="232179"/>
                </a:lnTo>
                <a:lnTo>
                  <a:pt x="2063544" y="234014"/>
                </a:lnTo>
                <a:lnTo>
                  <a:pt x="2131357" y="234014"/>
                </a:lnTo>
                <a:lnTo>
                  <a:pt x="2140512" y="226040"/>
                </a:lnTo>
                <a:lnTo>
                  <a:pt x="2146186" y="206745"/>
                </a:lnTo>
                <a:lnTo>
                  <a:pt x="2140512" y="187567"/>
                </a:lnTo>
                <a:lnTo>
                  <a:pt x="2131231" y="179476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 sz="614">
              <a:solidFill>
                <a:srgbClr val="000000"/>
              </a:solidFill>
            </a:endParaRPr>
          </a:p>
        </p:txBody>
      </p:sp>
      <p:sp>
        <p:nvSpPr>
          <p:cNvPr id="83" name="object 134"/>
          <p:cNvSpPr/>
          <p:nvPr/>
        </p:nvSpPr>
        <p:spPr>
          <a:xfrm>
            <a:off x="6595651" y="5344547"/>
            <a:ext cx="2758146" cy="1086319"/>
          </a:xfrm>
          <a:custGeom>
            <a:avLst/>
            <a:gdLst/>
            <a:ahLst/>
            <a:cxnLst/>
            <a:rect l="l" t="t" r="r" b="b"/>
            <a:pathLst>
              <a:path w="8085455" h="3184525">
                <a:moveTo>
                  <a:pt x="7930336" y="0"/>
                </a:moveTo>
                <a:lnTo>
                  <a:pt x="154587" y="0"/>
                </a:lnTo>
                <a:lnTo>
                  <a:pt x="105725" y="7880"/>
                </a:lnTo>
                <a:lnTo>
                  <a:pt x="63290" y="29826"/>
                </a:lnTo>
                <a:lnTo>
                  <a:pt x="29826" y="63290"/>
                </a:lnTo>
                <a:lnTo>
                  <a:pt x="7880" y="105725"/>
                </a:lnTo>
                <a:lnTo>
                  <a:pt x="0" y="154587"/>
                </a:lnTo>
                <a:lnTo>
                  <a:pt x="0" y="3029914"/>
                </a:lnTo>
                <a:lnTo>
                  <a:pt x="7880" y="3078775"/>
                </a:lnTo>
                <a:lnTo>
                  <a:pt x="29826" y="3121211"/>
                </a:lnTo>
                <a:lnTo>
                  <a:pt x="63290" y="3154675"/>
                </a:lnTo>
                <a:lnTo>
                  <a:pt x="105725" y="3176620"/>
                </a:lnTo>
                <a:lnTo>
                  <a:pt x="154587" y="3184501"/>
                </a:lnTo>
                <a:lnTo>
                  <a:pt x="7930336" y="3184501"/>
                </a:lnTo>
                <a:lnTo>
                  <a:pt x="7979198" y="3176620"/>
                </a:lnTo>
                <a:lnTo>
                  <a:pt x="8021634" y="3154675"/>
                </a:lnTo>
                <a:lnTo>
                  <a:pt x="8055097" y="3121211"/>
                </a:lnTo>
                <a:lnTo>
                  <a:pt x="8077043" y="3078775"/>
                </a:lnTo>
                <a:lnTo>
                  <a:pt x="8084924" y="3029914"/>
                </a:lnTo>
                <a:lnTo>
                  <a:pt x="8084924" y="154587"/>
                </a:lnTo>
                <a:lnTo>
                  <a:pt x="8077043" y="105725"/>
                </a:lnTo>
                <a:lnTo>
                  <a:pt x="8055097" y="63290"/>
                </a:lnTo>
                <a:lnTo>
                  <a:pt x="8021634" y="29826"/>
                </a:lnTo>
                <a:lnTo>
                  <a:pt x="7979198" y="7880"/>
                </a:lnTo>
                <a:lnTo>
                  <a:pt x="7930336" y="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 sz="614">
              <a:solidFill>
                <a:srgbClr val="000000"/>
              </a:solidFill>
            </a:endParaRPr>
          </a:p>
        </p:txBody>
      </p:sp>
      <p:sp>
        <p:nvSpPr>
          <p:cNvPr id="84" name="object 135"/>
          <p:cNvSpPr/>
          <p:nvPr/>
        </p:nvSpPr>
        <p:spPr>
          <a:xfrm>
            <a:off x="6610024" y="5163794"/>
            <a:ext cx="745585" cy="90761"/>
          </a:xfrm>
          <a:custGeom>
            <a:avLst/>
            <a:gdLst/>
            <a:ahLst/>
            <a:cxnLst/>
            <a:rect l="l" t="t" r="r" b="b"/>
            <a:pathLst>
              <a:path w="2185669" h="266065">
                <a:moveTo>
                  <a:pt x="70497" y="20900"/>
                </a:moveTo>
                <a:lnTo>
                  <a:pt x="66324" y="20868"/>
                </a:lnTo>
                <a:lnTo>
                  <a:pt x="65977" y="65944"/>
                </a:lnTo>
                <a:lnTo>
                  <a:pt x="60665" y="100300"/>
                </a:lnTo>
                <a:lnTo>
                  <a:pt x="46578" y="132474"/>
                </a:lnTo>
                <a:lnTo>
                  <a:pt x="25696" y="159432"/>
                </a:lnTo>
                <a:lnTo>
                  <a:pt x="0" y="178134"/>
                </a:lnTo>
                <a:lnTo>
                  <a:pt x="14049" y="196608"/>
                </a:lnTo>
                <a:lnTo>
                  <a:pt x="41914" y="175248"/>
                </a:lnTo>
                <a:lnTo>
                  <a:pt x="64295" y="144402"/>
                </a:lnTo>
                <a:lnTo>
                  <a:pt x="77393" y="111703"/>
                </a:lnTo>
                <a:lnTo>
                  <a:pt x="75020" y="105593"/>
                </a:lnTo>
                <a:lnTo>
                  <a:pt x="70151" y="65976"/>
                </a:lnTo>
                <a:lnTo>
                  <a:pt x="70497" y="20900"/>
                </a:lnTo>
                <a:close/>
              </a:path>
              <a:path w="2185669" h="266065">
                <a:moveTo>
                  <a:pt x="89140" y="21044"/>
                </a:moveTo>
                <a:lnTo>
                  <a:pt x="85245" y="21014"/>
                </a:lnTo>
                <a:lnTo>
                  <a:pt x="84898" y="66090"/>
                </a:lnTo>
                <a:lnTo>
                  <a:pt x="79265" y="107030"/>
                </a:lnTo>
                <a:lnTo>
                  <a:pt x="77393" y="111703"/>
                </a:lnTo>
                <a:lnTo>
                  <a:pt x="89047" y="141706"/>
                </a:lnTo>
                <a:lnTo>
                  <a:pt x="110425" y="171666"/>
                </a:lnTo>
                <a:lnTo>
                  <a:pt x="137350" y="192826"/>
                </a:lnTo>
                <a:lnTo>
                  <a:pt x="151682" y="174571"/>
                </a:lnTo>
                <a:lnTo>
                  <a:pt x="126840" y="156218"/>
                </a:lnTo>
                <a:lnTo>
                  <a:pt x="106805" y="130155"/>
                </a:lnTo>
                <a:lnTo>
                  <a:pt x="93487" y="99187"/>
                </a:lnTo>
                <a:lnTo>
                  <a:pt x="88793" y="66120"/>
                </a:lnTo>
                <a:lnTo>
                  <a:pt x="89140" y="21044"/>
                </a:lnTo>
                <a:close/>
              </a:path>
              <a:path w="2185669" h="266065">
                <a:moveTo>
                  <a:pt x="85245" y="21014"/>
                </a:moveTo>
                <a:lnTo>
                  <a:pt x="70497" y="20900"/>
                </a:lnTo>
                <a:lnTo>
                  <a:pt x="70151" y="65976"/>
                </a:lnTo>
                <a:lnTo>
                  <a:pt x="75020" y="105593"/>
                </a:lnTo>
                <a:lnTo>
                  <a:pt x="77393" y="111703"/>
                </a:lnTo>
                <a:lnTo>
                  <a:pt x="79265" y="107030"/>
                </a:lnTo>
                <a:lnTo>
                  <a:pt x="84898" y="66090"/>
                </a:lnTo>
                <a:lnTo>
                  <a:pt x="85245" y="21014"/>
                </a:lnTo>
                <a:close/>
              </a:path>
              <a:path w="2185669" h="266065">
                <a:moveTo>
                  <a:pt x="198381" y="179"/>
                </a:moveTo>
                <a:lnTo>
                  <a:pt x="175008" y="0"/>
                </a:lnTo>
                <a:lnTo>
                  <a:pt x="173072" y="251537"/>
                </a:lnTo>
                <a:lnTo>
                  <a:pt x="196445" y="251717"/>
                </a:lnTo>
                <a:lnTo>
                  <a:pt x="197447" y="121496"/>
                </a:lnTo>
                <a:lnTo>
                  <a:pt x="191882" y="121453"/>
                </a:lnTo>
                <a:lnTo>
                  <a:pt x="192032" y="101976"/>
                </a:lnTo>
                <a:lnTo>
                  <a:pt x="197597" y="102019"/>
                </a:lnTo>
                <a:lnTo>
                  <a:pt x="198381" y="179"/>
                </a:lnTo>
                <a:close/>
              </a:path>
              <a:path w="2185669" h="266065">
                <a:moveTo>
                  <a:pt x="197597" y="102019"/>
                </a:moveTo>
                <a:lnTo>
                  <a:pt x="192032" y="101976"/>
                </a:lnTo>
                <a:lnTo>
                  <a:pt x="191882" y="121453"/>
                </a:lnTo>
                <a:lnTo>
                  <a:pt x="197447" y="121496"/>
                </a:lnTo>
                <a:lnTo>
                  <a:pt x="197597" y="102019"/>
                </a:lnTo>
                <a:close/>
              </a:path>
              <a:path w="2185669" h="266065">
                <a:moveTo>
                  <a:pt x="238778" y="102335"/>
                </a:moveTo>
                <a:lnTo>
                  <a:pt x="197597" y="102019"/>
                </a:lnTo>
                <a:lnTo>
                  <a:pt x="197447" y="121496"/>
                </a:lnTo>
                <a:lnTo>
                  <a:pt x="238628" y="121813"/>
                </a:lnTo>
                <a:lnTo>
                  <a:pt x="238778" y="102335"/>
                </a:lnTo>
                <a:close/>
              </a:path>
              <a:path w="2185669" h="266065">
                <a:moveTo>
                  <a:pt x="331985" y="28756"/>
                </a:moveTo>
                <a:lnTo>
                  <a:pt x="327533" y="28721"/>
                </a:lnTo>
                <a:lnTo>
                  <a:pt x="327336" y="54320"/>
                </a:lnTo>
                <a:lnTo>
                  <a:pt x="322544" y="80332"/>
                </a:lnTo>
                <a:lnTo>
                  <a:pt x="309427" y="103540"/>
                </a:lnTo>
                <a:lnTo>
                  <a:pt x="289246" y="122467"/>
                </a:lnTo>
                <a:lnTo>
                  <a:pt x="263266" y="135637"/>
                </a:lnTo>
                <a:lnTo>
                  <a:pt x="275089" y="154094"/>
                </a:lnTo>
                <a:lnTo>
                  <a:pt x="304095" y="138704"/>
                </a:lnTo>
                <a:lnTo>
                  <a:pt x="326583" y="115985"/>
                </a:lnTo>
                <a:lnTo>
                  <a:pt x="339358" y="90991"/>
                </a:lnTo>
                <a:lnTo>
                  <a:pt x="336719" y="85932"/>
                </a:lnTo>
                <a:lnTo>
                  <a:pt x="331788" y="54355"/>
                </a:lnTo>
                <a:lnTo>
                  <a:pt x="331985" y="28756"/>
                </a:lnTo>
                <a:close/>
              </a:path>
              <a:path w="2185669" h="266065">
                <a:moveTo>
                  <a:pt x="351184" y="28903"/>
                </a:moveTo>
                <a:lnTo>
                  <a:pt x="346732" y="28869"/>
                </a:lnTo>
                <a:lnTo>
                  <a:pt x="346535" y="54468"/>
                </a:lnTo>
                <a:lnTo>
                  <a:pt x="341186" y="87414"/>
                </a:lnTo>
                <a:lnTo>
                  <a:pt x="339358" y="90991"/>
                </a:lnTo>
                <a:lnTo>
                  <a:pt x="351021" y="113356"/>
                </a:lnTo>
                <a:lnTo>
                  <a:pt x="373193" y="135205"/>
                </a:lnTo>
                <a:lnTo>
                  <a:pt x="401731" y="150060"/>
                </a:lnTo>
                <a:lnTo>
                  <a:pt x="413835" y="132065"/>
                </a:lnTo>
                <a:lnTo>
                  <a:pt x="388289" y="119316"/>
                </a:lnTo>
                <a:lnTo>
                  <a:pt x="368367" y="101211"/>
                </a:lnTo>
                <a:lnTo>
                  <a:pt x="355467" y="79141"/>
                </a:lnTo>
                <a:lnTo>
                  <a:pt x="350987" y="54502"/>
                </a:lnTo>
                <a:lnTo>
                  <a:pt x="351184" y="28903"/>
                </a:lnTo>
                <a:close/>
              </a:path>
              <a:path w="2185669" h="266065">
                <a:moveTo>
                  <a:pt x="346732" y="28869"/>
                </a:moveTo>
                <a:lnTo>
                  <a:pt x="331985" y="28756"/>
                </a:lnTo>
                <a:lnTo>
                  <a:pt x="331788" y="54355"/>
                </a:lnTo>
                <a:lnTo>
                  <a:pt x="336719" y="85932"/>
                </a:lnTo>
                <a:lnTo>
                  <a:pt x="339358" y="90991"/>
                </a:lnTo>
                <a:lnTo>
                  <a:pt x="341186" y="87414"/>
                </a:lnTo>
                <a:lnTo>
                  <a:pt x="346535" y="54468"/>
                </a:lnTo>
                <a:lnTo>
                  <a:pt x="346732" y="28869"/>
                </a:lnTo>
                <a:close/>
              </a:path>
              <a:path w="2185669" h="266065">
                <a:moveTo>
                  <a:pt x="407998" y="22662"/>
                </a:moveTo>
                <a:lnTo>
                  <a:pt x="270265" y="21602"/>
                </a:lnTo>
                <a:lnTo>
                  <a:pt x="270122" y="40245"/>
                </a:lnTo>
                <a:lnTo>
                  <a:pt x="327441" y="40686"/>
                </a:lnTo>
                <a:lnTo>
                  <a:pt x="327533" y="28721"/>
                </a:lnTo>
                <a:lnTo>
                  <a:pt x="407947" y="29340"/>
                </a:lnTo>
                <a:lnTo>
                  <a:pt x="407998" y="22662"/>
                </a:lnTo>
                <a:close/>
              </a:path>
              <a:path w="2185669" h="266065">
                <a:moveTo>
                  <a:pt x="407947" y="29340"/>
                </a:moveTo>
                <a:lnTo>
                  <a:pt x="351184" y="28903"/>
                </a:lnTo>
                <a:lnTo>
                  <a:pt x="351092" y="40868"/>
                </a:lnTo>
                <a:lnTo>
                  <a:pt x="407855" y="41305"/>
                </a:lnTo>
                <a:lnTo>
                  <a:pt x="407947" y="29340"/>
                </a:lnTo>
                <a:close/>
              </a:path>
              <a:path w="2185669" h="266065">
                <a:moveTo>
                  <a:pt x="467146" y="2526"/>
                </a:moveTo>
                <a:lnTo>
                  <a:pt x="443773" y="2346"/>
                </a:lnTo>
                <a:lnTo>
                  <a:pt x="442357" y="186268"/>
                </a:lnTo>
                <a:lnTo>
                  <a:pt x="465730" y="186448"/>
                </a:lnTo>
                <a:lnTo>
                  <a:pt x="467146" y="2526"/>
                </a:lnTo>
                <a:close/>
              </a:path>
              <a:path w="2185669" h="266065">
                <a:moveTo>
                  <a:pt x="327017" y="168128"/>
                </a:moveTo>
                <a:lnTo>
                  <a:pt x="304200" y="167953"/>
                </a:lnTo>
                <a:lnTo>
                  <a:pt x="303592" y="246976"/>
                </a:lnTo>
                <a:lnTo>
                  <a:pt x="472768" y="248277"/>
                </a:lnTo>
                <a:lnTo>
                  <a:pt x="472849" y="237704"/>
                </a:lnTo>
                <a:lnTo>
                  <a:pt x="326490" y="236578"/>
                </a:lnTo>
                <a:lnTo>
                  <a:pt x="327017" y="168128"/>
                </a:lnTo>
                <a:close/>
              </a:path>
              <a:path w="2185669" h="266065">
                <a:moveTo>
                  <a:pt x="472913" y="229356"/>
                </a:moveTo>
                <a:lnTo>
                  <a:pt x="326554" y="228230"/>
                </a:lnTo>
                <a:lnTo>
                  <a:pt x="326490" y="236578"/>
                </a:lnTo>
                <a:lnTo>
                  <a:pt x="472849" y="237704"/>
                </a:lnTo>
                <a:lnTo>
                  <a:pt x="472913" y="229356"/>
                </a:lnTo>
                <a:close/>
              </a:path>
              <a:path w="2185669" h="266065">
                <a:moveTo>
                  <a:pt x="763589" y="107486"/>
                </a:moveTo>
                <a:lnTo>
                  <a:pt x="594398" y="106185"/>
                </a:lnTo>
                <a:lnTo>
                  <a:pt x="594257" y="124549"/>
                </a:lnTo>
                <a:lnTo>
                  <a:pt x="821308" y="126296"/>
                </a:lnTo>
                <a:lnTo>
                  <a:pt x="821396" y="114888"/>
                </a:lnTo>
                <a:lnTo>
                  <a:pt x="785502" y="114612"/>
                </a:lnTo>
                <a:lnTo>
                  <a:pt x="762704" y="111932"/>
                </a:lnTo>
                <a:lnTo>
                  <a:pt x="763589" y="107486"/>
                </a:lnTo>
                <a:close/>
              </a:path>
              <a:path w="2185669" h="266065">
                <a:moveTo>
                  <a:pt x="792764" y="59014"/>
                </a:moveTo>
                <a:lnTo>
                  <a:pt x="777026" y="58893"/>
                </a:lnTo>
                <a:lnTo>
                  <a:pt x="776899" y="75310"/>
                </a:lnTo>
                <a:lnTo>
                  <a:pt x="768858" y="75605"/>
                </a:lnTo>
                <a:lnTo>
                  <a:pt x="767223" y="89214"/>
                </a:lnTo>
                <a:lnTo>
                  <a:pt x="762704" y="111932"/>
                </a:lnTo>
                <a:lnTo>
                  <a:pt x="785502" y="114612"/>
                </a:lnTo>
                <a:lnTo>
                  <a:pt x="789864" y="91306"/>
                </a:lnTo>
                <a:lnTo>
                  <a:pt x="792170" y="70697"/>
                </a:lnTo>
                <a:lnTo>
                  <a:pt x="792764" y="59014"/>
                </a:lnTo>
                <a:close/>
              </a:path>
              <a:path w="2185669" h="266065">
                <a:moveTo>
                  <a:pt x="821449" y="107932"/>
                </a:moveTo>
                <a:lnTo>
                  <a:pt x="786802" y="107665"/>
                </a:lnTo>
                <a:lnTo>
                  <a:pt x="785502" y="114612"/>
                </a:lnTo>
                <a:lnTo>
                  <a:pt x="821396" y="114888"/>
                </a:lnTo>
                <a:lnTo>
                  <a:pt x="821449" y="107932"/>
                </a:lnTo>
                <a:close/>
              </a:path>
              <a:path w="2185669" h="266065">
                <a:moveTo>
                  <a:pt x="770167" y="59056"/>
                </a:moveTo>
                <a:lnTo>
                  <a:pt x="617272" y="62673"/>
                </a:lnTo>
                <a:lnTo>
                  <a:pt x="620192" y="81061"/>
                </a:lnTo>
                <a:lnTo>
                  <a:pt x="768858" y="75605"/>
                </a:lnTo>
                <a:lnTo>
                  <a:pt x="769606" y="69376"/>
                </a:lnTo>
                <a:lnTo>
                  <a:pt x="770167" y="59056"/>
                </a:lnTo>
                <a:close/>
              </a:path>
              <a:path w="2185669" h="266065">
                <a:moveTo>
                  <a:pt x="777026" y="58893"/>
                </a:moveTo>
                <a:lnTo>
                  <a:pt x="770167" y="59056"/>
                </a:lnTo>
                <a:lnTo>
                  <a:pt x="769606" y="69376"/>
                </a:lnTo>
                <a:lnTo>
                  <a:pt x="768858" y="75605"/>
                </a:lnTo>
                <a:lnTo>
                  <a:pt x="776899" y="75310"/>
                </a:lnTo>
                <a:lnTo>
                  <a:pt x="777026" y="58893"/>
                </a:lnTo>
                <a:close/>
              </a:path>
              <a:path w="2185669" h="266065">
                <a:moveTo>
                  <a:pt x="785979" y="16388"/>
                </a:moveTo>
                <a:lnTo>
                  <a:pt x="770954" y="16272"/>
                </a:lnTo>
                <a:lnTo>
                  <a:pt x="770563" y="51770"/>
                </a:lnTo>
                <a:lnTo>
                  <a:pt x="770167" y="59056"/>
                </a:lnTo>
                <a:lnTo>
                  <a:pt x="777026" y="58893"/>
                </a:lnTo>
                <a:lnTo>
                  <a:pt x="792764" y="59014"/>
                </a:lnTo>
                <a:lnTo>
                  <a:pt x="793102" y="52373"/>
                </a:lnTo>
                <a:lnTo>
                  <a:pt x="793348" y="35088"/>
                </a:lnTo>
                <a:lnTo>
                  <a:pt x="785836" y="35030"/>
                </a:lnTo>
                <a:lnTo>
                  <a:pt x="785979" y="16388"/>
                </a:lnTo>
                <a:close/>
              </a:path>
              <a:path w="2185669" h="266065">
                <a:moveTo>
                  <a:pt x="770954" y="16272"/>
                </a:moveTo>
                <a:lnTo>
                  <a:pt x="624038" y="15142"/>
                </a:lnTo>
                <a:lnTo>
                  <a:pt x="623895" y="33784"/>
                </a:lnTo>
                <a:lnTo>
                  <a:pt x="770810" y="34915"/>
                </a:lnTo>
                <a:lnTo>
                  <a:pt x="770954" y="16272"/>
                </a:lnTo>
                <a:close/>
              </a:path>
              <a:path w="2185669" h="266065">
                <a:moveTo>
                  <a:pt x="793492" y="16445"/>
                </a:moveTo>
                <a:lnTo>
                  <a:pt x="785979" y="16388"/>
                </a:lnTo>
                <a:lnTo>
                  <a:pt x="785836" y="35030"/>
                </a:lnTo>
                <a:lnTo>
                  <a:pt x="793348" y="35088"/>
                </a:lnTo>
                <a:lnTo>
                  <a:pt x="793492" y="16445"/>
                </a:lnTo>
                <a:close/>
              </a:path>
              <a:path w="2185669" h="266065">
                <a:moveTo>
                  <a:pt x="794412" y="150020"/>
                </a:moveTo>
                <a:lnTo>
                  <a:pt x="620506" y="148682"/>
                </a:lnTo>
                <a:lnTo>
                  <a:pt x="620369" y="166490"/>
                </a:lnTo>
                <a:lnTo>
                  <a:pt x="771458" y="167652"/>
                </a:lnTo>
                <a:lnTo>
                  <a:pt x="771276" y="191304"/>
                </a:lnTo>
                <a:lnTo>
                  <a:pt x="620744" y="190145"/>
                </a:lnTo>
                <a:lnTo>
                  <a:pt x="620271" y="251638"/>
                </a:lnTo>
                <a:lnTo>
                  <a:pt x="802245" y="253039"/>
                </a:lnTo>
                <a:lnTo>
                  <a:pt x="802325" y="242743"/>
                </a:lnTo>
                <a:lnTo>
                  <a:pt x="643166" y="241519"/>
                </a:lnTo>
                <a:lnTo>
                  <a:pt x="643427" y="207572"/>
                </a:lnTo>
                <a:lnTo>
                  <a:pt x="793960" y="208731"/>
                </a:lnTo>
                <a:lnTo>
                  <a:pt x="794412" y="150020"/>
                </a:lnTo>
                <a:close/>
              </a:path>
              <a:path w="2185669" h="266065">
                <a:moveTo>
                  <a:pt x="802385" y="234952"/>
                </a:moveTo>
                <a:lnTo>
                  <a:pt x="643226" y="233728"/>
                </a:lnTo>
                <a:lnTo>
                  <a:pt x="643166" y="241519"/>
                </a:lnTo>
                <a:lnTo>
                  <a:pt x="802325" y="242743"/>
                </a:lnTo>
                <a:lnTo>
                  <a:pt x="802385" y="234952"/>
                </a:lnTo>
                <a:close/>
              </a:path>
              <a:path w="2185669" h="266065">
                <a:moveTo>
                  <a:pt x="1057340" y="6788"/>
                </a:moveTo>
                <a:lnTo>
                  <a:pt x="1033967" y="6609"/>
                </a:lnTo>
                <a:lnTo>
                  <a:pt x="1032783" y="160480"/>
                </a:lnTo>
                <a:lnTo>
                  <a:pt x="1056156" y="160660"/>
                </a:lnTo>
                <a:lnTo>
                  <a:pt x="1057340" y="6788"/>
                </a:lnTo>
                <a:close/>
              </a:path>
              <a:path w="2185669" h="266065">
                <a:moveTo>
                  <a:pt x="1056051" y="174294"/>
                </a:moveTo>
                <a:lnTo>
                  <a:pt x="887989" y="173001"/>
                </a:lnTo>
                <a:lnTo>
                  <a:pt x="887843" y="191922"/>
                </a:lnTo>
                <a:lnTo>
                  <a:pt x="1032533" y="193035"/>
                </a:lnTo>
                <a:lnTo>
                  <a:pt x="1032032" y="258146"/>
                </a:lnTo>
                <a:lnTo>
                  <a:pt x="1055405" y="258326"/>
                </a:lnTo>
                <a:lnTo>
                  <a:pt x="1056051" y="174294"/>
                </a:lnTo>
                <a:close/>
              </a:path>
              <a:path w="2185669" h="266065">
                <a:moveTo>
                  <a:pt x="977369" y="20921"/>
                </a:moveTo>
                <a:lnTo>
                  <a:pt x="863287" y="20043"/>
                </a:lnTo>
                <a:lnTo>
                  <a:pt x="863141" y="38964"/>
                </a:lnTo>
                <a:lnTo>
                  <a:pt x="954685" y="39669"/>
                </a:lnTo>
                <a:lnTo>
                  <a:pt x="954431" y="72780"/>
                </a:lnTo>
                <a:lnTo>
                  <a:pt x="863443" y="72080"/>
                </a:lnTo>
                <a:lnTo>
                  <a:pt x="862882" y="144981"/>
                </a:lnTo>
                <a:lnTo>
                  <a:pt x="883194" y="145138"/>
                </a:lnTo>
                <a:lnTo>
                  <a:pt x="916173" y="145109"/>
                </a:lnTo>
                <a:lnTo>
                  <a:pt x="946264" y="144197"/>
                </a:lnTo>
                <a:lnTo>
                  <a:pt x="975372" y="141973"/>
                </a:lnTo>
                <a:lnTo>
                  <a:pt x="1005408" y="138008"/>
                </a:lnTo>
                <a:lnTo>
                  <a:pt x="1005196" y="136337"/>
                </a:lnTo>
                <a:lnTo>
                  <a:pt x="885495" y="135416"/>
                </a:lnTo>
                <a:lnTo>
                  <a:pt x="885566" y="126234"/>
                </a:lnTo>
                <a:lnTo>
                  <a:pt x="883340" y="126217"/>
                </a:lnTo>
                <a:lnTo>
                  <a:pt x="885566" y="126212"/>
                </a:lnTo>
                <a:lnTo>
                  <a:pt x="885844" y="90062"/>
                </a:lnTo>
                <a:lnTo>
                  <a:pt x="976832" y="90762"/>
                </a:lnTo>
                <a:lnTo>
                  <a:pt x="977369" y="20921"/>
                </a:lnTo>
                <a:close/>
              </a:path>
              <a:path w="2185669" h="266065">
                <a:moveTo>
                  <a:pt x="1003047" y="119346"/>
                </a:moveTo>
                <a:lnTo>
                  <a:pt x="973718" y="123038"/>
                </a:lnTo>
                <a:lnTo>
                  <a:pt x="945158" y="125197"/>
                </a:lnTo>
                <a:lnTo>
                  <a:pt x="915615" y="126148"/>
                </a:lnTo>
                <a:lnTo>
                  <a:pt x="885566" y="126212"/>
                </a:lnTo>
                <a:lnTo>
                  <a:pt x="885495" y="135416"/>
                </a:lnTo>
                <a:lnTo>
                  <a:pt x="1005196" y="136337"/>
                </a:lnTo>
                <a:lnTo>
                  <a:pt x="1003047" y="119346"/>
                </a:lnTo>
                <a:close/>
              </a:path>
              <a:path w="2185669" h="266065">
                <a:moveTo>
                  <a:pt x="885566" y="126212"/>
                </a:moveTo>
                <a:lnTo>
                  <a:pt x="883340" y="126217"/>
                </a:lnTo>
                <a:lnTo>
                  <a:pt x="885566" y="126234"/>
                </a:lnTo>
                <a:close/>
              </a:path>
              <a:path w="2185669" h="266065">
                <a:moveTo>
                  <a:pt x="1177077" y="29414"/>
                </a:moveTo>
                <a:lnTo>
                  <a:pt x="1173181" y="29384"/>
                </a:lnTo>
                <a:lnTo>
                  <a:pt x="1172834" y="74461"/>
                </a:lnTo>
                <a:lnTo>
                  <a:pt x="1167241" y="109727"/>
                </a:lnTo>
                <a:lnTo>
                  <a:pt x="1152486" y="142236"/>
                </a:lnTo>
                <a:lnTo>
                  <a:pt x="1130784" y="169108"/>
                </a:lnTo>
                <a:lnTo>
                  <a:pt x="1104346" y="187466"/>
                </a:lnTo>
                <a:lnTo>
                  <a:pt x="1118391" y="206496"/>
                </a:lnTo>
                <a:lnTo>
                  <a:pt x="1147233" y="185357"/>
                </a:lnTo>
                <a:lnTo>
                  <a:pt x="1170409" y="154548"/>
                </a:lnTo>
                <a:lnTo>
                  <a:pt x="1184241" y="120828"/>
                </a:lnTo>
                <a:lnTo>
                  <a:pt x="1181968" y="115266"/>
                </a:lnTo>
                <a:lnTo>
                  <a:pt x="1176730" y="74491"/>
                </a:lnTo>
                <a:lnTo>
                  <a:pt x="1177077" y="29414"/>
                </a:lnTo>
                <a:close/>
              </a:path>
              <a:path w="2185669" h="266065">
                <a:moveTo>
                  <a:pt x="1195998" y="29560"/>
                </a:moveTo>
                <a:lnTo>
                  <a:pt x="1192102" y="29530"/>
                </a:lnTo>
                <a:lnTo>
                  <a:pt x="1191755" y="74606"/>
                </a:lnTo>
                <a:lnTo>
                  <a:pt x="1185918" y="116740"/>
                </a:lnTo>
                <a:lnTo>
                  <a:pt x="1184241" y="120828"/>
                </a:lnTo>
                <a:lnTo>
                  <a:pt x="1196969" y="151969"/>
                </a:lnTo>
                <a:lnTo>
                  <a:pt x="1219690" y="182001"/>
                </a:lnTo>
                <a:lnTo>
                  <a:pt x="1248092" y="202764"/>
                </a:lnTo>
                <a:lnTo>
                  <a:pt x="1262146" y="184506"/>
                </a:lnTo>
                <a:lnTo>
                  <a:pt x="1236032" y="166396"/>
                </a:lnTo>
                <a:lnTo>
                  <a:pt x="1214834" y="140211"/>
                </a:lnTo>
                <a:lnTo>
                  <a:pt x="1200667" y="108706"/>
                </a:lnTo>
                <a:lnTo>
                  <a:pt x="1195651" y="74636"/>
                </a:lnTo>
                <a:lnTo>
                  <a:pt x="1195998" y="29560"/>
                </a:lnTo>
                <a:close/>
              </a:path>
              <a:path w="2185669" h="266065">
                <a:moveTo>
                  <a:pt x="1192102" y="29530"/>
                </a:moveTo>
                <a:lnTo>
                  <a:pt x="1177077" y="29414"/>
                </a:lnTo>
                <a:lnTo>
                  <a:pt x="1176730" y="74491"/>
                </a:lnTo>
                <a:lnTo>
                  <a:pt x="1181968" y="115266"/>
                </a:lnTo>
                <a:lnTo>
                  <a:pt x="1184241" y="120828"/>
                </a:lnTo>
                <a:lnTo>
                  <a:pt x="1185918" y="116740"/>
                </a:lnTo>
                <a:lnTo>
                  <a:pt x="1191755" y="74606"/>
                </a:lnTo>
                <a:lnTo>
                  <a:pt x="1192102" y="29530"/>
                </a:lnTo>
                <a:close/>
              </a:path>
              <a:path w="2185669" h="266065">
                <a:moveTo>
                  <a:pt x="1312753" y="8475"/>
                </a:moveTo>
                <a:lnTo>
                  <a:pt x="1289658" y="8298"/>
                </a:lnTo>
                <a:lnTo>
                  <a:pt x="1287719" y="260391"/>
                </a:lnTo>
                <a:lnTo>
                  <a:pt x="1310814" y="260569"/>
                </a:lnTo>
                <a:lnTo>
                  <a:pt x="1312753" y="8475"/>
                </a:lnTo>
                <a:close/>
              </a:path>
              <a:path w="2185669" h="266065">
                <a:moveTo>
                  <a:pt x="1472778" y="120288"/>
                </a:moveTo>
                <a:lnTo>
                  <a:pt x="1441056" y="120212"/>
                </a:lnTo>
                <a:lnTo>
                  <a:pt x="1443691" y="139433"/>
                </a:lnTo>
                <a:lnTo>
                  <a:pt x="1478270" y="139442"/>
                </a:lnTo>
                <a:lnTo>
                  <a:pt x="1516638" y="138568"/>
                </a:lnTo>
                <a:lnTo>
                  <a:pt x="1556531" y="136192"/>
                </a:lnTo>
                <a:lnTo>
                  <a:pt x="1595684" y="131698"/>
                </a:lnTo>
                <a:lnTo>
                  <a:pt x="1595510" y="129749"/>
                </a:lnTo>
                <a:lnTo>
                  <a:pt x="1472713" y="128804"/>
                </a:lnTo>
                <a:lnTo>
                  <a:pt x="1472778" y="120288"/>
                </a:lnTo>
                <a:close/>
              </a:path>
              <a:path w="2185669" h="266065">
                <a:moveTo>
                  <a:pt x="1495042" y="120012"/>
                </a:moveTo>
                <a:lnTo>
                  <a:pt x="1476317" y="120297"/>
                </a:lnTo>
                <a:lnTo>
                  <a:pt x="1472778" y="120288"/>
                </a:lnTo>
                <a:lnTo>
                  <a:pt x="1472713" y="128804"/>
                </a:lnTo>
                <a:lnTo>
                  <a:pt x="1494973" y="128975"/>
                </a:lnTo>
                <a:lnTo>
                  <a:pt x="1495042" y="120012"/>
                </a:lnTo>
                <a:close/>
              </a:path>
              <a:path w="2185669" h="266065">
                <a:moveTo>
                  <a:pt x="1535121" y="118824"/>
                </a:moveTo>
                <a:lnTo>
                  <a:pt x="1515288" y="119705"/>
                </a:lnTo>
                <a:lnTo>
                  <a:pt x="1495042" y="120012"/>
                </a:lnTo>
                <a:lnTo>
                  <a:pt x="1494973" y="128975"/>
                </a:lnTo>
                <a:lnTo>
                  <a:pt x="1535040" y="129283"/>
                </a:lnTo>
                <a:lnTo>
                  <a:pt x="1535121" y="118824"/>
                </a:lnTo>
                <a:close/>
              </a:path>
              <a:path w="2185669" h="266065">
                <a:moveTo>
                  <a:pt x="1557390" y="117745"/>
                </a:moveTo>
                <a:lnTo>
                  <a:pt x="1555415" y="117922"/>
                </a:lnTo>
                <a:lnTo>
                  <a:pt x="1535121" y="118824"/>
                </a:lnTo>
                <a:lnTo>
                  <a:pt x="1535040" y="129283"/>
                </a:lnTo>
                <a:lnTo>
                  <a:pt x="1557300" y="129455"/>
                </a:lnTo>
                <a:lnTo>
                  <a:pt x="1557390" y="117745"/>
                </a:lnTo>
                <a:close/>
              </a:path>
              <a:path w="2185669" h="266065">
                <a:moveTo>
                  <a:pt x="1594147" y="114433"/>
                </a:moveTo>
                <a:lnTo>
                  <a:pt x="1557390" y="117745"/>
                </a:lnTo>
                <a:lnTo>
                  <a:pt x="1557300" y="129455"/>
                </a:lnTo>
                <a:lnTo>
                  <a:pt x="1595510" y="129749"/>
                </a:lnTo>
                <a:lnTo>
                  <a:pt x="1594147" y="114433"/>
                </a:lnTo>
                <a:close/>
              </a:path>
              <a:path w="2185669" h="266065">
                <a:moveTo>
                  <a:pt x="1495656" y="40214"/>
                </a:moveTo>
                <a:lnTo>
                  <a:pt x="1473396" y="40042"/>
                </a:lnTo>
                <a:lnTo>
                  <a:pt x="1472778" y="120288"/>
                </a:lnTo>
                <a:lnTo>
                  <a:pt x="1476317" y="120297"/>
                </a:lnTo>
                <a:lnTo>
                  <a:pt x="1495042" y="120012"/>
                </a:lnTo>
                <a:lnTo>
                  <a:pt x="1495656" y="40214"/>
                </a:lnTo>
                <a:close/>
              </a:path>
              <a:path w="2185669" h="266065">
                <a:moveTo>
                  <a:pt x="1557983" y="40693"/>
                </a:moveTo>
                <a:lnTo>
                  <a:pt x="1535723" y="40522"/>
                </a:lnTo>
                <a:lnTo>
                  <a:pt x="1535121" y="118824"/>
                </a:lnTo>
                <a:lnTo>
                  <a:pt x="1555415" y="117922"/>
                </a:lnTo>
                <a:lnTo>
                  <a:pt x="1557390" y="117745"/>
                </a:lnTo>
                <a:lnTo>
                  <a:pt x="1557983" y="40693"/>
                </a:lnTo>
                <a:close/>
              </a:path>
              <a:path w="2185669" h="266065">
                <a:moveTo>
                  <a:pt x="1583122" y="28365"/>
                </a:moveTo>
                <a:lnTo>
                  <a:pt x="1448728" y="27331"/>
                </a:lnTo>
                <a:lnTo>
                  <a:pt x="1448582" y="46251"/>
                </a:lnTo>
                <a:lnTo>
                  <a:pt x="1473346" y="46442"/>
                </a:lnTo>
                <a:lnTo>
                  <a:pt x="1473396" y="40042"/>
                </a:lnTo>
                <a:lnTo>
                  <a:pt x="1583026" y="40886"/>
                </a:lnTo>
                <a:lnTo>
                  <a:pt x="1583122" y="28365"/>
                </a:lnTo>
                <a:close/>
              </a:path>
              <a:path w="2185669" h="266065">
                <a:moveTo>
                  <a:pt x="1535723" y="40522"/>
                </a:moveTo>
                <a:lnTo>
                  <a:pt x="1495656" y="40214"/>
                </a:lnTo>
                <a:lnTo>
                  <a:pt x="1495606" y="46613"/>
                </a:lnTo>
                <a:lnTo>
                  <a:pt x="1535674" y="46922"/>
                </a:lnTo>
                <a:lnTo>
                  <a:pt x="1535723" y="40522"/>
                </a:lnTo>
                <a:close/>
              </a:path>
              <a:path w="2185669" h="266065">
                <a:moveTo>
                  <a:pt x="1583026" y="40886"/>
                </a:moveTo>
                <a:lnTo>
                  <a:pt x="1557983" y="40693"/>
                </a:lnTo>
                <a:lnTo>
                  <a:pt x="1557934" y="47093"/>
                </a:lnTo>
                <a:lnTo>
                  <a:pt x="1582977" y="47286"/>
                </a:lnTo>
                <a:lnTo>
                  <a:pt x="1583026" y="40886"/>
                </a:lnTo>
                <a:close/>
              </a:path>
              <a:path w="2185669" h="266065">
                <a:moveTo>
                  <a:pt x="1636402" y="11244"/>
                </a:moveTo>
                <a:lnTo>
                  <a:pt x="1613308" y="11066"/>
                </a:lnTo>
                <a:lnTo>
                  <a:pt x="1612237" y="150191"/>
                </a:lnTo>
                <a:lnTo>
                  <a:pt x="1635332" y="150368"/>
                </a:lnTo>
                <a:lnTo>
                  <a:pt x="1635805" y="88875"/>
                </a:lnTo>
                <a:lnTo>
                  <a:pt x="1629406" y="88826"/>
                </a:lnTo>
                <a:lnTo>
                  <a:pt x="1629553" y="69627"/>
                </a:lnTo>
                <a:lnTo>
                  <a:pt x="1635953" y="69676"/>
                </a:lnTo>
                <a:lnTo>
                  <a:pt x="1636402" y="11244"/>
                </a:lnTo>
                <a:close/>
              </a:path>
              <a:path w="2185669" h="266065">
                <a:moveTo>
                  <a:pt x="1635953" y="69676"/>
                </a:moveTo>
                <a:lnTo>
                  <a:pt x="1629553" y="69627"/>
                </a:lnTo>
                <a:lnTo>
                  <a:pt x="1629406" y="88826"/>
                </a:lnTo>
                <a:lnTo>
                  <a:pt x="1635805" y="88875"/>
                </a:lnTo>
                <a:lnTo>
                  <a:pt x="1635953" y="69676"/>
                </a:lnTo>
                <a:close/>
              </a:path>
              <a:path w="2185669" h="266065">
                <a:moveTo>
                  <a:pt x="1673238" y="69963"/>
                </a:moveTo>
                <a:lnTo>
                  <a:pt x="1635953" y="69676"/>
                </a:lnTo>
                <a:lnTo>
                  <a:pt x="1635805" y="88875"/>
                </a:lnTo>
                <a:lnTo>
                  <a:pt x="1673091" y="89162"/>
                </a:lnTo>
                <a:lnTo>
                  <a:pt x="1673238" y="69963"/>
                </a:lnTo>
                <a:close/>
              </a:path>
              <a:path w="2185669" h="266065">
                <a:moveTo>
                  <a:pt x="1499461" y="160454"/>
                </a:moveTo>
                <a:lnTo>
                  <a:pt x="1476644" y="160278"/>
                </a:lnTo>
                <a:lnTo>
                  <a:pt x="1475891" y="258222"/>
                </a:lnTo>
                <a:lnTo>
                  <a:pt x="1634493" y="259442"/>
                </a:lnTo>
                <a:lnTo>
                  <a:pt x="1634638" y="240521"/>
                </a:lnTo>
                <a:lnTo>
                  <a:pt x="1498853" y="239476"/>
                </a:lnTo>
                <a:lnTo>
                  <a:pt x="1499091" y="208591"/>
                </a:lnTo>
                <a:lnTo>
                  <a:pt x="1634876" y="209635"/>
                </a:lnTo>
                <a:lnTo>
                  <a:pt x="1635019" y="190993"/>
                </a:lnTo>
                <a:lnTo>
                  <a:pt x="1499234" y="189948"/>
                </a:lnTo>
                <a:lnTo>
                  <a:pt x="1499461" y="160454"/>
                </a:lnTo>
                <a:close/>
              </a:path>
              <a:path w="2185669" h="266065">
                <a:moveTo>
                  <a:pt x="1634876" y="209635"/>
                </a:moveTo>
                <a:lnTo>
                  <a:pt x="1612060" y="209460"/>
                </a:lnTo>
                <a:lnTo>
                  <a:pt x="1611822" y="240346"/>
                </a:lnTo>
                <a:lnTo>
                  <a:pt x="1634638" y="240521"/>
                </a:lnTo>
                <a:lnTo>
                  <a:pt x="1634876" y="209635"/>
                </a:lnTo>
                <a:close/>
              </a:path>
              <a:path w="2185669" h="266065">
                <a:moveTo>
                  <a:pt x="1635246" y="161498"/>
                </a:moveTo>
                <a:lnTo>
                  <a:pt x="1612430" y="161323"/>
                </a:lnTo>
                <a:lnTo>
                  <a:pt x="1612203" y="190817"/>
                </a:lnTo>
                <a:lnTo>
                  <a:pt x="1635019" y="190993"/>
                </a:lnTo>
                <a:lnTo>
                  <a:pt x="1635246" y="161498"/>
                </a:lnTo>
                <a:close/>
              </a:path>
              <a:path w="2185669" h="266065">
                <a:moveTo>
                  <a:pt x="1904056" y="13303"/>
                </a:moveTo>
                <a:lnTo>
                  <a:pt x="1880962" y="13126"/>
                </a:lnTo>
                <a:lnTo>
                  <a:pt x="1879923" y="148076"/>
                </a:lnTo>
                <a:lnTo>
                  <a:pt x="1903018" y="148254"/>
                </a:lnTo>
                <a:lnTo>
                  <a:pt x="1903448" y="92326"/>
                </a:lnTo>
                <a:lnTo>
                  <a:pt x="1890649" y="92227"/>
                </a:lnTo>
                <a:lnTo>
                  <a:pt x="1890797" y="73028"/>
                </a:lnTo>
                <a:lnTo>
                  <a:pt x="1903596" y="73127"/>
                </a:lnTo>
                <a:lnTo>
                  <a:pt x="1904056" y="13303"/>
                </a:lnTo>
                <a:close/>
              </a:path>
              <a:path w="2185669" h="266065">
                <a:moveTo>
                  <a:pt x="1765679" y="23647"/>
                </a:moveTo>
                <a:lnTo>
                  <a:pt x="1739669" y="27726"/>
                </a:lnTo>
                <a:lnTo>
                  <a:pt x="1719051" y="39567"/>
                </a:lnTo>
                <a:lnTo>
                  <a:pt x="1705427" y="57932"/>
                </a:lnTo>
                <a:lnTo>
                  <a:pt x="1700397" y="81581"/>
                </a:lnTo>
                <a:lnTo>
                  <a:pt x="1705063" y="105261"/>
                </a:lnTo>
                <a:lnTo>
                  <a:pt x="1718404" y="123737"/>
                </a:lnTo>
                <a:lnTo>
                  <a:pt x="1738837" y="135799"/>
                </a:lnTo>
                <a:lnTo>
                  <a:pt x="1764782" y="140234"/>
                </a:lnTo>
                <a:lnTo>
                  <a:pt x="1790792" y="136199"/>
                </a:lnTo>
                <a:lnTo>
                  <a:pt x="1811408" y="124453"/>
                </a:lnTo>
                <a:lnTo>
                  <a:pt x="1813678" y="121410"/>
                </a:lnTo>
                <a:lnTo>
                  <a:pt x="1764930" y="121035"/>
                </a:lnTo>
                <a:lnTo>
                  <a:pt x="1747852" y="118025"/>
                </a:lnTo>
                <a:lnTo>
                  <a:pt x="1734441" y="109878"/>
                </a:lnTo>
                <a:lnTo>
                  <a:pt x="1725706" y="97489"/>
                </a:lnTo>
                <a:lnTo>
                  <a:pt x="1722657" y="81752"/>
                </a:lnTo>
                <a:lnTo>
                  <a:pt x="1725948" y="65947"/>
                </a:lnTo>
                <a:lnTo>
                  <a:pt x="1734873" y="53707"/>
                </a:lnTo>
                <a:lnTo>
                  <a:pt x="1748408" y="45832"/>
                </a:lnTo>
                <a:lnTo>
                  <a:pt x="1765529" y="43125"/>
                </a:lnTo>
                <a:lnTo>
                  <a:pt x="1814367" y="43501"/>
                </a:lnTo>
                <a:lnTo>
                  <a:pt x="1812056" y="40283"/>
                </a:lnTo>
                <a:lnTo>
                  <a:pt x="1791623" y="28125"/>
                </a:lnTo>
                <a:lnTo>
                  <a:pt x="1765679" y="23647"/>
                </a:lnTo>
                <a:close/>
              </a:path>
              <a:path w="2185669" h="266065">
                <a:moveTo>
                  <a:pt x="1814367" y="43501"/>
                </a:moveTo>
                <a:lnTo>
                  <a:pt x="1765529" y="43125"/>
                </a:lnTo>
                <a:lnTo>
                  <a:pt x="1782606" y="46095"/>
                </a:lnTo>
                <a:lnTo>
                  <a:pt x="1796018" y="54177"/>
                </a:lnTo>
                <a:lnTo>
                  <a:pt x="1804754" y="66553"/>
                </a:lnTo>
                <a:lnTo>
                  <a:pt x="1807801" y="82407"/>
                </a:lnTo>
                <a:lnTo>
                  <a:pt x="1804511" y="98095"/>
                </a:lnTo>
                <a:lnTo>
                  <a:pt x="1795586" y="110349"/>
                </a:lnTo>
                <a:lnTo>
                  <a:pt x="1782051" y="118288"/>
                </a:lnTo>
                <a:lnTo>
                  <a:pt x="1764930" y="121035"/>
                </a:lnTo>
                <a:lnTo>
                  <a:pt x="1813678" y="121410"/>
                </a:lnTo>
                <a:lnTo>
                  <a:pt x="1825032" y="106184"/>
                </a:lnTo>
                <a:lnTo>
                  <a:pt x="1828108" y="91746"/>
                </a:lnTo>
                <a:lnTo>
                  <a:pt x="1823034" y="91707"/>
                </a:lnTo>
                <a:lnTo>
                  <a:pt x="1823182" y="72508"/>
                </a:lnTo>
                <a:lnTo>
                  <a:pt x="1828088" y="72546"/>
                </a:lnTo>
                <a:lnTo>
                  <a:pt x="1825396" y="58855"/>
                </a:lnTo>
                <a:lnTo>
                  <a:pt x="1814367" y="43501"/>
                </a:lnTo>
                <a:close/>
              </a:path>
              <a:path w="2185669" h="266065">
                <a:moveTo>
                  <a:pt x="1828088" y="72546"/>
                </a:moveTo>
                <a:lnTo>
                  <a:pt x="1823182" y="72508"/>
                </a:lnTo>
                <a:lnTo>
                  <a:pt x="1823034" y="91707"/>
                </a:lnTo>
                <a:lnTo>
                  <a:pt x="1828108" y="91746"/>
                </a:lnTo>
                <a:lnTo>
                  <a:pt x="1830061" y="82579"/>
                </a:lnTo>
                <a:lnTo>
                  <a:pt x="1828088" y="72546"/>
                </a:lnTo>
                <a:close/>
              </a:path>
              <a:path w="2185669" h="266065">
                <a:moveTo>
                  <a:pt x="1880501" y="72949"/>
                </a:moveTo>
                <a:lnTo>
                  <a:pt x="1828088" y="72546"/>
                </a:lnTo>
                <a:lnTo>
                  <a:pt x="1830061" y="82579"/>
                </a:lnTo>
                <a:lnTo>
                  <a:pt x="1828108" y="91746"/>
                </a:lnTo>
                <a:lnTo>
                  <a:pt x="1880354" y="92148"/>
                </a:lnTo>
                <a:lnTo>
                  <a:pt x="1880501" y="72949"/>
                </a:lnTo>
                <a:close/>
              </a:path>
              <a:path w="2185669" h="266065">
                <a:moveTo>
                  <a:pt x="1903596" y="73127"/>
                </a:moveTo>
                <a:lnTo>
                  <a:pt x="1890797" y="73028"/>
                </a:lnTo>
                <a:lnTo>
                  <a:pt x="1890649" y="92227"/>
                </a:lnTo>
                <a:lnTo>
                  <a:pt x="1903448" y="92326"/>
                </a:lnTo>
                <a:lnTo>
                  <a:pt x="1903596" y="73127"/>
                </a:lnTo>
                <a:close/>
              </a:path>
              <a:path w="2185669" h="266065">
                <a:moveTo>
                  <a:pt x="1764910" y="159713"/>
                </a:moveTo>
                <a:lnTo>
                  <a:pt x="1741815" y="159536"/>
                </a:lnTo>
                <a:lnTo>
                  <a:pt x="1741040" y="260262"/>
                </a:lnTo>
                <a:lnTo>
                  <a:pt x="1902147" y="261501"/>
                </a:lnTo>
                <a:lnTo>
                  <a:pt x="1902290" y="242859"/>
                </a:lnTo>
                <a:lnTo>
                  <a:pt x="1764279" y="241797"/>
                </a:lnTo>
                <a:lnTo>
                  <a:pt x="1764525" y="209798"/>
                </a:lnTo>
                <a:lnTo>
                  <a:pt x="1902536" y="210860"/>
                </a:lnTo>
                <a:lnTo>
                  <a:pt x="1902678" y="192496"/>
                </a:lnTo>
                <a:lnTo>
                  <a:pt x="1764666" y="191434"/>
                </a:lnTo>
                <a:lnTo>
                  <a:pt x="1764910" y="159713"/>
                </a:lnTo>
                <a:close/>
              </a:path>
              <a:path w="2185669" h="266065">
                <a:moveTo>
                  <a:pt x="1902536" y="210860"/>
                </a:moveTo>
                <a:lnTo>
                  <a:pt x="1879720" y="210685"/>
                </a:lnTo>
                <a:lnTo>
                  <a:pt x="1879474" y="242683"/>
                </a:lnTo>
                <a:lnTo>
                  <a:pt x="1902290" y="242859"/>
                </a:lnTo>
                <a:lnTo>
                  <a:pt x="1902536" y="210860"/>
                </a:lnTo>
                <a:close/>
              </a:path>
              <a:path w="2185669" h="266065">
                <a:moveTo>
                  <a:pt x="1902922" y="160775"/>
                </a:moveTo>
                <a:lnTo>
                  <a:pt x="1880105" y="160600"/>
                </a:lnTo>
                <a:lnTo>
                  <a:pt x="1879861" y="192320"/>
                </a:lnTo>
                <a:lnTo>
                  <a:pt x="1902678" y="192496"/>
                </a:lnTo>
                <a:lnTo>
                  <a:pt x="1902922" y="160775"/>
                </a:lnTo>
                <a:close/>
              </a:path>
              <a:path w="2185669" h="266065">
                <a:moveTo>
                  <a:pt x="2019731" y="57603"/>
                </a:moveTo>
                <a:lnTo>
                  <a:pt x="2015557" y="57571"/>
                </a:lnTo>
                <a:lnTo>
                  <a:pt x="2015473" y="68422"/>
                </a:lnTo>
                <a:lnTo>
                  <a:pt x="2010791" y="92730"/>
                </a:lnTo>
                <a:lnTo>
                  <a:pt x="1997938" y="114236"/>
                </a:lnTo>
                <a:lnTo>
                  <a:pt x="1978126" y="131566"/>
                </a:lnTo>
                <a:lnTo>
                  <a:pt x="1952565" y="143348"/>
                </a:lnTo>
                <a:lnTo>
                  <a:pt x="1963556" y="161520"/>
                </a:lnTo>
                <a:lnTo>
                  <a:pt x="1992348" y="147407"/>
                </a:lnTo>
                <a:lnTo>
                  <a:pt x="2014645" y="126330"/>
                </a:lnTo>
                <a:lnTo>
                  <a:pt x="2027394" y="102776"/>
                </a:lnTo>
                <a:lnTo>
                  <a:pt x="2024386" y="97322"/>
                </a:lnTo>
                <a:lnTo>
                  <a:pt x="2019647" y="68454"/>
                </a:lnTo>
                <a:lnTo>
                  <a:pt x="2019731" y="57603"/>
                </a:lnTo>
                <a:close/>
              </a:path>
              <a:path w="2185669" h="266065">
                <a:moveTo>
                  <a:pt x="2038652" y="57748"/>
                </a:moveTo>
                <a:lnTo>
                  <a:pt x="2034478" y="57716"/>
                </a:lnTo>
                <a:lnTo>
                  <a:pt x="2034394" y="68568"/>
                </a:lnTo>
                <a:lnTo>
                  <a:pt x="2029107" y="99610"/>
                </a:lnTo>
                <a:lnTo>
                  <a:pt x="2027394" y="102776"/>
                </a:lnTo>
                <a:lnTo>
                  <a:pt x="2038258" y="122477"/>
                </a:lnTo>
                <a:lnTo>
                  <a:pt x="2060047" y="142527"/>
                </a:lnTo>
                <a:lnTo>
                  <a:pt x="2088539" y="156082"/>
                </a:lnTo>
                <a:lnTo>
                  <a:pt x="2099530" y="138079"/>
                </a:lnTo>
                <a:lnTo>
                  <a:pt x="2074395" y="126790"/>
                </a:lnTo>
                <a:lnTo>
                  <a:pt x="2055115" y="110537"/>
                </a:lnTo>
                <a:lnTo>
                  <a:pt x="2042803" y="90685"/>
                </a:lnTo>
                <a:lnTo>
                  <a:pt x="2038568" y="68600"/>
                </a:lnTo>
                <a:lnTo>
                  <a:pt x="2038652" y="57748"/>
                </a:lnTo>
                <a:close/>
              </a:path>
              <a:path w="2185669" h="266065">
                <a:moveTo>
                  <a:pt x="2034478" y="57716"/>
                </a:moveTo>
                <a:lnTo>
                  <a:pt x="2019731" y="57603"/>
                </a:lnTo>
                <a:lnTo>
                  <a:pt x="2019647" y="68454"/>
                </a:lnTo>
                <a:lnTo>
                  <a:pt x="2024386" y="97322"/>
                </a:lnTo>
                <a:lnTo>
                  <a:pt x="2027394" y="102776"/>
                </a:lnTo>
                <a:lnTo>
                  <a:pt x="2029107" y="99610"/>
                </a:lnTo>
                <a:lnTo>
                  <a:pt x="2034394" y="68568"/>
                </a:lnTo>
                <a:lnTo>
                  <a:pt x="2034478" y="57716"/>
                </a:lnTo>
                <a:close/>
              </a:path>
              <a:path w="2185669" h="266065">
                <a:moveTo>
                  <a:pt x="2015657" y="44493"/>
                </a:moveTo>
                <a:lnTo>
                  <a:pt x="1960008" y="44065"/>
                </a:lnTo>
                <a:lnTo>
                  <a:pt x="1959864" y="62707"/>
                </a:lnTo>
                <a:lnTo>
                  <a:pt x="2015514" y="63136"/>
                </a:lnTo>
                <a:lnTo>
                  <a:pt x="2015557" y="57571"/>
                </a:lnTo>
                <a:lnTo>
                  <a:pt x="2094023" y="58174"/>
                </a:lnTo>
                <a:lnTo>
                  <a:pt x="2094072" y="51775"/>
                </a:lnTo>
                <a:lnTo>
                  <a:pt x="2015606" y="51171"/>
                </a:lnTo>
                <a:lnTo>
                  <a:pt x="2015657" y="44493"/>
                </a:lnTo>
                <a:close/>
              </a:path>
              <a:path w="2185669" h="266065">
                <a:moveTo>
                  <a:pt x="2094023" y="58174"/>
                </a:moveTo>
                <a:lnTo>
                  <a:pt x="2038652" y="57748"/>
                </a:lnTo>
                <a:lnTo>
                  <a:pt x="2038609" y="63313"/>
                </a:lnTo>
                <a:lnTo>
                  <a:pt x="2093980" y="63739"/>
                </a:lnTo>
                <a:lnTo>
                  <a:pt x="2094023" y="58174"/>
                </a:lnTo>
                <a:close/>
              </a:path>
              <a:path w="2185669" h="266065">
                <a:moveTo>
                  <a:pt x="2038994" y="13228"/>
                </a:moveTo>
                <a:lnTo>
                  <a:pt x="2015899" y="13051"/>
                </a:lnTo>
                <a:lnTo>
                  <a:pt x="2015606" y="51171"/>
                </a:lnTo>
                <a:lnTo>
                  <a:pt x="2038701" y="51348"/>
                </a:lnTo>
                <a:lnTo>
                  <a:pt x="2038994" y="13228"/>
                </a:lnTo>
                <a:close/>
              </a:path>
              <a:path w="2185669" h="266065">
                <a:moveTo>
                  <a:pt x="2094124" y="45097"/>
                </a:moveTo>
                <a:lnTo>
                  <a:pt x="2038752" y="44671"/>
                </a:lnTo>
                <a:lnTo>
                  <a:pt x="2038701" y="51348"/>
                </a:lnTo>
                <a:lnTo>
                  <a:pt x="2094072" y="51775"/>
                </a:lnTo>
                <a:lnTo>
                  <a:pt x="2094124" y="45097"/>
                </a:lnTo>
                <a:close/>
              </a:path>
              <a:path w="2185669" h="266065">
                <a:moveTo>
                  <a:pt x="2148337" y="15183"/>
                </a:moveTo>
                <a:lnTo>
                  <a:pt x="2125243" y="15005"/>
                </a:lnTo>
                <a:lnTo>
                  <a:pt x="2124057" y="169155"/>
                </a:lnTo>
                <a:lnTo>
                  <a:pt x="2147151" y="169333"/>
                </a:lnTo>
                <a:lnTo>
                  <a:pt x="2147689" y="99492"/>
                </a:lnTo>
                <a:lnTo>
                  <a:pt x="2141289" y="99443"/>
                </a:lnTo>
                <a:lnTo>
                  <a:pt x="2141439" y="79966"/>
                </a:lnTo>
                <a:lnTo>
                  <a:pt x="2147839" y="80015"/>
                </a:lnTo>
                <a:lnTo>
                  <a:pt x="2148337" y="15183"/>
                </a:lnTo>
                <a:close/>
              </a:path>
              <a:path w="2185669" h="266065">
                <a:moveTo>
                  <a:pt x="2147839" y="80015"/>
                </a:moveTo>
                <a:lnTo>
                  <a:pt x="2141439" y="79966"/>
                </a:lnTo>
                <a:lnTo>
                  <a:pt x="2141289" y="99443"/>
                </a:lnTo>
                <a:lnTo>
                  <a:pt x="2147689" y="99492"/>
                </a:lnTo>
                <a:lnTo>
                  <a:pt x="2147839" y="80015"/>
                </a:lnTo>
                <a:close/>
              </a:path>
              <a:path w="2185669" h="266065">
                <a:moveTo>
                  <a:pt x="2185124" y="80302"/>
                </a:moveTo>
                <a:lnTo>
                  <a:pt x="2147839" y="80015"/>
                </a:lnTo>
                <a:lnTo>
                  <a:pt x="2147689" y="99492"/>
                </a:lnTo>
                <a:lnTo>
                  <a:pt x="2184974" y="99779"/>
                </a:lnTo>
                <a:lnTo>
                  <a:pt x="2185124" y="80302"/>
                </a:lnTo>
                <a:close/>
              </a:path>
              <a:path w="2185669" h="266065">
                <a:moveTo>
                  <a:pt x="2066968" y="174838"/>
                </a:moveTo>
                <a:lnTo>
                  <a:pt x="2032316" y="177628"/>
                </a:lnTo>
                <a:lnTo>
                  <a:pt x="2006253" y="186301"/>
                </a:lnTo>
                <a:lnTo>
                  <a:pt x="1989801" y="200423"/>
                </a:lnTo>
                <a:lnTo>
                  <a:pt x="1983980" y="219556"/>
                </a:lnTo>
                <a:lnTo>
                  <a:pt x="1989505" y="238895"/>
                </a:lnTo>
                <a:lnTo>
                  <a:pt x="2005738" y="253255"/>
                </a:lnTo>
                <a:lnTo>
                  <a:pt x="2031665" y="262263"/>
                </a:lnTo>
                <a:lnTo>
                  <a:pt x="2066271" y="265547"/>
                </a:lnTo>
                <a:lnTo>
                  <a:pt x="2100923" y="262796"/>
                </a:lnTo>
                <a:lnTo>
                  <a:pt x="2126985" y="254188"/>
                </a:lnTo>
                <a:lnTo>
                  <a:pt x="2134221" y="247982"/>
                </a:lnTo>
                <a:lnTo>
                  <a:pt x="2066410" y="247461"/>
                </a:lnTo>
                <a:lnTo>
                  <a:pt x="2041303" y="245433"/>
                </a:lnTo>
                <a:lnTo>
                  <a:pt x="2022432" y="239957"/>
                </a:lnTo>
                <a:lnTo>
                  <a:pt x="2010577" y="231300"/>
                </a:lnTo>
                <a:lnTo>
                  <a:pt x="2006518" y="219730"/>
                </a:lnTo>
                <a:lnTo>
                  <a:pt x="2010754" y="208223"/>
                </a:lnTo>
                <a:lnTo>
                  <a:pt x="2022741" y="199750"/>
                </a:lnTo>
                <a:lnTo>
                  <a:pt x="2041695" y="194565"/>
                </a:lnTo>
                <a:lnTo>
                  <a:pt x="2066829" y="192924"/>
                </a:lnTo>
                <a:lnTo>
                  <a:pt x="2134515" y="193445"/>
                </a:lnTo>
                <a:lnTo>
                  <a:pt x="2127500" y="187234"/>
                </a:lnTo>
                <a:lnTo>
                  <a:pt x="2101574" y="178160"/>
                </a:lnTo>
                <a:lnTo>
                  <a:pt x="2066968" y="174838"/>
                </a:lnTo>
                <a:close/>
              </a:path>
              <a:path w="2185669" h="266065">
                <a:moveTo>
                  <a:pt x="2134515" y="193445"/>
                </a:moveTo>
                <a:lnTo>
                  <a:pt x="2066829" y="192924"/>
                </a:lnTo>
                <a:lnTo>
                  <a:pt x="2091936" y="194952"/>
                </a:lnTo>
                <a:lnTo>
                  <a:pt x="2110807" y="200428"/>
                </a:lnTo>
                <a:lnTo>
                  <a:pt x="2122662" y="209084"/>
                </a:lnTo>
                <a:lnTo>
                  <a:pt x="2126721" y="220655"/>
                </a:lnTo>
                <a:lnTo>
                  <a:pt x="2122485" y="232161"/>
                </a:lnTo>
                <a:lnTo>
                  <a:pt x="2110498" y="240635"/>
                </a:lnTo>
                <a:lnTo>
                  <a:pt x="2091545" y="245819"/>
                </a:lnTo>
                <a:lnTo>
                  <a:pt x="2066410" y="247461"/>
                </a:lnTo>
                <a:lnTo>
                  <a:pt x="2134221" y="247982"/>
                </a:lnTo>
                <a:lnTo>
                  <a:pt x="2143437" y="240079"/>
                </a:lnTo>
                <a:lnTo>
                  <a:pt x="2149260" y="220828"/>
                </a:lnTo>
                <a:lnTo>
                  <a:pt x="2143733" y="201607"/>
                </a:lnTo>
                <a:lnTo>
                  <a:pt x="2134515" y="193445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 sz="614">
              <a:solidFill>
                <a:srgbClr val="000000"/>
              </a:solidFill>
            </a:endParaRPr>
          </a:p>
        </p:txBody>
      </p:sp>
      <p:pic>
        <p:nvPicPr>
          <p:cNvPr id="85" name="object 136"/>
          <p:cNvPicPr/>
          <p:nvPr/>
        </p:nvPicPr>
        <p:blipFill rotWithShape="1">
          <a:blip r:embed="rId50"/>
          <a:stretch>
            <a:fillRect/>
          </a:stretch>
        </p:blipFill>
        <p:spPr>
          <a:xfrm>
            <a:off x="6629927" y="5386733"/>
            <a:ext cx="2681502" cy="999301"/>
          </a:xfrm>
          <a:prstGeom prst="rect">
            <a:avLst/>
          </a:prstGeom>
        </p:spPr>
      </p:pic>
      <p:pic>
        <p:nvPicPr>
          <p:cNvPr id="87" name="object 48"/>
          <p:cNvPicPr/>
          <p:nvPr/>
        </p:nvPicPr>
        <p:blipFill rotWithShape="1">
          <a:blip r:embed="rId51"/>
          <a:stretch>
            <a:fillRect/>
          </a:stretch>
        </p:blipFill>
        <p:spPr>
          <a:xfrm>
            <a:off x="6499888" y="5168757"/>
            <a:ext cx="89992" cy="79801"/>
          </a:xfrm>
          <a:prstGeom prst="rect">
            <a:avLst/>
          </a:prstGeom>
        </p:spPr>
      </p:pic>
      <p:pic>
        <p:nvPicPr>
          <p:cNvPr id="88" name="object 46"/>
          <p:cNvPicPr/>
          <p:nvPr/>
        </p:nvPicPr>
        <p:blipFill rotWithShape="1">
          <a:blip r:embed="rId52"/>
          <a:stretch>
            <a:fillRect/>
          </a:stretch>
        </p:blipFill>
        <p:spPr>
          <a:xfrm>
            <a:off x="6511899" y="3429000"/>
            <a:ext cx="85298" cy="8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35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90924" y="432415"/>
            <a:ext cx="2185852" cy="2884649"/>
          </a:xfrm>
          <a:custGeom>
            <a:avLst/>
            <a:gdLst/>
            <a:ahLst/>
            <a:cxnLst/>
            <a:rect l="l" t="t" r="r" b="b"/>
            <a:pathLst>
              <a:path w="6407784" h="8456295">
                <a:moveTo>
                  <a:pt x="77293" y="0"/>
                </a:moveTo>
                <a:lnTo>
                  <a:pt x="47207" y="6074"/>
                </a:lnTo>
                <a:lnTo>
                  <a:pt x="22638" y="22638"/>
                </a:lnTo>
                <a:lnTo>
                  <a:pt x="6074" y="47207"/>
                </a:lnTo>
                <a:lnTo>
                  <a:pt x="0" y="77293"/>
                </a:lnTo>
                <a:lnTo>
                  <a:pt x="0" y="8378640"/>
                </a:lnTo>
                <a:lnTo>
                  <a:pt x="6074" y="8408726"/>
                </a:lnTo>
                <a:lnTo>
                  <a:pt x="22638" y="8433294"/>
                </a:lnTo>
                <a:lnTo>
                  <a:pt x="47207" y="8449859"/>
                </a:lnTo>
                <a:lnTo>
                  <a:pt x="77293" y="8455933"/>
                </a:lnTo>
                <a:lnTo>
                  <a:pt x="77293" y="8448204"/>
                </a:lnTo>
                <a:lnTo>
                  <a:pt x="50216" y="8442737"/>
                </a:lnTo>
                <a:lnTo>
                  <a:pt x="28104" y="8427829"/>
                </a:lnTo>
                <a:lnTo>
                  <a:pt x="13196" y="8405717"/>
                </a:lnTo>
                <a:lnTo>
                  <a:pt x="7729" y="8378640"/>
                </a:lnTo>
                <a:lnTo>
                  <a:pt x="7729" y="77293"/>
                </a:lnTo>
                <a:lnTo>
                  <a:pt x="13196" y="50216"/>
                </a:lnTo>
                <a:lnTo>
                  <a:pt x="28104" y="28104"/>
                </a:lnTo>
                <a:lnTo>
                  <a:pt x="50216" y="13196"/>
                </a:lnTo>
                <a:lnTo>
                  <a:pt x="77293" y="7729"/>
                </a:lnTo>
                <a:lnTo>
                  <a:pt x="77293" y="0"/>
                </a:lnTo>
                <a:close/>
              </a:path>
              <a:path w="6407784" h="8456295">
                <a:moveTo>
                  <a:pt x="6330356" y="8448204"/>
                </a:moveTo>
                <a:lnTo>
                  <a:pt x="77293" y="8448204"/>
                </a:lnTo>
                <a:lnTo>
                  <a:pt x="77293" y="8455933"/>
                </a:lnTo>
                <a:lnTo>
                  <a:pt x="6330356" y="8455933"/>
                </a:lnTo>
                <a:lnTo>
                  <a:pt x="6330356" y="8448204"/>
                </a:lnTo>
                <a:close/>
              </a:path>
              <a:path w="6407784" h="8456295">
                <a:moveTo>
                  <a:pt x="6407649" y="8378640"/>
                </a:moveTo>
                <a:lnTo>
                  <a:pt x="6399920" y="8378640"/>
                </a:lnTo>
                <a:lnTo>
                  <a:pt x="6394454" y="8405717"/>
                </a:lnTo>
                <a:lnTo>
                  <a:pt x="6379545" y="8427829"/>
                </a:lnTo>
                <a:lnTo>
                  <a:pt x="6357434" y="8442737"/>
                </a:lnTo>
                <a:lnTo>
                  <a:pt x="6330356" y="8448204"/>
                </a:lnTo>
                <a:lnTo>
                  <a:pt x="6330356" y="8455933"/>
                </a:lnTo>
                <a:lnTo>
                  <a:pt x="6360442" y="8449859"/>
                </a:lnTo>
                <a:lnTo>
                  <a:pt x="6385011" y="8433294"/>
                </a:lnTo>
                <a:lnTo>
                  <a:pt x="6401575" y="8408726"/>
                </a:lnTo>
                <a:lnTo>
                  <a:pt x="6407649" y="8378640"/>
                </a:lnTo>
                <a:close/>
              </a:path>
              <a:path w="6407784" h="8456295">
                <a:moveTo>
                  <a:pt x="6330356" y="0"/>
                </a:moveTo>
                <a:lnTo>
                  <a:pt x="6330356" y="7729"/>
                </a:lnTo>
                <a:lnTo>
                  <a:pt x="6357434" y="13196"/>
                </a:lnTo>
                <a:lnTo>
                  <a:pt x="6379545" y="28104"/>
                </a:lnTo>
                <a:lnTo>
                  <a:pt x="6394454" y="50216"/>
                </a:lnTo>
                <a:lnTo>
                  <a:pt x="6399920" y="77293"/>
                </a:lnTo>
                <a:lnTo>
                  <a:pt x="6399920" y="8378640"/>
                </a:lnTo>
                <a:lnTo>
                  <a:pt x="6407649" y="8378640"/>
                </a:lnTo>
                <a:lnTo>
                  <a:pt x="6407649" y="77293"/>
                </a:lnTo>
                <a:lnTo>
                  <a:pt x="6401575" y="47207"/>
                </a:lnTo>
                <a:lnTo>
                  <a:pt x="6385011" y="22638"/>
                </a:lnTo>
                <a:lnTo>
                  <a:pt x="6360442" y="6074"/>
                </a:lnTo>
                <a:lnTo>
                  <a:pt x="6330356" y="0"/>
                </a:lnTo>
                <a:close/>
              </a:path>
              <a:path w="6407784" h="8456295">
                <a:moveTo>
                  <a:pt x="6330356" y="0"/>
                </a:moveTo>
                <a:lnTo>
                  <a:pt x="77293" y="0"/>
                </a:lnTo>
                <a:lnTo>
                  <a:pt x="77293" y="7729"/>
                </a:lnTo>
                <a:lnTo>
                  <a:pt x="6330356" y="7729"/>
                </a:lnTo>
                <a:lnTo>
                  <a:pt x="63303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3" name="object 3"/>
          <p:cNvSpPr/>
          <p:nvPr/>
        </p:nvSpPr>
        <p:spPr>
          <a:xfrm>
            <a:off x="2790924" y="3432955"/>
            <a:ext cx="2185852" cy="1924832"/>
          </a:xfrm>
          <a:custGeom>
            <a:avLst/>
            <a:gdLst/>
            <a:ahLst/>
            <a:cxnLst/>
            <a:rect l="l" t="t" r="r" b="b"/>
            <a:pathLst>
              <a:path w="6407784" h="5642609">
                <a:moveTo>
                  <a:pt x="7729" y="77293"/>
                </a:moveTo>
                <a:lnTo>
                  <a:pt x="0" y="77293"/>
                </a:lnTo>
                <a:lnTo>
                  <a:pt x="0" y="5565148"/>
                </a:lnTo>
                <a:lnTo>
                  <a:pt x="6074" y="5595234"/>
                </a:lnTo>
                <a:lnTo>
                  <a:pt x="22638" y="5619803"/>
                </a:lnTo>
                <a:lnTo>
                  <a:pt x="47207" y="5636367"/>
                </a:lnTo>
                <a:lnTo>
                  <a:pt x="77293" y="5642442"/>
                </a:lnTo>
                <a:lnTo>
                  <a:pt x="77293" y="5634712"/>
                </a:lnTo>
                <a:lnTo>
                  <a:pt x="50216" y="5629245"/>
                </a:lnTo>
                <a:lnTo>
                  <a:pt x="28104" y="5614337"/>
                </a:lnTo>
                <a:lnTo>
                  <a:pt x="13196" y="5592225"/>
                </a:lnTo>
                <a:lnTo>
                  <a:pt x="7729" y="5565148"/>
                </a:lnTo>
                <a:lnTo>
                  <a:pt x="7729" y="77293"/>
                </a:lnTo>
                <a:close/>
              </a:path>
              <a:path w="6407784" h="5642609">
                <a:moveTo>
                  <a:pt x="6330356" y="5634712"/>
                </a:moveTo>
                <a:lnTo>
                  <a:pt x="77293" y="5634712"/>
                </a:lnTo>
                <a:lnTo>
                  <a:pt x="77293" y="5642442"/>
                </a:lnTo>
                <a:lnTo>
                  <a:pt x="6330356" y="5642442"/>
                </a:lnTo>
                <a:lnTo>
                  <a:pt x="6330356" y="5634712"/>
                </a:lnTo>
                <a:close/>
              </a:path>
              <a:path w="6407784" h="5642609">
                <a:moveTo>
                  <a:pt x="6330356" y="0"/>
                </a:moveTo>
                <a:lnTo>
                  <a:pt x="6330356" y="7729"/>
                </a:lnTo>
                <a:lnTo>
                  <a:pt x="6357434" y="13195"/>
                </a:lnTo>
                <a:lnTo>
                  <a:pt x="6379545" y="28104"/>
                </a:lnTo>
                <a:lnTo>
                  <a:pt x="6394454" y="50215"/>
                </a:lnTo>
                <a:lnTo>
                  <a:pt x="6399920" y="77293"/>
                </a:lnTo>
                <a:lnTo>
                  <a:pt x="6399920" y="5565148"/>
                </a:lnTo>
                <a:lnTo>
                  <a:pt x="6394454" y="5592225"/>
                </a:lnTo>
                <a:lnTo>
                  <a:pt x="6379545" y="5614337"/>
                </a:lnTo>
                <a:lnTo>
                  <a:pt x="6357434" y="5629245"/>
                </a:lnTo>
                <a:lnTo>
                  <a:pt x="6330356" y="5634712"/>
                </a:lnTo>
                <a:lnTo>
                  <a:pt x="6330356" y="5642442"/>
                </a:lnTo>
                <a:lnTo>
                  <a:pt x="6360442" y="5636367"/>
                </a:lnTo>
                <a:lnTo>
                  <a:pt x="6385011" y="5619803"/>
                </a:lnTo>
                <a:lnTo>
                  <a:pt x="6401575" y="5595234"/>
                </a:lnTo>
                <a:lnTo>
                  <a:pt x="6407649" y="5565148"/>
                </a:lnTo>
                <a:lnTo>
                  <a:pt x="6407649" y="77293"/>
                </a:lnTo>
                <a:lnTo>
                  <a:pt x="6401575" y="47207"/>
                </a:lnTo>
                <a:lnTo>
                  <a:pt x="6385011" y="22638"/>
                </a:lnTo>
                <a:lnTo>
                  <a:pt x="6360442" y="6074"/>
                </a:lnTo>
                <a:lnTo>
                  <a:pt x="6330356" y="0"/>
                </a:lnTo>
                <a:close/>
              </a:path>
              <a:path w="6407784" h="5642609">
                <a:moveTo>
                  <a:pt x="77293" y="0"/>
                </a:moveTo>
                <a:lnTo>
                  <a:pt x="47207" y="6074"/>
                </a:lnTo>
                <a:lnTo>
                  <a:pt x="22638" y="22638"/>
                </a:lnTo>
                <a:lnTo>
                  <a:pt x="6074" y="47207"/>
                </a:lnTo>
                <a:lnTo>
                  <a:pt x="0" y="77293"/>
                </a:lnTo>
                <a:lnTo>
                  <a:pt x="7729" y="77293"/>
                </a:lnTo>
                <a:lnTo>
                  <a:pt x="13196" y="50215"/>
                </a:lnTo>
                <a:lnTo>
                  <a:pt x="28104" y="28104"/>
                </a:lnTo>
                <a:lnTo>
                  <a:pt x="50216" y="13195"/>
                </a:lnTo>
                <a:lnTo>
                  <a:pt x="77293" y="7729"/>
                </a:lnTo>
                <a:lnTo>
                  <a:pt x="77293" y="0"/>
                </a:lnTo>
                <a:close/>
              </a:path>
              <a:path w="6407784" h="5642609">
                <a:moveTo>
                  <a:pt x="6330356" y="0"/>
                </a:moveTo>
                <a:lnTo>
                  <a:pt x="77293" y="0"/>
                </a:lnTo>
                <a:lnTo>
                  <a:pt x="77293" y="7729"/>
                </a:lnTo>
                <a:lnTo>
                  <a:pt x="6330356" y="7729"/>
                </a:lnTo>
                <a:lnTo>
                  <a:pt x="63303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grpSp>
        <p:nvGrpSpPr>
          <p:cNvPr id="4" name="object 4"/>
          <p:cNvGrpSpPr/>
          <p:nvPr/>
        </p:nvGrpSpPr>
        <p:grpSpPr>
          <a:xfrm>
            <a:off x="2667000" y="0"/>
            <a:ext cx="3891904" cy="377125"/>
            <a:chOff x="0" y="0"/>
            <a:chExt cx="11409045" cy="11055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1408555" cy="11053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11377930" cy="1043940"/>
            </a:xfrm>
            <a:custGeom>
              <a:avLst/>
              <a:gdLst/>
              <a:ahLst/>
              <a:cxnLst/>
              <a:rect l="l" t="t" r="r" b="b"/>
              <a:pathLst>
                <a:path w="11377930" h="1043940">
                  <a:moveTo>
                    <a:pt x="11377637" y="0"/>
                  </a:moveTo>
                  <a:lnTo>
                    <a:pt x="0" y="0"/>
                  </a:lnTo>
                  <a:lnTo>
                    <a:pt x="0" y="1043465"/>
                  </a:lnTo>
                  <a:lnTo>
                    <a:pt x="11377637" y="1043465"/>
                  </a:lnTo>
                  <a:lnTo>
                    <a:pt x="113776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316" y="177775"/>
              <a:ext cx="1685003" cy="35555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74363" y="69564"/>
              <a:ext cx="5781571" cy="57970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67017" y="69564"/>
              <a:ext cx="456033" cy="371009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2859477" y="1025668"/>
            <a:ext cx="2046136" cy="197769"/>
            <a:chOff x="564244" y="3006726"/>
            <a:chExt cx="5998210" cy="579755"/>
          </a:xfrm>
        </p:grpSpPr>
        <p:sp>
          <p:nvSpPr>
            <p:cNvPr id="11" name="object 11"/>
            <p:cNvSpPr/>
            <p:nvPr/>
          </p:nvSpPr>
          <p:spPr>
            <a:xfrm>
              <a:off x="564244" y="3006726"/>
              <a:ext cx="5998210" cy="579755"/>
            </a:xfrm>
            <a:custGeom>
              <a:avLst/>
              <a:gdLst/>
              <a:ahLst/>
              <a:cxnLst/>
              <a:rect l="l" t="t" r="r" b="b"/>
              <a:pathLst>
                <a:path w="5998210" h="579754">
                  <a:moveTo>
                    <a:pt x="5920699" y="0"/>
                  </a:moveTo>
                  <a:lnTo>
                    <a:pt x="77293" y="0"/>
                  </a:ln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0" y="502409"/>
                  </a:lnTo>
                  <a:lnTo>
                    <a:pt x="6074" y="532495"/>
                  </a:lnTo>
                  <a:lnTo>
                    <a:pt x="22638" y="557064"/>
                  </a:lnTo>
                  <a:lnTo>
                    <a:pt x="47207" y="573628"/>
                  </a:lnTo>
                  <a:lnTo>
                    <a:pt x="77293" y="579702"/>
                  </a:lnTo>
                  <a:lnTo>
                    <a:pt x="5920699" y="579702"/>
                  </a:lnTo>
                  <a:lnTo>
                    <a:pt x="5950785" y="573628"/>
                  </a:lnTo>
                  <a:lnTo>
                    <a:pt x="5975354" y="557064"/>
                  </a:lnTo>
                  <a:lnTo>
                    <a:pt x="5991919" y="532495"/>
                  </a:lnTo>
                  <a:lnTo>
                    <a:pt x="5997993" y="502409"/>
                  </a:lnTo>
                  <a:lnTo>
                    <a:pt x="5997993" y="77293"/>
                  </a:lnTo>
                  <a:lnTo>
                    <a:pt x="5991919" y="47207"/>
                  </a:lnTo>
                  <a:lnTo>
                    <a:pt x="5975354" y="22638"/>
                  </a:lnTo>
                  <a:lnTo>
                    <a:pt x="5950786" y="6074"/>
                  </a:lnTo>
                  <a:lnTo>
                    <a:pt x="59206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12" name="object 12"/>
            <p:cNvSpPr/>
            <p:nvPr/>
          </p:nvSpPr>
          <p:spPr>
            <a:xfrm>
              <a:off x="564244" y="3006726"/>
              <a:ext cx="5998210" cy="579755"/>
            </a:xfrm>
            <a:custGeom>
              <a:avLst/>
              <a:gdLst/>
              <a:ahLst/>
              <a:cxnLst/>
              <a:rect l="l" t="t" r="r" b="b"/>
              <a:pathLst>
                <a:path w="5998209" h="579754">
                  <a:moveTo>
                    <a:pt x="7729" y="77293"/>
                  </a:moveTo>
                  <a:lnTo>
                    <a:pt x="0" y="77293"/>
                  </a:lnTo>
                  <a:lnTo>
                    <a:pt x="0" y="502409"/>
                  </a:lnTo>
                  <a:lnTo>
                    <a:pt x="6074" y="532495"/>
                  </a:lnTo>
                  <a:lnTo>
                    <a:pt x="22638" y="557064"/>
                  </a:lnTo>
                  <a:lnTo>
                    <a:pt x="47207" y="573628"/>
                  </a:lnTo>
                  <a:lnTo>
                    <a:pt x="77293" y="579702"/>
                  </a:lnTo>
                  <a:lnTo>
                    <a:pt x="77293" y="571973"/>
                  </a:lnTo>
                  <a:lnTo>
                    <a:pt x="50216" y="566506"/>
                  </a:lnTo>
                  <a:lnTo>
                    <a:pt x="28104" y="551598"/>
                  </a:lnTo>
                  <a:lnTo>
                    <a:pt x="13196" y="529486"/>
                  </a:lnTo>
                  <a:lnTo>
                    <a:pt x="7729" y="502409"/>
                  </a:lnTo>
                  <a:lnTo>
                    <a:pt x="7729" y="77293"/>
                  </a:lnTo>
                  <a:close/>
                </a:path>
                <a:path w="5998209" h="579754">
                  <a:moveTo>
                    <a:pt x="5920699" y="571973"/>
                  </a:moveTo>
                  <a:lnTo>
                    <a:pt x="77293" y="571973"/>
                  </a:lnTo>
                  <a:lnTo>
                    <a:pt x="77293" y="579702"/>
                  </a:lnTo>
                  <a:lnTo>
                    <a:pt x="5920699" y="579702"/>
                  </a:lnTo>
                  <a:lnTo>
                    <a:pt x="5920699" y="571973"/>
                  </a:lnTo>
                  <a:close/>
                </a:path>
                <a:path w="5998209" h="579754">
                  <a:moveTo>
                    <a:pt x="5920699" y="0"/>
                  </a:moveTo>
                  <a:lnTo>
                    <a:pt x="5920699" y="7729"/>
                  </a:lnTo>
                  <a:lnTo>
                    <a:pt x="5947777" y="13195"/>
                  </a:lnTo>
                  <a:lnTo>
                    <a:pt x="5969889" y="28103"/>
                  </a:lnTo>
                  <a:lnTo>
                    <a:pt x="5984797" y="50215"/>
                  </a:lnTo>
                  <a:lnTo>
                    <a:pt x="5990264" y="77293"/>
                  </a:lnTo>
                  <a:lnTo>
                    <a:pt x="5990263" y="502409"/>
                  </a:lnTo>
                  <a:lnTo>
                    <a:pt x="5984797" y="529486"/>
                  </a:lnTo>
                  <a:lnTo>
                    <a:pt x="5969889" y="551598"/>
                  </a:lnTo>
                  <a:lnTo>
                    <a:pt x="5947777" y="566506"/>
                  </a:lnTo>
                  <a:lnTo>
                    <a:pt x="5920699" y="571973"/>
                  </a:lnTo>
                  <a:lnTo>
                    <a:pt x="5920699" y="579702"/>
                  </a:lnTo>
                  <a:lnTo>
                    <a:pt x="5950785" y="573628"/>
                  </a:lnTo>
                  <a:lnTo>
                    <a:pt x="5975354" y="557064"/>
                  </a:lnTo>
                  <a:lnTo>
                    <a:pt x="5991919" y="532495"/>
                  </a:lnTo>
                  <a:lnTo>
                    <a:pt x="5997993" y="502409"/>
                  </a:lnTo>
                  <a:lnTo>
                    <a:pt x="5997993" y="77293"/>
                  </a:lnTo>
                  <a:lnTo>
                    <a:pt x="5991919" y="47207"/>
                  </a:lnTo>
                  <a:lnTo>
                    <a:pt x="5975354" y="22638"/>
                  </a:lnTo>
                  <a:lnTo>
                    <a:pt x="5950785" y="6074"/>
                  </a:lnTo>
                  <a:lnTo>
                    <a:pt x="5920699" y="0"/>
                  </a:lnTo>
                  <a:close/>
                </a:path>
                <a:path w="5998209" h="579754">
                  <a:moveTo>
                    <a:pt x="77293" y="0"/>
                  </a:move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7729" y="77293"/>
                  </a:lnTo>
                  <a:lnTo>
                    <a:pt x="13196" y="50215"/>
                  </a:lnTo>
                  <a:lnTo>
                    <a:pt x="28104" y="28103"/>
                  </a:lnTo>
                  <a:lnTo>
                    <a:pt x="50216" y="13195"/>
                  </a:lnTo>
                  <a:lnTo>
                    <a:pt x="77293" y="7729"/>
                  </a:lnTo>
                  <a:lnTo>
                    <a:pt x="77293" y="0"/>
                  </a:lnTo>
                  <a:close/>
                </a:path>
                <a:path w="5998209" h="579754">
                  <a:moveTo>
                    <a:pt x="5920699" y="0"/>
                  </a:moveTo>
                  <a:lnTo>
                    <a:pt x="77293" y="0"/>
                  </a:lnTo>
                  <a:lnTo>
                    <a:pt x="77293" y="7729"/>
                  </a:lnTo>
                  <a:lnTo>
                    <a:pt x="5920699" y="7729"/>
                  </a:lnTo>
                  <a:lnTo>
                    <a:pt x="59206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13" name="object 13"/>
            <p:cNvSpPr/>
            <p:nvPr/>
          </p:nvSpPr>
          <p:spPr>
            <a:xfrm>
              <a:off x="6278877" y="3254066"/>
              <a:ext cx="133985" cy="116205"/>
            </a:xfrm>
            <a:custGeom>
              <a:avLst/>
              <a:gdLst/>
              <a:ahLst/>
              <a:cxnLst/>
              <a:rect l="l" t="t" r="r" b="b"/>
              <a:pathLst>
                <a:path w="133985" h="116204">
                  <a:moveTo>
                    <a:pt x="66938" y="115940"/>
                  </a:moveTo>
                  <a:lnTo>
                    <a:pt x="0" y="0"/>
                  </a:lnTo>
                  <a:lnTo>
                    <a:pt x="133876" y="0"/>
                  </a:lnTo>
                  <a:lnTo>
                    <a:pt x="66938" y="115940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63147" y="1318740"/>
            <a:ext cx="612745" cy="6168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503943" y="1325050"/>
            <a:ext cx="24629" cy="25887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2863211" y="1703695"/>
            <a:ext cx="499295" cy="59352"/>
          </a:xfrm>
          <a:custGeom>
            <a:avLst/>
            <a:gdLst/>
            <a:ahLst/>
            <a:cxnLst/>
            <a:rect l="l" t="t" r="r" b="b"/>
            <a:pathLst>
              <a:path w="1463675" h="173989">
                <a:moveTo>
                  <a:pt x="135789" y="371"/>
                </a:moveTo>
                <a:lnTo>
                  <a:pt x="120207" y="371"/>
                </a:lnTo>
                <a:lnTo>
                  <a:pt x="120207" y="123175"/>
                </a:lnTo>
                <a:lnTo>
                  <a:pt x="135789" y="123175"/>
                </a:lnTo>
                <a:lnTo>
                  <a:pt x="135789" y="371"/>
                </a:lnTo>
                <a:close/>
              </a:path>
              <a:path w="1463675" h="173989">
                <a:moveTo>
                  <a:pt x="43222" y="111859"/>
                </a:moveTo>
                <a:lnTo>
                  <a:pt x="28011" y="111859"/>
                </a:lnTo>
                <a:lnTo>
                  <a:pt x="28011" y="164171"/>
                </a:lnTo>
                <a:lnTo>
                  <a:pt x="140798" y="164171"/>
                </a:lnTo>
                <a:lnTo>
                  <a:pt x="140798" y="157493"/>
                </a:lnTo>
                <a:lnTo>
                  <a:pt x="43222" y="157493"/>
                </a:lnTo>
                <a:lnTo>
                  <a:pt x="43222" y="111859"/>
                </a:lnTo>
                <a:close/>
              </a:path>
              <a:path w="1463675" h="173989">
                <a:moveTo>
                  <a:pt x="140798" y="151557"/>
                </a:moveTo>
                <a:lnTo>
                  <a:pt x="43222" y="151557"/>
                </a:lnTo>
                <a:lnTo>
                  <a:pt x="43222" y="157493"/>
                </a:lnTo>
                <a:lnTo>
                  <a:pt x="140798" y="157493"/>
                </a:lnTo>
                <a:lnTo>
                  <a:pt x="140798" y="151557"/>
                </a:lnTo>
                <a:close/>
              </a:path>
              <a:path w="1463675" h="173989">
                <a:moveTo>
                  <a:pt x="44706" y="9460"/>
                </a:moveTo>
                <a:lnTo>
                  <a:pt x="41924" y="9460"/>
                </a:lnTo>
                <a:lnTo>
                  <a:pt x="41924" y="26527"/>
                </a:lnTo>
                <a:lnTo>
                  <a:pt x="38921" y="45521"/>
                </a:lnTo>
                <a:lnTo>
                  <a:pt x="30422" y="62723"/>
                </a:lnTo>
                <a:lnTo>
                  <a:pt x="17193" y="76900"/>
                </a:lnTo>
                <a:lnTo>
                  <a:pt x="0" y="86816"/>
                </a:lnTo>
                <a:lnTo>
                  <a:pt x="7976" y="99245"/>
                </a:lnTo>
                <a:lnTo>
                  <a:pt x="27176" y="87622"/>
                </a:lnTo>
                <a:lnTo>
                  <a:pt x="41924" y="70816"/>
                </a:lnTo>
                <a:lnTo>
                  <a:pt x="49907" y="53288"/>
                </a:lnTo>
                <a:lnTo>
                  <a:pt x="48039" y="49344"/>
                </a:lnTo>
                <a:lnTo>
                  <a:pt x="44706" y="26527"/>
                </a:lnTo>
                <a:lnTo>
                  <a:pt x="44706" y="9460"/>
                </a:lnTo>
                <a:close/>
              </a:path>
              <a:path w="1463675" h="173989">
                <a:moveTo>
                  <a:pt x="57321" y="9460"/>
                </a:moveTo>
                <a:lnTo>
                  <a:pt x="54723" y="9460"/>
                </a:lnTo>
                <a:lnTo>
                  <a:pt x="54723" y="26527"/>
                </a:lnTo>
                <a:lnTo>
                  <a:pt x="51384" y="50045"/>
                </a:lnTo>
                <a:lnTo>
                  <a:pt x="49907" y="53288"/>
                </a:lnTo>
                <a:lnTo>
                  <a:pt x="57460" y="69239"/>
                </a:lnTo>
                <a:lnTo>
                  <a:pt x="72097" y="85169"/>
                </a:lnTo>
                <a:lnTo>
                  <a:pt x="91082" y="96091"/>
                </a:lnTo>
                <a:lnTo>
                  <a:pt x="99245" y="83662"/>
                </a:lnTo>
                <a:lnTo>
                  <a:pt x="82129" y="74448"/>
                </a:lnTo>
                <a:lnTo>
                  <a:pt x="68891" y="61147"/>
                </a:lnTo>
                <a:lnTo>
                  <a:pt x="60349" y="44819"/>
                </a:lnTo>
                <a:lnTo>
                  <a:pt x="57321" y="26527"/>
                </a:lnTo>
                <a:lnTo>
                  <a:pt x="57321" y="9460"/>
                </a:lnTo>
                <a:close/>
              </a:path>
              <a:path w="1463675" h="173989">
                <a:moveTo>
                  <a:pt x="54723" y="9460"/>
                </a:moveTo>
                <a:lnTo>
                  <a:pt x="44706" y="9460"/>
                </a:lnTo>
                <a:lnTo>
                  <a:pt x="44706" y="26527"/>
                </a:lnTo>
                <a:lnTo>
                  <a:pt x="48039" y="49344"/>
                </a:lnTo>
                <a:lnTo>
                  <a:pt x="49907" y="53288"/>
                </a:lnTo>
                <a:lnTo>
                  <a:pt x="51384" y="50045"/>
                </a:lnTo>
                <a:lnTo>
                  <a:pt x="54723" y="26527"/>
                </a:lnTo>
                <a:lnTo>
                  <a:pt x="54723" y="9460"/>
                </a:lnTo>
                <a:close/>
              </a:path>
              <a:path w="1463675" h="173989">
                <a:moveTo>
                  <a:pt x="206267" y="83106"/>
                </a:moveTo>
                <a:lnTo>
                  <a:pt x="168795" y="83106"/>
                </a:lnTo>
                <a:lnTo>
                  <a:pt x="168795" y="95535"/>
                </a:lnTo>
                <a:lnTo>
                  <a:pt x="320352" y="95535"/>
                </a:lnTo>
                <a:lnTo>
                  <a:pt x="320352" y="88671"/>
                </a:lnTo>
                <a:lnTo>
                  <a:pt x="206267" y="88671"/>
                </a:lnTo>
                <a:lnTo>
                  <a:pt x="206267" y="83106"/>
                </a:lnTo>
                <a:close/>
              </a:path>
              <a:path w="1463675" h="173989">
                <a:moveTo>
                  <a:pt x="206267" y="58870"/>
                </a:moveTo>
                <a:lnTo>
                  <a:pt x="206267" y="88671"/>
                </a:lnTo>
                <a:lnTo>
                  <a:pt x="221478" y="88671"/>
                </a:lnTo>
                <a:lnTo>
                  <a:pt x="221404" y="63498"/>
                </a:lnTo>
                <a:lnTo>
                  <a:pt x="220032" y="63381"/>
                </a:lnTo>
                <a:lnTo>
                  <a:pt x="206267" y="58870"/>
                </a:lnTo>
                <a:close/>
              </a:path>
              <a:path w="1463675" h="173989">
                <a:moveTo>
                  <a:pt x="267854" y="83106"/>
                </a:moveTo>
                <a:lnTo>
                  <a:pt x="221478" y="83106"/>
                </a:lnTo>
                <a:lnTo>
                  <a:pt x="221478" y="88671"/>
                </a:lnTo>
                <a:lnTo>
                  <a:pt x="267854" y="88671"/>
                </a:lnTo>
                <a:lnTo>
                  <a:pt x="267854" y="83106"/>
                </a:lnTo>
                <a:close/>
              </a:path>
              <a:path w="1463675" h="173989">
                <a:moveTo>
                  <a:pt x="283066" y="58847"/>
                </a:moveTo>
                <a:lnTo>
                  <a:pt x="269222" y="63381"/>
                </a:lnTo>
                <a:lnTo>
                  <a:pt x="267854" y="63498"/>
                </a:lnTo>
                <a:lnTo>
                  <a:pt x="267854" y="88671"/>
                </a:lnTo>
                <a:lnTo>
                  <a:pt x="283066" y="88671"/>
                </a:lnTo>
                <a:lnTo>
                  <a:pt x="283066" y="58847"/>
                </a:lnTo>
                <a:close/>
              </a:path>
              <a:path w="1463675" h="173989">
                <a:moveTo>
                  <a:pt x="320352" y="83106"/>
                </a:moveTo>
                <a:lnTo>
                  <a:pt x="283066" y="83106"/>
                </a:lnTo>
                <a:lnTo>
                  <a:pt x="283066" y="88671"/>
                </a:lnTo>
                <a:lnTo>
                  <a:pt x="320352" y="88671"/>
                </a:lnTo>
                <a:lnTo>
                  <a:pt x="320352" y="83106"/>
                </a:lnTo>
                <a:close/>
              </a:path>
              <a:path w="1463675" h="173989">
                <a:moveTo>
                  <a:pt x="267854" y="56950"/>
                </a:moveTo>
                <a:lnTo>
                  <a:pt x="221478" y="56950"/>
                </a:lnTo>
                <a:lnTo>
                  <a:pt x="221478" y="63505"/>
                </a:lnTo>
                <a:lnTo>
                  <a:pt x="244666" y="65483"/>
                </a:lnTo>
                <a:lnTo>
                  <a:pt x="267780" y="63505"/>
                </a:lnTo>
                <a:lnTo>
                  <a:pt x="267854" y="56950"/>
                </a:lnTo>
                <a:close/>
              </a:path>
              <a:path w="1463675" h="173989">
                <a:moveTo>
                  <a:pt x="221478" y="56950"/>
                </a:moveTo>
                <a:lnTo>
                  <a:pt x="206267" y="56950"/>
                </a:lnTo>
                <a:lnTo>
                  <a:pt x="206267" y="58870"/>
                </a:lnTo>
                <a:lnTo>
                  <a:pt x="220032" y="63381"/>
                </a:lnTo>
                <a:lnTo>
                  <a:pt x="221478" y="63505"/>
                </a:lnTo>
                <a:lnTo>
                  <a:pt x="221478" y="56950"/>
                </a:lnTo>
                <a:close/>
              </a:path>
              <a:path w="1463675" h="173989">
                <a:moveTo>
                  <a:pt x="283066" y="56950"/>
                </a:moveTo>
                <a:lnTo>
                  <a:pt x="267854" y="56950"/>
                </a:lnTo>
                <a:lnTo>
                  <a:pt x="267854" y="63498"/>
                </a:lnTo>
                <a:lnTo>
                  <a:pt x="269222" y="63381"/>
                </a:lnTo>
                <a:lnTo>
                  <a:pt x="282994" y="58870"/>
                </a:lnTo>
                <a:lnTo>
                  <a:pt x="283066" y="56950"/>
                </a:lnTo>
                <a:close/>
              </a:path>
              <a:path w="1463675" h="173989">
                <a:moveTo>
                  <a:pt x="244666" y="3153"/>
                </a:moveTo>
                <a:lnTo>
                  <a:pt x="220032" y="5286"/>
                </a:lnTo>
                <a:lnTo>
                  <a:pt x="201467" y="11454"/>
                </a:lnTo>
                <a:lnTo>
                  <a:pt x="189754" y="21309"/>
                </a:lnTo>
                <a:lnTo>
                  <a:pt x="185675" y="34503"/>
                </a:lnTo>
                <a:lnTo>
                  <a:pt x="189754" y="47561"/>
                </a:lnTo>
                <a:lnTo>
                  <a:pt x="201467" y="57297"/>
                </a:lnTo>
                <a:lnTo>
                  <a:pt x="206267" y="58870"/>
                </a:lnTo>
                <a:lnTo>
                  <a:pt x="206267" y="56950"/>
                </a:lnTo>
                <a:lnTo>
                  <a:pt x="288216" y="56950"/>
                </a:lnTo>
                <a:lnTo>
                  <a:pt x="292248" y="53610"/>
                </a:lnTo>
                <a:lnTo>
                  <a:pt x="244666" y="53610"/>
                </a:lnTo>
                <a:lnTo>
                  <a:pt x="226643" y="52321"/>
                </a:lnTo>
                <a:lnTo>
                  <a:pt x="213037" y="48579"/>
                </a:lnTo>
                <a:lnTo>
                  <a:pt x="204440" y="42576"/>
                </a:lnTo>
                <a:lnTo>
                  <a:pt x="201443" y="34503"/>
                </a:lnTo>
                <a:lnTo>
                  <a:pt x="204440" y="26324"/>
                </a:lnTo>
                <a:lnTo>
                  <a:pt x="213037" y="20266"/>
                </a:lnTo>
                <a:lnTo>
                  <a:pt x="226643" y="16504"/>
                </a:lnTo>
                <a:lnTo>
                  <a:pt x="244666" y="15211"/>
                </a:lnTo>
                <a:lnTo>
                  <a:pt x="292277" y="15211"/>
                </a:lnTo>
                <a:lnTo>
                  <a:pt x="287796" y="11454"/>
                </a:lnTo>
                <a:lnTo>
                  <a:pt x="269222" y="5286"/>
                </a:lnTo>
                <a:lnTo>
                  <a:pt x="244666" y="3153"/>
                </a:lnTo>
                <a:close/>
              </a:path>
              <a:path w="1463675" h="173989">
                <a:moveTo>
                  <a:pt x="288216" y="56950"/>
                </a:moveTo>
                <a:lnTo>
                  <a:pt x="283066" y="56950"/>
                </a:lnTo>
                <a:lnTo>
                  <a:pt x="283066" y="58847"/>
                </a:lnTo>
                <a:lnTo>
                  <a:pt x="287796" y="57297"/>
                </a:lnTo>
                <a:lnTo>
                  <a:pt x="288216" y="56950"/>
                </a:lnTo>
                <a:close/>
              </a:path>
              <a:path w="1463675" h="173989">
                <a:moveTo>
                  <a:pt x="292277" y="15211"/>
                </a:moveTo>
                <a:lnTo>
                  <a:pt x="244666" y="15211"/>
                </a:lnTo>
                <a:lnTo>
                  <a:pt x="262689" y="16504"/>
                </a:lnTo>
                <a:lnTo>
                  <a:pt x="276295" y="20266"/>
                </a:lnTo>
                <a:lnTo>
                  <a:pt x="284892" y="26324"/>
                </a:lnTo>
                <a:lnTo>
                  <a:pt x="287889" y="34503"/>
                </a:lnTo>
                <a:lnTo>
                  <a:pt x="284892" y="42576"/>
                </a:lnTo>
                <a:lnTo>
                  <a:pt x="276295" y="48579"/>
                </a:lnTo>
                <a:lnTo>
                  <a:pt x="262689" y="52321"/>
                </a:lnTo>
                <a:lnTo>
                  <a:pt x="244666" y="53610"/>
                </a:lnTo>
                <a:lnTo>
                  <a:pt x="292248" y="53610"/>
                </a:lnTo>
                <a:lnTo>
                  <a:pt x="299552" y="47561"/>
                </a:lnTo>
                <a:lnTo>
                  <a:pt x="303657" y="34503"/>
                </a:lnTo>
                <a:lnTo>
                  <a:pt x="299552" y="21309"/>
                </a:lnTo>
                <a:lnTo>
                  <a:pt x="292277" y="15211"/>
                </a:lnTo>
                <a:close/>
              </a:path>
              <a:path w="1463675" h="173989">
                <a:moveTo>
                  <a:pt x="244481" y="108149"/>
                </a:moveTo>
                <a:lnTo>
                  <a:pt x="220313" y="110100"/>
                </a:lnTo>
                <a:lnTo>
                  <a:pt x="202232" y="115824"/>
                </a:lnTo>
                <a:lnTo>
                  <a:pt x="190899" y="125131"/>
                </a:lnTo>
                <a:lnTo>
                  <a:pt x="186974" y="137830"/>
                </a:lnTo>
                <a:lnTo>
                  <a:pt x="190899" y="150557"/>
                </a:lnTo>
                <a:lnTo>
                  <a:pt x="202232" y="159928"/>
                </a:lnTo>
                <a:lnTo>
                  <a:pt x="220313" y="165716"/>
                </a:lnTo>
                <a:lnTo>
                  <a:pt x="244481" y="167696"/>
                </a:lnTo>
                <a:lnTo>
                  <a:pt x="268648" y="165716"/>
                </a:lnTo>
                <a:lnTo>
                  <a:pt x="286729" y="159928"/>
                </a:lnTo>
                <a:lnTo>
                  <a:pt x="291917" y="155638"/>
                </a:lnTo>
                <a:lnTo>
                  <a:pt x="244481" y="155638"/>
                </a:lnTo>
                <a:lnTo>
                  <a:pt x="226895" y="154473"/>
                </a:lnTo>
                <a:lnTo>
                  <a:pt x="213710" y="151047"/>
                </a:lnTo>
                <a:lnTo>
                  <a:pt x="205429" y="145464"/>
                </a:lnTo>
                <a:lnTo>
                  <a:pt x="202556" y="137830"/>
                </a:lnTo>
                <a:lnTo>
                  <a:pt x="205429" y="130273"/>
                </a:lnTo>
                <a:lnTo>
                  <a:pt x="213710" y="124682"/>
                </a:lnTo>
                <a:lnTo>
                  <a:pt x="226895" y="121212"/>
                </a:lnTo>
                <a:lnTo>
                  <a:pt x="244481" y="120021"/>
                </a:lnTo>
                <a:lnTo>
                  <a:pt x="291840" y="120021"/>
                </a:lnTo>
                <a:lnTo>
                  <a:pt x="286729" y="115824"/>
                </a:lnTo>
                <a:lnTo>
                  <a:pt x="268648" y="110100"/>
                </a:lnTo>
                <a:lnTo>
                  <a:pt x="244481" y="108149"/>
                </a:lnTo>
                <a:close/>
              </a:path>
              <a:path w="1463675" h="173989">
                <a:moveTo>
                  <a:pt x="291840" y="120021"/>
                </a:moveTo>
                <a:lnTo>
                  <a:pt x="244481" y="120021"/>
                </a:lnTo>
                <a:lnTo>
                  <a:pt x="262144" y="121212"/>
                </a:lnTo>
                <a:lnTo>
                  <a:pt x="275321" y="124682"/>
                </a:lnTo>
                <a:lnTo>
                  <a:pt x="283558" y="130273"/>
                </a:lnTo>
                <a:lnTo>
                  <a:pt x="286405" y="137830"/>
                </a:lnTo>
                <a:lnTo>
                  <a:pt x="283558" y="145464"/>
                </a:lnTo>
                <a:lnTo>
                  <a:pt x="275321" y="151047"/>
                </a:lnTo>
                <a:lnTo>
                  <a:pt x="262144" y="154473"/>
                </a:lnTo>
                <a:lnTo>
                  <a:pt x="244481" y="155638"/>
                </a:lnTo>
                <a:lnTo>
                  <a:pt x="291917" y="155638"/>
                </a:lnTo>
                <a:lnTo>
                  <a:pt x="298062" y="150557"/>
                </a:lnTo>
                <a:lnTo>
                  <a:pt x="301987" y="137830"/>
                </a:lnTo>
                <a:lnTo>
                  <a:pt x="298062" y="125131"/>
                </a:lnTo>
                <a:lnTo>
                  <a:pt x="291840" y="120021"/>
                </a:lnTo>
                <a:close/>
              </a:path>
              <a:path w="1463675" h="173989">
                <a:moveTo>
                  <a:pt x="392278" y="12175"/>
                </a:moveTo>
                <a:lnTo>
                  <a:pt x="378049" y="12175"/>
                </a:lnTo>
                <a:lnTo>
                  <a:pt x="334571" y="173702"/>
                </a:lnTo>
                <a:lnTo>
                  <a:pt x="348800" y="173702"/>
                </a:lnTo>
                <a:lnTo>
                  <a:pt x="392278" y="12175"/>
                </a:lnTo>
                <a:close/>
              </a:path>
              <a:path w="1463675" h="173989">
                <a:moveTo>
                  <a:pt x="453242" y="17437"/>
                </a:moveTo>
                <a:lnTo>
                  <a:pt x="450274" y="17437"/>
                </a:lnTo>
                <a:lnTo>
                  <a:pt x="450274" y="30793"/>
                </a:lnTo>
                <a:lnTo>
                  <a:pt x="447213" y="48080"/>
                </a:lnTo>
                <a:lnTo>
                  <a:pt x="438587" y="63628"/>
                </a:lnTo>
                <a:lnTo>
                  <a:pt x="425230" y="76393"/>
                </a:lnTo>
                <a:lnTo>
                  <a:pt x="407978" y="85332"/>
                </a:lnTo>
                <a:lnTo>
                  <a:pt x="415955" y="97390"/>
                </a:lnTo>
                <a:lnTo>
                  <a:pt x="435213" y="87088"/>
                </a:lnTo>
                <a:lnTo>
                  <a:pt x="450088" y="71883"/>
                </a:lnTo>
                <a:lnTo>
                  <a:pt x="458494" y="55136"/>
                </a:lnTo>
                <a:lnTo>
                  <a:pt x="456691" y="51741"/>
                </a:lnTo>
                <a:lnTo>
                  <a:pt x="453242" y="30793"/>
                </a:lnTo>
                <a:lnTo>
                  <a:pt x="453242" y="17437"/>
                </a:lnTo>
                <a:close/>
              </a:path>
              <a:path w="1463675" h="173989">
                <a:moveTo>
                  <a:pt x="466042" y="17437"/>
                </a:moveTo>
                <a:lnTo>
                  <a:pt x="463073" y="17437"/>
                </a:lnTo>
                <a:lnTo>
                  <a:pt x="463073" y="30793"/>
                </a:lnTo>
                <a:lnTo>
                  <a:pt x="459676" y="52781"/>
                </a:lnTo>
                <a:lnTo>
                  <a:pt x="458494" y="55136"/>
                </a:lnTo>
                <a:lnTo>
                  <a:pt x="466366" y="69958"/>
                </a:lnTo>
                <a:lnTo>
                  <a:pt x="481259" y="84454"/>
                </a:lnTo>
                <a:lnTo>
                  <a:pt x="500360" y="94236"/>
                </a:lnTo>
                <a:lnTo>
                  <a:pt x="508337" y="82178"/>
                </a:lnTo>
                <a:lnTo>
                  <a:pt x="491241" y="73810"/>
                </a:lnTo>
                <a:lnTo>
                  <a:pt x="477868" y="61842"/>
                </a:lnTo>
                <a:lnTo>
                  <a:pt x="469155" y="47196"/>
                </a:lnTo>
                <a:lnTo>
                  <a:pt x="466042" y="30793"/>
                </a:lnTo>
                <a:lnTo>
                  <a:pt x="466042" y="17437"/>
                </a:lnTo>
                <a:close/>
              </a:path>
              <a:path w="1463675" h="173989">
                <a:moveTo>
                  <a:pt x="463073" y="17437"/>
                </a:moveTo>
                <a:lnTo>
                  <a:pt x="453242" y="17437"/>
                </a:lnTo>
                <a:lnTo>
                  <a:pt x="453242" y="30793"/>
                </a:lnTo>
                <a:lnTo>
                  <a:pt x="456691" y="51741"/>
                </a:lnTo>
                <a:lnTo>
                  <a:pt x="458494" y="55136"/>
                </a:lnTo>
                <a:lnTo>
                  <a:pt x="459676" y="52781"/>
                </a:lnTo>
                <a:lnTo>
                  <a:pt x="463073" y="30793"/>
                </a:lnTo>
                <a:lnTo>
                  <a:pt x="463073" y="17437"/>
                </a:lnTo>
                <a:close/>
              </a:path>
              <a:path w="1463675" h="173989">
                <a:moveTo>
                  <a:pt x="503885" y="11872"/>
                </a:moveTo>
                <a:lnTo>
                  <a:pt x="412060" y="11872"/>
                </a:lnTo>
                <a:lnTo>
                  <a:pt x="412060" y="24301"/>
                </a:lnTo>
                <a:lnTo>
                  <a:pt x="450274" y="24301"/>
                </a:lnTo>
                <a:lnTo>
                  <a:pt x="450274" y="17437"/>
                </a:lnTo>
                <a:lnTo>
                  <a:pt x="503885" y="17437"/>
                </a:lnTo>
                <a:lnTo>
                  <a:pt x="503885" y="11872"/>
                </a:lnTo>
                <a:close/>
              </a:path>
              <a:path w="1463675" h="173989">
                <a:moveTo>
                  <a:pt x="503885" y="17437"/>
                </a:moveTo>
                <a:lnTo>
                  <a:pt x="466042" y="17437"/>
                </a:lnTo>
                <a:lnTo>
                  <a:pt x="466042" y="24301"/>
                </a:lnTo>
                <a:lnTo>
                  <a:pt x="503885" y="24301"/>
                </a:lnTo>
                <a:lnTo>
                  <a:pt x="503885" y="17437"/>
                </a:lnTo>
                <a:close/>
              </a:path>
              <a:path w="1463675" h="173989">
                <a:moveTo>
                  <a:pt x="543212" y="185"/>
                </a:moveTo>
                <a:lnTo>
                  <a:pt x="527629" y="185"/>
                </a:lnTo>
                <a:lnTo>
                  <a:pt x="527629" y="101656"/>
                </a:lnTo>
                <a:lnTo>
                  <a:pt x="543212" y="101656"/>
                </a:lnTo>
                <a:lnTo>
                  <a:pt x="543212" y="185"/>
                </a:lnTo>
                <a:close/>
              </a:path>
              <a:path w="1463675" h="173989">
                <a:moveTo>
                  <a:pt x="543212" y="110560"/>
                </a:moveTo>
                <a:lnTo>
                  <a:pt x="431167" y="110560"/>
                </a:lnTo>
                <a:lnTo>
                  <a:pt x="431167" y="123175"/>
                </a:lnTo>
                <a:lnTo>
                  <a:pt x="527629" y="123175"/>
                </a:lnTo>
                <a:lnTo>
                  <a:pt x="527629" y="167881"/>
                </a:lnTo>
                <a:lnTo>
                  <a:pt x="543212" y="167881"/>
                </a:lnTo>
                <a:lnTo>
                  <a:pt x="543212" y="110560"/>
                </a:lnTo>
                <a:close/>
              </a:path>
              <a:path w="1463675" h="173989">
                <a:moveTo>
                  <a:pt x="644297" y="100543"/>
                </a:moveTo>
                <a:lnTo>
                  <a:pt x="594582" y="100543"/>
                </a:lnTo>
                <a:lnTo>
                  <a:pt x="594582" y="112230"/>
                </a:lnTo>
                <a:lnTo>
                  <a:pt x="693271" y="112230"/>
                </a:lnTo>
                <a:lnTo>
                  <a:pt x="693271" y="126699"/>
                </a:lnTo>
                <a:lnTo>
                  <a:pt x="594953" y="126699"/>
                </a:lnTo>
                <a:lnTo>
                  <a:pt x="594953" y="166026"/>
                </a:lnTo>
                <a:lnTo>
                  <a:pt x="713491" y="166026"/>
                </a:lnTo>
                <a:lnTo>
                  <a:pt x="713491" y="158606"/>
                </a:lnTo>
                <a:lnTo>
                  <a:pt x="610164" y="158606"/>
                </a:lnTo>
                <a:lnTo>
                  <a:pt x="610164" y="137830"/>
                </a:lnTo>
                <a:lnTo>
                  <a:pt x="708482" y="137830"/>
                </a:lnTo>
                <a:lnTo>
                  <a:pt x="708482" y="106294"/>
                </a:lnTo>
                <a:lnTo>
                  <a:pt x="644297" y="106294"/>
                </a:lnTo>
                <a:lnTo>
                  <a:pt x="644297" y="100543"/>
                </a:lnTo>
                <a:close/>
              </a:path>
              <a:path w="1463675" h="173989">
                <a:moveTo>
                  <a:pt x="713491" y="154154"/>
                </a:moveTo>
                <a:lnTo>
                  <a:pt x="610164" y="154154"/>
                </a:lnTo>
                <a:lnTo>
                  <a:pt x="610164" y="158606"/>
                </a:lnTo>
                <a:lnTo>
                  <a:pt x="713491" y="158606"/>
                </a:lnTo>
                <a:lnTo>
                  <a:pt x="713491" y="154154"/>
                </a:lnTo>
                <a:close/>
              </a:path>
              <a:path w="1463675" h="173989">
                <a:moveTo>
                  <a:pt x="659509" y="80694"/>
                </a:moveTo>
                <a:lnTo>
                  <a:pt x="644297" y="80694"/>
                </a:lnTo>
                <a:lnTo>
                  <a:pt x="644297" y="106294"/>
                </a:lnTo>
                <a:lnTo>
                  <a:pt x="659509" y="106294"/>
                </a:lnTo>
                <a:lnTo>
                  <a:pt x="659509" y="80694"/>
                </a:lnTo>
                <a:close/>
              </a:path>
              <a:path w="1463675" h="173989">
                <a:moveTo>
                  <a:pt x="708482" y="100543"/>
                </a:moveTo>
                <a:lnTo>
                  <a:pt x="659509" y="100543"/>
                </a:lnTo>
                <a:lnTo>
                  <a:pt x="659509" y="106294"/>
                </a:lnTo>
                <a:lnTo>
                  <a:pt x="708482" y="106294"/>
                </a:lnTo>
                <a:lnTo>
                  <a:pt x="708482" y="100543"/>
                </a:lnTo>
                <a:close/>
              </a:path>
              <a:path w="1463675" h="173989">
                <a:moveTo>
                  <a:pt x="727775" y="71790"/>
                </a:moveTo>
                <a:lnTo>
                  <a:pt x="576217" y="71790"/>
                </a:lnTo>
                <a:lnTo>
                  <a:pt x="576217" y="84219"/>
                </a:lnTo>
                <a:lnTo>
                  <a:pt x="644297" y="84219"/>
                </a:lnTo>
                <a:lnTo>
                  <a:pt x="644297" y="80694"/>
                </a:lnTo>
                <a:lnTo>
                  <a:pt x="727775" y="80694"/>
                </a:lnTo>
                <a:lnTo>
                  <a:pt x="727775" y="71790"/>
                </a:lnTo>
                <a:close/>
              </a:path>
              <a:path w="1463675" h="173989">
                <a:moveTo>
                  <a:pt x="727775" y="80694"/>
                </a:moveTo>
                <a:lnTo>
                  <a:pt x="659509" y="80694"/>
                </a:lnTo>
                <a:lnTo>
                  <a:pt x="659509" y="84219"/>
                </a:lnTo>
                <a:lnTo>
                  <a:pt x="727775" y="84219"/>
                </a:lnTo>
                <a:lnTo>
                  <a:pt x="727775" y="80694"/>
                </a:lnTo>
                <a:close/>
              </a:path>
              <a:path w="1463675" h="173989">
                <a:moveTo>
                  <a:pt x="611648" y="2782"/>
                </a:moveTo>
                <a:lnTo>
                  <a:pt x="596437" y="2782"/>
                </a:lnTo>
                <a:lnTo>
                  <a:pt x="596437" y="58063"/>
                </a:lnTo>
                <a:lnTo>
                  <a:pt x="708111" y="58063"/>
                </a:lnTo>
                <a:lnTo>
                  <a:pt x="708111" y="46190"/>
                </a:lnTo>
                <a:lnTo>
                  <a:pt x="611648" y="46190"/>
                </a:lnTo>
                <a:lnTo>
                  <a:pt x="611648" y="30237"/>
                </a:lnTo>
                <a:lnTo>
                  <a:pt x="708111" y="30237"/>
                </a:lnTo>
                <a:lnTo>
                  <a:pt x="708111" y="18364"/>
                </a:lnTo>
                <a:lnTo>
                  <a:pt x="611648" y="18364"/>
                </a:lnTo>
                <a:lnTo>
                  <a:pt x="611648" y="2782"/>
                </a:lnTo>
                <a:close/>
              </a:path>
              <a:path w="1463675" h="173989">
                <a:moveTo>
                  <a:pt x="708111" y="30237"/>
                </a:moveTo>
                <a:lnTo>
                  <a:pt x="692714" y="30237"/>
                </a:lnTo>
                <a:lnTo>
                  <a:pt x="692714" y="46190"/>
                </a:lnTo>
                <a:lnTo>
                  <a:pt x="708111" y="46190"/>
                </a:lnTo>
                <a:lnTo>
                  <a:pt x="708111" y="30237"/>
                </a:lnTo>
                <a:close/>
              </a:path>
              <a:path w="1463675" h="173989">
                <a:moveTo>
                  <a:pt x="708111" y="2782"/>
                </a:moveTo>
                <a:lnTo>
                  <a:pt x="692714" y="2782"/>
                </a:lnTo>
                <a:lnTo>
                  <a:pt x="692714" y="18364"/>
                </a:lnTo>
                <a:lnTo>
                  <a:pt x="708111" y="18364"/>
                </a:lnTo>
                <a:lnTo>
                  <a:pt x="708111" y="2782"/>
                </a:lnTo>
                <a:close/>
              </a:path>
              <a:path w="1463675" h="173989">
                <a:moveTo>
                  <a:pt x="827552" y="59176"/>
                </a:moveTo>
                <a:lnTo>
                  <a:pt x="815875" y="59176"/>
                </a:lnTo>
                <a:lnTo>
                  <a:pt x="815875" y="71048"/>
                </a:lnTo>
                <a:lnTo>
                  <a:pt x="806974" y="71923"/>
                </a:lnTo>
                <a:lnTo>
                  <a:pt x="803307" y="81227"/>
                </a:lnTo>
                <a:lnTo>
                  <a:pt x="781817" y="106865"/>
                </a:lnTo>
                <a:lnTo>
                  <a:pt x="748537" y="128554"/>
                </a:lnTo>
                <a:lnTo>
                  <a:pt x="756884" y="140427"/>
                </a:lnTo>
                <a:lnTo>
                  <a:pt x="794182" y="115447"/>
                </a:lnTo>
                <a:lnTo>
                  <a:pt x="817637" y="85981"/>
                </a:lnTo>
                <a:lnTo>
                  <a:pt x="827552" y="59176"/>
                </a:lnTo>
                <a:close/>
              </a:path>
              <a:path w="1463675" h="173989">
                <a:moveTo>
                  <a:pt x="811892" y="59442"/>
                </a:moveTo>
                <a:lnTo>
                  <a:pt x="749279" y="63628"/>
                </a:lnTo>
                <a:lnTo>
                  <a:pt x="751690" y="77355"/>
                </a:lnTo>
                <a:lnTo>
                  <a:pt x="806974" y="71923"/>
                </a:lnTo>
                <a:lnTo>
                  <a:pt x="811892" y="59442"/>
                </a:lnTo>
                <a:close/>
              </a:path>
              <a:path w="1463675" h="173989">
                <a:moveTo>
                  <a:pt x="815875" y="59176"/>
                </a:moveTo>
                <a:lnTo>
                  <a:pt x="811892" y="59442"/>
                </a:lnTo>
                <a:lnTo>
                  <a:pt x="806974" y="71923"/>
                </a:lnTo>
                <a:lnTo>
                  <a:pt x="815875" y="71048"/>
                </a:lnTo>
                <a:lnTo>
                  <a:pt x="815875" y="59176"/>
                </a:lnTo>
                <a:close/>
              </a:path>
              <a:path w="1463675" h="173989">
                <a:moveTo>
                  <a:pt x="827376" y="17622"/>
                </a:moveTo>
                <a:lnTo>
                  <a:pt x="818286" y="17622"/>
                </a:lnTo>
                <a:lnTo>
                  <a:pt x="818286" y="19292"/>
                </a:lnTo>
                <a:lnTo>
                  <a:pt x="814849" y="51938"/>
                </a:lnTo>
                <a:lnTo>
                  <a:pt x="811892" y="59442"/>
                </a:lnTo>
                <a:lnTo>
                  <a:pt x="815875" y="59176"/>
                </a:lnTo>
                <a:lnTo>
                  <a:pt x="827552" y="59176"/>
                </a:lnTo>
                <a:lnTo>
                  <a:pt x="829823" y="53037"/>
                </a:lnTo>
                <a:lnTo>
                  <a:pt x="832088" y="30051"/>
                </a:lnTo>
                <a:lnTo>
                  <a:pt x="827376" y="30051"/>
                </a:lnTo>
                <a:lnTo>
                  <a:pt x="827376" y="17622"/>
                </a:lnTo>
                <a:close/>
              </a:path>
              <a:path w="1463675" h="173989">
                <a:moveTo>
                  <a:pt x="818286" y="17622"/>
                </a:moveTo>
                <a:lnTo>
                  <a:pt x="757626" y="17622"/>
                </a:lnTo>
                <a:lnTo>
                  <a:pt x="757626" y="30051"/>
                </a:lnTo>
                <a:lnTo>
                  <a:pt x="817154" y="30051"/>
                </a:lnTo>
                <a:lnTo>
                  <a:pt x="818286" y="19292"/>
                </a:lnTo>
                <a:lnTo>
                  <a:pt x="818286" y="17622"/>
                </a:lnTo>
                <a:close/>
              </a:path>
              <a:path w="1463675" h="173989">
                <a:moveTo>
                  <a:pt x="833312" y="17622"/>
                </a:moveTo>
                <a:lnTo>
                  <a:pt x="827376" y="17622"/>
                </a:lnTo>
                <a:lnTo>
                  <a:pt x="827376" y="30051"/>
                </a:lnTo>
                <a:lnTo>
                  <a:pt x="832088" y="30051"/>
                </a:lnTo>
                <a:lnTo>
                  <a:pt x="833312" y="17622"/>
                </a:lnTo>
                <a:close/>
              </a:path>
              <a:path w="1463675" h="173989">
                <a:moveTo>
                  <a:pt x="875979" y="0"/>
                </a:moveTo>
                <a:lnTo>
                  <a:pt x="860396" y="0"/>
                </a:lnTo>
                <a:lnTo>
                  <a:pt x="860396" y="167881"/>
                </a:lnTo>
                <a:lnTo>
                  <a:pt x="875979" y="167881"/>
                </a:lnTo>
                <a:lnTo>
                  <a:pt x="875979" y="80880"/>
                </a:lnTo>
                <a:lnTo>
                  <a:pt x="871712" y="80880"/>
                </a:lnTo>
                <a:lnTo>
                  <a:pt x="871712" y="68080"/>
                </a:lnTo>
                <a:lnTo>
                  <a:pt x="875979" y="68080"/>
                </a:lnTo>
                <a:lnTo>
                  <a:pt x="875979" y="0"/>
                </a:lnTo>
                <a:close/>
              </a:path>
              <a:path w="1463675" h="173989">
                <a:moveTo>
                  <a:pt x="875979" y="68080"/>
                </a:moveTo>
                <a:lnTo>
                  <a:pt x="871712" y="68080"/>
                </a:lnTo>
                <a:lnTo>
                  <a:pt x="871712" y="80880"/>
                </a:lnTo>
                <a:lnTo>
                  <a:pt x="875979" y="80880"/>
                </a:lnTo>
                <a:lnTo>
                  <a:pt x="875979" y="68080"/>
                </a:lnTo>
                <a:close/>
              </a:path>
              <a:path w="1463675" h="173989">
                <a:moveTo>
                  <a:pt x="902691" y="68080"/>
                </a:moveTo>
                <a:lnTo>
                  <a:pt x="875979" y="68080"/>
                </a:lnTo>
                <a:lnTo>
                  <a:pt x="875979" y="80880"/>
                </a:lnTo>
                <a:lnTo>
                  <a:pt x="902691" y="80880"/>
                </a:lnTo>
                <a:lnTo>
                  <a:pt x="902691" y="68080"/>
                </a:lnTo>
                <a:close/>
              </a:path>
              <a:path w="1463675" h="173989">
                <a:moveTo>
                  <a:pt x="1050339" y="15582"/>
                </a:moveTo>
                <a:lnTo>
                  <a:pt x="936810" y="15582"/>
                </a:lnTo>
                <a:lnTo>
                  <a:pt x="936810" y="93123"/>
                </a:lnTo>
                <a:lnTo>
                  <a:pt x="1052008" y="93123"/>
                </a:lnTo>
                <a:lnTo>
                  <a:pt x="1052008" y="86074"/>
                </a:lnTo>
                <a:lnTo>
                  <a:pt x="952207" y="86074"/>
                </a:lnTo>
                <a:lnTo>
                  <a:pt x="952207" y="28382"/>
                </a:lnTo>
                <a:lnTo>
                  <a:pt x="1050339" y="28382"/>
                </a:lnTo>
                <a:lnTo>
                  <a:pt x="1050339" y="15582"/>
                </a:lnTo>
                <a:close/>
              </a:path>
              <a:path w="1463675" h="173989">
                <a:moveTo>
                  <a:pt x="1052008" y="80509"/>
                </a:moveTo>
                <a:lnTo>
                  <a:pt x="952207" y="80509"/>
                </a:lnTo>
                <a:lnTo>
                  <a:pt x="952207" y="86074"/>
                </a:lnTo>
                <a:lnTo>
                  <a:pt x="1052008" y="86074"/>
                </a:lnTo>
                <a:lnTo>
                  <a:pt x="1052008" y="80509"/>
                </a:lnTo>
                <a:close/>
              </a:path>
              <a:path w="1463675" h="173989">
                <a:moveTo>
                  <a:pt x="1069631" y="132450"/>
                </a:moveTo>
                <a:lnTo>
                  <a:pt x="917703" y="132450"/>
                </a:lnTo>
                <a:lnTo>
                  <a:pt x="917703" y="145250"/>
                </a:lnTo>
                <a:lnTo>
                  <a:pt x="1069631" y="145250"/>
                </a:lnTo>
                <a:lnTo>
                  <a:pt x="1069631" y="132450"/>
                </a:lnTo>
                <a:close/>
              </a:path>
              <a:path w="1463675" h="173989">
                <a:moveTo>
                  <a:pt x="1185975" y="112415"/>
                </a:moveTo>
                <a:lnTo>
                  <a:pt x="1170578" y="112415"/>
                </a:lnTo>
                <a:lnTo>
                  <a:pt x="1170578" y="164171"/>
                </a:lnTo>
                <a:lnTo>
                  <a:pt x="1282437" y="164171"/>
                </a:lnTo>
                <a:lnTo>
                  <a:pt x="1282437" y="158050"/>
                </a:lnTo>
                <a:lnTo>
                  <a:pt x="1185975" y="158050"/>
                </a:lnTo>
                <a:lnTo>
                  <a:pt x="1185975" y="112415"/>
                </a:lnTo>
                <a:close/>
              </a:path>
              <a:path w="1463675" h="173989">
                <a:moveTo>
                  <a:pt x="1282437" y="151557"/>
                </a:moveTo>
                <a:lnTo>
                  <a:pt x="1185975" y="151557"/>
                </a:lnTo>
                <a:lnTo>
                  <a:pt x="1185975" y="158050"/>
                </a:lnTo>
                <a:lnTo>
                  <a:pt x="1282437" y="158050"/>
                </a:lnTo>
                <a:lnTo>
                  <a:pt x="1282437" y="151557"/>
                </a:lnTo>
                <a:close/>
              </a:path>
              <a:path w="1463675" h="173989">
                <a:moveTo>
                  <a:pt x="1278356" y="371"/>
                </a:moveTo>
                <a:lnTo>
                  <a:pt x="1262959" y="371"/>
                </a:lnTo>
                <a:lnTo>
                  <a:pt x="1262959" y="124473"/>
                </a:lnTo>
                <a:lnTo>
                  <a:pt x="1278356" y="124473"/>
                </a:lnTo>
                <a:lnTo>
                  <a:pt x="1278356" y="60103"/>
                </a:lnTo>
                <a:lnTo>
                  <a:pt x="1267782" y="60103"/>
                </a:lnTo>
                <a:lnTo>
                  <a:pt x="1267782" y="47489"/>
                </a:lnTo>
                <a:lnTo>
                  <a:pt x="1278356" y="47489"/>
                </a:lnTo>
                <a:lnTo>
                  <a:pt x="1278356" y="371"/>
                </a:lnTo>
                <a:close/>
              </a:path>
              <a:path w="1463675" h="173989">
                <a:moveTo>
                  <a:pt x="1163900" y="11315"/>
                </a:moveTo>
                <a:lnTo>
                  <a:pt x="1148688" y="11315"/>
                </a:lnTo>
                <a:lnTo>
                  <a:pt x="1148688" y="95906"/>
                </a:lnTo>
                <a:lnTo>
                  <a:pt x="1224374" y="95906"/>
                </a:lnTo>
                <a:lnTo>
                  <a:pt x="1224374" y="83291"/>
                </a:lnTo>
                <a:lnTo>
                  <a:pt x="1163900" y="83291"/>
                </a:lnTo>
                <a:lnTo>
                  <a:pt x="1163900" y="53054"/>
                </a:lnTo>
                <a:lnTo>
                  <a:pt x="1219551" y="53054"/>
                </a:lnTo>
                <a:lnTo>
                  <a:pt x="1219551" y="47489"/>
                </a:lnTo>
                <a:lnTo>
                  <a:pt x="1224374" y="47489"/>
                </a:lnTo>
                <a:lnTo>
                  <a:pt x="1224374" y="40996"/>
                </a:lnTo>
                <a:lnTo>
                  <a:pt x="1163900" y="40996"/>
                </a:lnTo>
                <a:lnTo>
                  <a:pt x="1163900" y="11315"/>
                </a:lnTo>
                <a:close/>
              </a:path>
              <a:path w="1463675" h="173989">
                <a:moveTo>
                  <a:pt x="1219551" y="53054"/>
                </a:moveTo>
                <a:lnTo>
                  <a:pt x="1209348" y="53054"/>
                </a:lnTo>
                <a:lnTo>
                  <a:pt x="1209348" y="83291"/>
                </a:lnTo>
                <a:lnTo>
                  <a:pt x="1224374" y="83291"/>
                </a:lnTo>
                <a:lnTo>
                  <a:pt x="1224374" y="60103"/>
                </a:lnTo>
                <a:lnTo>
                  <a:pt x="1219551" y="60103"/>
                </a:lnTo>
                <a:lnTo>
                  <a:pt x="1219551" y="53054"/>
                </a:lnTo>
                <a:close/>
              </a:path>
              <a:path w="1463675" h="173989">
                <a:moveTo>
                  <a:pt x="1224374" y="47489"/>
                </a:moveTo>
                <a:lnTo>
                  <a:pt x="1219551" y="47489"/>
                </a:lnTo>
                <a:lnTo>
                  <a:pt x="1219551" y="60103"/>
                </a:lnTo>
                <a:lnTo>
                  <a:pt x="1224374" y="60103"/>
                </a:lnTo>
                <a:lnTo>
                  <a:pt x="1224374" y="47489"/>
                </a:lnTo>
                <a:close/>
              </a:path>
              <a:path w="1463675" h="173989">
                <a:moveTo>
                  <a:pt x="1262959" y="47489"/>
                </a:moveTo>
                <a:lnTo>
                  <a:pt x="1224374" y="47489"/>
                </a:lnTo>
                <a:lnTo>
                  <a:pt x="1224374" y="60103"/>
                </a:lnTo>
                <a:lnTo>
                  <a:pt x="1262959" y="60103"/>
                </a:lnTo>
                <a:lnTo>
                  <a:pt x="1262959" y="47489"/>
                </a:lnTo>
                <a:close/>
              </a:path>
              <a:path w="1463675" h="173989">
                <a:moveTo>
                  <a:pt x="1278356" y="47489"/>
                </a:moveTo>
                <a:lnTo>
                  <a:pt x="1267782" y="47489"/>
                </a:lnTo>
                <a:lnTo>
                  <a:pt x="1267782" y="60103"/>
                </a:lnTo>
                <a:lnTo>
                  <a:pt x="1278356" y="60103"/>
                </a:lnTo>
                <a:lnTo>
                  <a:pt x="1278356" y="47489"/>
                </a:lnTo>
                <a:close/>
              </a:path>
              <a:path w="1463675" h="173989">
                <a:moveTo>
                  <a:pt x="1224374" y="11315"/>
                </a:moveTo>
                <a:lnTo>
                  <a:pt x="1209348" y="11315"/>
                </a:lnTo>
                <a:lnTo>
                  <a:pt x="1209348" y="40996"/>
                </a:lnTo>
                <a:lnTo>
                  <a:pt x="1224374" y="40996"/>
                </a:lnTo>
                <a:lnTo>
                  <a:pt x="1224374" y="11315"/>
                </a:lnTo>
                <a:close/>
              </a:path>
              <a:path w="1463675" h="173989">
                <a:moveTo>
                  <a:pt x="1379256" y="24672"/>
                </a:moveTo>
                <a:lnTo>
                  <a:pt x="1318596" y="24672"/>
                </a:lnTo>
                <a:lnTo>
                  <a:pt x="1318596" y="37286"/>
                </a:lnTo>
                <a:lnTo>
                  <a:pt x="1454757" y="37286"/>
                </a:lnTo>
                <a:lnTo>
                  <a:pt x="1454757" y="32463"/>
                </a:lnTo>
                <a:lnTo>
                  <a:pt x="1379256" y="32463"/>
                </a:lnTo>
                <a:lnTo>
                  <a:pt x="1379256" y="24672"/>
                </a:lnTo>
                <a:close/>
              </a:path>
              <a:path w="1463675" h="173989">
                <a:moveTo>
                  <a:pt x="1394468" y="2968"/>
                </a:moveTo>
                <a:lnTo>
                  <a:pt x="1379256" y="2968"/>
                </a:lnTo>
                <a:lnTo>
                  <a:pt x="1379256" y="32463"/>
                </a:lnTo>
                <a:lnTo>
                  <a:pt x="1394468" y="32463"/>
                </a:lnTo>
                <a:lnTo>
                  <a:pt x="1394468" y="2968"/>
                </a:lnTo>
                <a:close/>
              </a:path>
              <a:path w="1463675" h="173989">
                <a:moveTo>
                  <a:pt x="1454757" y="24672"/>
                </a:moveTo>
                <a:lnTo>
                  <a:pt x="1394468" y="24672"/>
                </a:lnTo>
                <a:lnTo>
                  <a:pt x="1394468" y="32463"/>
                </a:lnTo>
                <a:lnTo>
                  <a:pt x="1454757" y="32463"/>
                </a:lnTo>
                <a:lnTo>
                  <a:pt x="1454757" y="24672"/>
                </a:lnTo>
                <a:close/>
              </a:path>
              <a:path w="1463675" h="173989">
                <a:moveTo>
                  <a:pt x="1379256" y="135604"/>
                </a:moveTo>
                <a:lnTo>
                  <a:pt x="1311176" y="135604"/>
                </a:lnTo>
                <a:lnTo>
                  <a:pt x="1311176" y="148403"/>
                </a:lnTo>
                <a:lnTo>
                  <a:pt x="1463105" y="148403"/>
                </a:lnTo>
                <a:lnTo>
                  <a:pt x="1463105" y="140612"/>
                </a:lnTo>
                <a:lnTo>
                  <a:pt x="1379256" y="140612"/>
                </a:lnTo>
                <a:lnTo>
                  <a:pt x="1379256" y="135604"/>
                </a:lnTo>
                <a:close/>
              </a:path>
              <a:path w="1463675" h="173989">
                <a:moveTo>
                  <a:pt x="1379256" y="111718"/>
                </a:moveTo>
                <a:lnTo>
                  <a:pt x="1379256" y="140612"/>
                </a:lnTo>
                <a:lnTo>
                  <a:pt x="1394468" y="140612"/>
                </a:lnTo>
                <a:lnTo>
                  <a:pt x="1394468" y="112415"/>
                </a:lnTo>
                <a:lnTo>
                  <a:pt x="1386677" y="112415"/>
                </a:lnTo>
                <a:lnTo>
                  <a:pt x="1379256" y="111718"/>
                </a:lnTo>
                <a:close/>
              </a:path>
              <a:path w="1463675" h="173989">
                <a:moveTo>
                  <a:pt x="1463105" y="135604"/>
                </a:moveTo>
                <a:lnTo>
                  <a:pt x="1394468" y="135604"/>
                </a:lnTo>
                <a:lnTo>
                  <a:pt x="1394468" y="140612"/>
                </a:lnTo>
                <a:lnTo>
                  <a:pt x="1463105" y="140612"/>
                </a:lnTo>
                <a:lnTo>
                  <a:pt x="1463105" y="135604"/>
                </a:lnTo>
                <a:close/>
              </a:path>
              <a:path w="1463675" h="173989">
                <a:moveTo>
                  <a:pt x="1394468" y="109076"/>
                </a:moveTo>
                <a:lnTo>
                  <a:pt x="1379256" y="109076"/>
                </a:lnTo>
                <a:lnTo>
                  <a:pt x="1379256" y="111718"/>
                </a:lnTo>
                <a:lnTo>
                  <a:pt x="1386677" y="112415"/>
                </a:lnTo>
                <a:lnTo>
                  <a:pt x="1394468" y="111687"/>
                </a:lnTo>
                <a:lnTo>
                  <a:pt x="1394468" y="109076"/>
                </a:lnTo>
                <a:close/>
              </a:path>
              <a:path w="1463675" h="173989">
                <a:moveTo>
                  <a:pt x="1394468" y="111687"/>
                </a:moveTo>
                <a:lnTo>
                  <a:pt x="1386677" y="112415"/>
                </a:lnTo>
                <a:lnTo>
                  <a:pt x="1394468" y="112415"/>
                </a:lnTo>
                <a:lnTo>
                  <a:pt x="1394468" y="111687"/>
                </a:lnTo>
                <a:close/>
              </a:path>
              <a:path w="1463675" h="173989">
                <a:moveTo>
                  <a:pt x="1386677" y="48602"/>
                </a:moveTo>
                <a:lnTo>
                  <a:pt x="1363883" y="50744"/>
                </a:lnTo>
                <a:lnTo>
                  <a:pt x="1346654" y="56973"/>
                </a:lnTo>
                <a:lnTo>
                  <a:pt x="1335755" y="66993"/>
                </a:lnTo>
                <a:lnTo>
                  <a:pt x="1331953" y="80509"/>
                </a:lnTo>
                <a:lnTo>
                  <a:pt x="1335755" y="94024"/>
                </a:lnTo>
                <a:lnTo>
                  <a:pt x="1346654" y="104045"/>
                </a:lnTo>
                <a:lnTo>
                  <a:pt x="1363883" y="110273"/>
                </a:lnTo>
                <a:lnTo>
                  <a:pt x="1379256" y="111718"/>
                </a:lnTo>
                <a:lnTo>
                  <a:pt x="1379256" y="109076"/>
                </a:lnTo>
                <a:lnTo>
                  <a:pt x="1412899" y="109076"/>
                </a:lnTo>
                <a:lnTo>
                  <a:pt x="1426862" y="104045"/>
                </a:lnTo>
                <a:lnTo>
                  <a:pt x="1431081" y="100172"/>
                </a:lnTo>
                <a:lnTo>
                  <a:pt x="1386677" y="100172"/>
                </a:lnTo>
                <a:lnTo>
                  <a:pt x="1370280" y="98848"/>
                </a:lnTo>
                <a:lnTo>
                  <a:pt x="1357900" y="95001"/>
                </a:lnTo>
                <a:lnTo>
                  <a:pt x="1350077" y="88824"/>
                </a:lnTo>
                <a:lnTo>
                  <a:pt x="1347350" y="80509"/>
                </a:lnTo>
                <a:lnTo>
                  <a:pt x="1350077" y="72164"/>
                </a:lnTo>
                <a:lnTo>
                  <a:pt x="1357900" y="65923"/>
                </a:lnTo>
                <a:lnTo>
                  <a:pt x="1370280" y="62013"/>
                </a:lnTo>
                <a:lnTo>
                  <a:pt x="1386677" y="60660"/>
                </a:lnTo>
                <a:lnTo>
                  <a:pt x="1430879" y="60660"/>
                </a:lnTo>
                <a:lnTo>
                  <a:pt x="1426862" y="56973"/>
                </a:lnTo>
                <a:lnTo>
                  <a:pt x="1409578" y="50744"/>
                </a:lnTo>
                <a:lnTo>
                  <a:pt x="1386677" y="48602"/>
                </a:lnTo>
                <a:close/>
              </a:path>
              <a:path w="1463675" h="173989">
                <a:moveTo>
                  <a:pt x="1412899" y="109076"/>
                </a:moveTo>
                <a:lnTo>
                  <a:pt x="1394468" y="109076"/>
                </a:lnTo>
                <a:lnTo>
                  <a:pt x="1394468" y="111687"/>
                </a:lnTo>
                <a:lnTo>
                  <a:pt x="1409578" y="110273"/>
                </a:lnTo>
                <a:lnTo>
                  <a:pt x="1412899" y="109076"/>
                </a:lnTo>
                <a:close/>
              </a:path>
              <a:path w="1463675" h="173989">
                <a:moveTo>
                  <a:pt x="1430879" y="60660"/>
                </a:moveTo>
                <a:lnTo>
                  <a:pt x="1386677" y="60660"/>
                </a:lnTo>
                <a:lnTo>
                  <a:pt x="1403152" y="62013"/>
                </a:lnTo>
                <a:lnTo>
                  <a:pt x="1415523" y="65923"/>
                </a:lnTo>
                <a:lnTo>
                  <a:pt x="1423302" y="72164"/>
                </a:lnTo>
                <a:lnTo>
                  <a:pt x="1426004" y="80509"/>
                </a:lnTo>
                <a:lnTo>
                  <a:pt x="1423302" y="88824"/>
                </a:lnTo>
                <a:lnTo>
                  <a:pt x="1415523" y="95001"/>
                </a:lnTo>
                <a:lnTo>
                  <a:pt x="1403152" y="98848"/>
                </a:lnTo>
                <a:lnTo>
                  <a:pt x="1386677" y="100172"/>
                </a:lnTo>
                <a:lnTo>
                  <a:pt x="1431081" y="100172"/>
                </a:lnTo>
                <a:lnTo>
                  <a:pt x="1437780" y="94024"/>
                </a:lnTo>
                <a:lnTo>
                  <a:pt x="1441586" y="80509"/>
                </a:lnTo>
                <a:lnTo>
                  <a:pt x="1437780" y="66993"/>
                </a:lnTo>
                <a:lnTo>
                  <a:pt x="1430879" y="606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86837" y="1710006"/>
            <a:ext cx="24629" cy="25887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2863148" y="2138747"/>
            <a:ext cx="361312" cy="57403"/>
          </a:xfrm>
          <a:custGeom>
            <a:avLst/>
            <a:gdLst/>
            <a:ahLst/>
            <a:cxnLst/>
            <a:rect l="l" t="t" r="r" b="b"/>
            <a:pathLst>
              <a:path w="1059180" h="168275">
                <a:moveTo>
                  <a:pt x="79015" y="59176"/>
                </a:moveTo>
                <a:lnTo>
                  <a:pt x="67338" y="59176"/>
                </a:lnTo>
                <a:lnTo>
                  <a:pt x="67338" y="71048"/>
                </a:lnTo>
                <a:lnTo>
                  <a:pt x="58437" y="71923"/>
                </a:lnTo>
                <a:lnTo>
                  <a:pt x="54770" y="81227"/>
                </a:lnTo>
                <a:lnTo>
                  <a:pt x="33280" y="106865"/>
                </a:lnTo>
                <a:lnTo>
                  <a:pt x="0" y="128554"/>
                </a:lnTo>
                <a:lnTo>
                  <a:pt x="8347" y="140427"/>
                </a:lnTo>
                <a:lnTo>
                  <a:pt x="45645" y="115447"/>
                </a:lnTo>
                <a:lnTo>
                  <a:pt x="69100" y="85981"/>
                </a:lnTo>
                <a:lnTo>
                  <a:pt x="79015" y="59176"/>
                </a:lnTo>
                <a:close/>
              </a:path>
              <a:path w="1059180" h="168275">
                <a:moveTo>
                  <a:pt x="63355" y="59442"/>
                </a:moveTo>
                <a:lnTo>
                  <a:pt x="742" y="63628"/>
                </a:lnTo>
                <a:lnTo>
                  <a:pt x="3153" y="77355"/>
                </a:lnTo>
                <a:lnTo>
                  <a:pt x="58437" y="71923"/>
                </a:lnTo>
                <a:lnTo>
                  <a:pt x="63355" y="59442"/>
                </a:lnTo>
                <a:close/>
              </a:path>
              <a:path w="1059180" h="168275">
                <a:moveTo>
                  <a:pt x="67338" y="59176"/>
                </a:moveTo>
                <a:lnTo>
                  <a:pt x="63355" y="59442"/>
                </a:lnTo>
                <a:lnTo>
                  <a:pt x="58437" y="71923"/>
                </a:lnTo>
                <a:lnTo>
                  <a:pt x="67338" y="71048"/>
                </a:lnTo>
                <a:lnTo>
                  <a:pt x="67338" y="59176"/>
                </a:lnTo>
                <a:close/>
              </a:path>
              <a:path w="1059180" h="168275">
                <a:moveTo>
                  <a:pt x="78839" y="17622"/>
                </a:moveTo>
                <a:lnTo>
                  <a:pt x="69749" y="17622"/>
                </a:lnTo>
                <a:lnTo>
                  <a:pt x="69749" y="19292"/>
                </a:lnTo>
                <a:lnTo>
                  <a:pt x="66312" y="51938"/>
                </a:lnTo>
                <a:lnTo>
                  <a:pt x="63355" y="59442"/>
                </a:lnTo>
                <a:lnTo>
                  <a:pt x="67338" y="59176"/>
                </a:lnTo>
                <a:lnTo>
                  <a:pt x="79015" y="59176"/>
                </a:lnTo>
                <a:lnTo>
                  <a:pt x="81285" y="53037"/>
                </a:lnTo>
                <a:lnTo>
                  <a:pt x="83550" y="30051"/>
                </a:lnTo>
                <a:lnTo>
                  <a:pt x="78839" y="30051"/>
                </a:lnTo>
                <a:lnTo>
                  <a:pt x="78839" y="17622"/>
                </a:lnTo>
                <a:close/>
              </a:path>
              <a:path w="1059180" h="168275">
                <a:moveTo>
                  <a:pt x="69749" y="17622"/>
                </a:moveTo>
                <a:lnTo>
                  <a:pt x="9089" y="17622"/>
                </a:lnTo>
                <a:lnTo>
                  <a:pt x="9089" y="30051"/>
                </a:lnTo>
                <a:lnTo>
                  <a:pt x="68616" y="30051"/>
                </a:lnTo>
                <a:lnTo>
                  <a:pt x="69749" y="19292"/>
                </a:lnTo>
                <a:lnTo>
                  <a:pt x="69749" y="17622"/>
                </a:lnTo>
                <a:close/>
              </a:path>
              <a:path w="1059180" h="168275">
                <a:moveTo>
                  <a:pt x="84775" y="17622"/>
                </a:moveTo>
                <a:lnTo>
                  <a:pt x="78839" y="17622"/>
                </a:lnTo>
                <a:lnTo>
                  <a:pt x="78839" y="30051"/>
                </a:lnTo>
                <a:lnTo>
                  <a:pt x="83550" y="30051"/>
                </a:lnTo>
                <a:lnTo>
                  <a:pt x="84775" y="17622"/>
                </a:lnTo>
                <a:close/>
              </a:path>
              <a:path w="1059180" h="168275">
                <a:moveTo>
                  <a:pt x="127441" y="0"/>
                </a:moveTo>
                <a:lnTo>
                  <a:pt x="111859" y="0"/>
                </a:lnTo>
                <a:lnTo>
                  <a:pt x="111859" y="167881"/>
                </a:lnTo>
                <a:lnTo>
                  <a:pt x="127441" y="167881"/>
                </a:lnTo>
                <a:lnTo>
                  <a:pt x="127441" y="80880"/>
                </a:lnTo>
                <a:lnTo>
                  <a:pt x="123175" y="80880"/>
                </a:lnTo>
                <a:lnTo>
                  <a:pt x="123175" y="68080"/>
                </a:lnTo>
                <a:lnTo>
                  <a:pt x="127441" y="68080"/>
                </a:lnTo>
                <a:lnTo>
                  <a:pt x="127441" y="0"/>
                </a:lnTo>
                <a:close/>
              </a:path>
              <a:path w="1059180" h="168275">
                <a:moveTo>
                  <a:pt x="127441" y="68080"/>
                </a:moveTo>
                <a:lnTo>
                  <a:pt x="123175" y="68080"/>
                </a:lnTo>
                <a:lnTo>
                  <a:pt x="123175" y="80880"/>
                </a:lnTo>
                <a:lnTo>
                  <a:pt x="127441" y="80880"/>
                </a:lnTo>
                <a:lnTo>
                  <a:pt x="127441" y="68080"/>
                </a:lnTo>
                <a:close/>
              </a:path>
              <a:path w="1059180" h="168275">
                <a:moveTo>
                  <a:pt x="154154" y="68080"/>
                </a:moveTo>
                <a:lnTo>
                  <a:pt x="127441" y="68080"/>
                </a:lnTo>
                <a:lnTo>
                  <a:pt x="127441" y="80880"/>
                </a:lnTo>
                <a:lnTo>
                  <a:pt x="154154" y="80880"/>
                </a:lnTo>
                <a:lnTo>
                  <a:pt x="154154" y="68080"/>
                </a:lnTo>
                <a:close/>
              </a:path>
              <a:path w="1059180" h="168275">
                <a:moveTo>
                  <a:pt x="301802" y="15582"/>
                </a:moveTo>
                <a:lnTo>
                  <a:pt x="188273" y="15582"/>
                </a:lnTo>
                <a:lnTo>
                  <a:pt x="188273" y="93123"/>
                </a:lnTo>
                <a:lnTo>
                  <a:pt x="303471" y="93123"/>
                </a:lnTo>
                <a:lnTo>
                  <a:pt x="303471" y="86074"/>
                </a:lnTo>
                <a:lnTo>
                  <a:pt x="203669" y="86074"/>
                </a:lnTo>
                <a:lnTo>
                  <a:pt x="203669" y="28382"/>
                </a:lnTo>
                <a:lnTo>
                  <a:pt x="301802" y="28382"/>
                </a:lnTo>
                <a:lnTo>
                  <a:pt x="301802" y="15582"/>
                </a:lnTo>
                <a:close/>
              </a:path>
              <a:path w="1059180" h="168275">
                <a:moveTo>
                  <a:pt x="303471" y="80509"/>
                </a:moveTo>
                <a:lnTo>
                  <a:pt x="203669" y="80509"/>
                </a:lnTo>
                <a:lnTo>
                  <a:pt x="203669" y="86074"/>
                </a:lnTo>
                <a:lnTo>
                  <a:pt x="303471" y="86074"/>
                </a:lnTo>
                <a:lnTo>
                  <a:pt x="303471" y="80509"/>
                </a:lnTo>
                <a:close/>
              </a:path>
              <a:path w="1059180" h="168275">
                <a:moveTo>
                  <a:pt x="321094" y="132450"/>
                </a:moveTo>
                <a:lnTo>
                  <a:pt x="169166" y="132450"/>
                </a:lnTo>
                <a:lnTo>
                  <a:pt x="169166" y="145250"/>
                </a:lnTo>
                <a:lnTo>
                  <a:pt x="321094" y="145250"/>
                </a:lnTo>
                <a:lnTo>
                  <a:pt x="321094" y="132450"/>
                </a:lnTo>
                <a:close/>
              </a:path>
              <a:path w="1059180" h="168275">
                <a:moveTo>
                  <a:pt x="446527" y="103882"/>
                </a:moveTo>
                <a:lnTo>
                  <a:pt x="430759" y="103882"/>
                </a:lnTo>
                <a:lnTo>
                  <a:pt x="430759" y="167881"/>
                </a:lnTo>
                <a:lnTo>
                  <a:pt x="446527" y="167881"/>
                </a:lnTo>
                <a:lnTo>
                  <a:pt x="446527" y="103882"/>
                </a:lnTo>
                <a:close/>
              </a:path>
              <a:path w="1059180" h="168275">
                <a:moveTo>
                  <a:pt x="504219" y="103882"/>
                </a:moveTo>
                <a:lnTo>
                  <a:pt x="488451" y="103882"/>
                </a:lnTo>
                <a:lnTo>
                  <a:pt x="488451" y="167881"/>
                </a:lnTo>
                <a:lnTo>
                  <a:pt x="504219" y="167881"/>
                </a:lnTo>
                <a:lnTo>
                  <a:pt x="504219" y="103882"/>
                </a:lnTo>
                <a:close/>
              </a:path>
              <a:path w="1059180" h="168275">
                <a:moveTo>
                  <a:pt x="543917" y="95535"/>
                </a:moveTo>
                <a:lnTo>
                  <a:pt x="391803" y="95535"/>
                </a:lnTo>
                <a:lnTo>
                  <a:pt x="391803" y="108334"/>
                </a:lnTo>
                <a:lnTo>
                  <a:pt x="430759" y="108334"/>
                </a:lnTo>
                <a:lnTo>
                  <a:pt x="430759" y="103882"/>
                </a:lnTo>
                <a:lnTo>
                  <a:pt x="543917" y="103882"/>
                </a:lnTo>
                <a:lnTo>
                  <a:pt x="543917" y="95535"/>
                </a:lnTo>
                <a:close/>
              </a:path>
              <a:path w="1059180" h="168275">
                <a:moveTo>
                  <a:pt x="488451" y="103882"/>
                </a:moveTo>
                <a:lnTo>
                  <a:pt x="446527" y="103882"/>
                </a:lnTo>
                <a:lnTo>
                  <a:pt x="446527" y="108334"/>
                </a:lnTo>
                <a:lnTo>
                  <a:pt x="488451" y="108334"/>
                </a:lnTo>
                <a:lnTo>
                  <a:pt x="488451" y="103882"/>
                </a:lnTo>
                <a:close/>
              </a:path>
              <a:path w="1059180" h="168275">
                <a:moveTo>
                  <a:pt x="543917" y="103882"/>
                </a:moveTo>
                <a:lnTo>
                  <a:pt x="504219" y="103882"/>
                </a:lnTo>
                <a:lnTo>
                  <a:pt x="504219" y="108334"/>
                </a:lnTo>
                <a:lnTo>
                  <a:pt x="543917" y="108334"/>
                </a:lnTo>
                <a:lnTo>
                  <a:pt x="543917" y="103882"/>
                </a:lnTo>
                <a:close/>
              </a:path>
              <a:path w="1059180" h="168275">
                <a:moveTo>
                  <a:pt x="467489" y="6863"/>
                </a:moveTo>
                <a:lnTo>
                  <a:pt x="443617" y="9417"/>
                </a:lnTo>
                <a:lnTo>
                  <a:pt x="425101" y="16718"/>
                </a:lnTo>
                <a:lnTo>
                  <a:pt x="413125" y="28228"/>
                </a:lnTo>
                <a:lnTo>
                  <a:pt x="408870" y="43408"/>
                </a:lnTo>
                <a:lnTo>
                  <a:pt x="413125" y="58509"/>
                </a:lnTo>
                <a:lnTo>
                  <a:pt x="425101" y="70028"/>
                </a:lnTo>
                <a:lnTo>
                  <a:pt x="443617" y="77372"/>
                </a:lnTo>
                <a:lnTo>
                  <a:pt x="467489" y="79952"/>
                </a:lnTo>
                <a:lnTo>
                  <a:pt x="491440" y="77372"/>
                </a:lnTo>
                <a:lnTo>
                  <a:pt x="509947" y="70028"/>
                </a:lnTo>
                <a:lnTo>
                  <a:pt x="512541" y="67523"/>
                </a:lnTo>
                <a:lnTo>
                  <a:pt x="467489" y="67523"/>
                </a:lnTo>
                <a:lnTo>
                  <a:pt x="449965" y="65816"/>
                </a:lnTo>
                <a:lnTo>
                  <a:pt x="436371" y="60961"/>
                </a:lnTo>
                <a:lnTo>
                  <a:pt x="427577" y="53358"/>
                </a:lnTo>
                <a:lnTo>
                  <a:pt x="424452" y="43408"/>
                </a:lnTo>
                <a:lnTo>
                  <a:pt x="427577" y="33457"/>
                </a:lnTo>
                <a:lnTo>
                  <a:pt x="436371" y="25854"/>
                </a:lnTo>
                <a:lnTo>
                  <a:pt x="449965" y="20999"/>
                </a:lnTo>
                <a:lnTo>
                  <a:pt x="467489" y="19292"/>
                </a:lnTo>
                <a:lnTo>
                  <a:pt x="512615" y="19292"/>
                </a:lnTo>
                <a:lnTo>
                  <a:pt x="509947" y="16718"/>
                </a:lnTo>
                <a:lnTo>
                  <a:pt x="491440" y="9417"/>
                </a:lnTo>
                <a:lnTo>
                  <a:pt x="467489" y="6863"/>
                </a:lnTo>
                <a:close/>
              </a:path>
              <a:path w="1059180" h="168275">
                <a:moveTo>
                  <a:pt x="512615" y="19292"/>
                </a:moveTo>
                <a:lnTo>
                  <a:pt x="467489" y="19292"/>
                </a:lnTo>
                <a:lnTo>
                  <a:pt x="484985" y="20999"/>
                </a:lnTo>
                <a:lnTo>
                  <a:pt x="498515" y="25854"/>
                </a:lnTo>
                <a:lnTo>
                  <a:pt x="507245" y="33457"/>
                </a:lnTo>
                <a:lnTo>
                  <a:pt x="510341" y="43408"/>
                </a:lnTo>
                <a:lnTo>
                  <a:pt x="507245" y="53358"/>
                </a:lnTo>
                <a:lnTo>
                  <a:pt x="498515" y="60961"/>
                </a:lnTo>
                <a:lnTo>
                  <a:pt x="484985" y="65816"/>
                </a:lnTo>
                <a:lnTo>
                  <a:pt x="467489" y="67523"/>
                </a:lnTo>
                <a:lnTo>
                  <a:pt x="512541" y="67523"/>
                </a:lnTo>
                <a:lnTo>
                  <a:pt x="521880" y="58509"/>
                </a:lnTo>
                <a:lnTo>
                  <a:pt x="526109" y="43408"/>
                </a:lnTo>
                <a:lnTo>
                  <a:pt x="521880" y="28228"/>
                </a:lnTo>
                <a:lnTo>
                  <a:pt x="512615" y="19292"/>
                </a:lnTo>
                <a:close/>
              </a:path>
              <a:path w="1059180" h="168275">
                <a:moveTo>
                  <a:pt x="602522" y="135975"/>
                </a:moveTo>
                <a:lnTo>
                  <a:pt x="562639" y="135975"/>
                </a:lnTo>
                <a:lnTo>
                  <a:pt x="562639" y="148774"/>
                </a:lnTo>
                <a:lnTo>
                  <a:pt x="714567" y="148774"/>
                </a:lnTo>
                <a:lnTo>
                  <a:pt x="714567" y="143395"/>
                </a:lnTo>
                <a:lnTo>
                  <a:pt x="602522" y="143395"/>
                </a:lnTo>
                <a:lnTo>
                  <a:pt x="602522" y="135975"/>
                </a:lnTo>
                <a:close/>
              </a:path>
              <a:path w="1059180" h="168275">
                <a:moveTo>
                  <a:pt x="602522" y="104495"/>
                </a:moveTo>
                <a:lnTo>
                  <a:pt x="602522" y="143395"/>
                </a:lnTo>
                <a:lnTo>
                  <a:pt x="617734" y="143395"/>
                </a:lnTo>
                <a:lnTo>
                  <a:pt x="617734" y="109240"/>
                </a:lnTo>
                <a:lnTo>
                  <a:pt x="615267" y="109013"/>
                </a:lnTo>
                <a:lnTo>
                  <a:pt x="602522" y="104495"/>
                </a:lnTo>
                <a:close/>
              </a:path>
              <a:path w="1059180" h="168275">
                <a:moveTo>
                  <a:pt x="658731" y="135975"/>
                </a:moveTo>
                <a:lnTo>
                  <a:pt x="617734" y="135975"/>
                </a:lnTo>
                <a:lnTo>
                  <a:pt x="617734" y="143395"/>
                </a:lnTo>
                <a:lnTo>
                  <a:pt x="658731" y="143395"/>
                </a:lnTo>
                <a:lnTo>
                  <a:pt x="658731" y="135975"/>
                </a:lnTo>
                <a:close/>
              </a:path>
              <a:path w="1059180" h="168275">
                <a:moveTo>
                  <a:pt x="673942" y="104456"/>
                </a:moveTo>
                <a:lnTo>
                  <a:pt x="661041" y="109013"/>
                </a:lnTo>
                <a:lnTo>
                  <a:pt x="658731" y="109225"/>
                </a:lnTo>
                <a:lnTo>
                  <a:pt x="658731" y="143395"/>
                </a:lnTo>
                <a:lnTo>
                  <a:pt x="673942" y="143395"/>
                </a:lnTo>
                <a:lnTo>
                  <a:pt x="673942" y="104456"/>
                </a:lnTo>
                <a:close/>
              </a:path>
              <a:path w="1059180" h="168275">
                <a:moveTo>
                  <a:pt x="714567" y="135975"/>
                </a:moveTo>
                <a:lnTo>
                  <a:pt x="673942" y="135975"/>
                </a:lnTo>
                <a:lnTo>
                  <a:pt x="673942" y="143395"/>
                </a:lnTo>
                <a:lnTo>
                  <a:pt x="714567" y="143395"/>
                </a:lnTo>
                <a:lnTo>
                  <a:pt x="714567" y="135975"/>
                </a:lnTo>
                <a:close/>
              </a:path>
              <a:path w="1059180" h="168275">
                <a:moveTo>
                  <a:pt x="658731" y="103882"/>
                </a:moveTo>
                <a:lnTo>
                  <a:pt x="617734" y="103882"/>
                </a:lnTo>
                <a:lnTo>
                  <a:pt x="617734" y="109240"/>
                </a:lnTo>
                <a:lnTo>
                  <a:pt x="638139" y="111117"/>
                </a:lnTo>
                <a:lnTo>
                  <a:pt x="658731" y="109225"/>
                </a:lnTo>
                <a:lnTo>
                  <a:pt x="658731" y="103882"/>
                </a:lnTo>
                <a:close/>
              </a:path>
              <a:path w="1059180" h="168275">
                <a:moveTo>
                  <a:pt x="617734" y="103882"/>
                </a:moveTo>
                <a:lnTo>
                  <a:pt x="602522" y="103882"/>
                </a:lnTo>
                <a:lnTo>
                  <a:pt x="602522" y="104495"/>
                </a:lnTo>
                <a:lnTo>
                  <a:pt x="615267" y="109013"/>
                </a:lnTo>
                <a:lnTo>
                  <a:pt x="617734" y="109240"/>
                </a:lnTo>
                <a:lnTo>
                  <a:pt x="617734" y="103882"/>
                </a:lnTo>
                <a:close/>
              </a:path>
              <a:path w="1059180" h="168275">
                <a:moveTo>
                  <a:pt x="673942" y="103882"/>
                </a:moveTo>
                <a:lnTo>
                  <a:pt x="658731" y="103882"/>
                </a:lnTo>
                <a:lnTo>
                  <a:pt x="658731" y="109225"/>
                </a:lnTo>
                <a:lnTo>
                  <a:pt x="661041" y="109013"/>
                </a:lnTo>
                <a:lnTo>
                  <a:pt x="673833" y="104495"/>
                </a:lnTo>
                <a:lnTo>
                  <a:pt x="673942" y="103882"/>
                </a:lnTo>
                <a:close/>
              </a:path>
              <a:path w="1059180" h="168275">
                <a:moveTo>
                  <a:pt x="638139" y="48416"/>
                </a:moveTo>
                <a:lnTo>
                  <a:pt x="615267" y="50526"/>
                </a:lnTo>
                <a:lnTo>
                  <a:pt x="598047" y="56671"/>
                </a:lnTo>
                <a:lnTo>
                  <a:pt x="587192" y="66573"/>
                </a:lnTo>
                <a:lnTo>
                  <a:pt x="583415" y="79952"/>
                </a:lnTo>
                <a:lnTo>
                  <a:pt x="587192" y="93117"/>
                </a:lnTo>
                <a:lnTo>
                  <a:pt x="598047" y="102908"/>
                </a:lnTo>
                <a:lnTo>
                  <a:pt x="602522" y="104495"/>
                </a:lnTo>
                <a:lnTo>
                  <a:pt x="602522" y="103882"/>
                </a:lnTo>
                <a:lnTo>
                  <a:pt x="675567" y="103882"/>
                </a:lnTo>
                <a:lnTo>
                  <a:pt x="678324" y="102908"/>
                </a:lnTo>
                <a:lnTo>
                  <a:pt x="682617" y="99059"/>
                </a:lnTo>
                <a:lnTo>
                  <a:pt x="638139" y="99059"/>
                </a:lnTo>
                <a:lnTo>
                  <a:pt x="621664" y="97769"/>
                </a:lnTo>
                <a:lnTo>
                  <a:pt x="609293" y="94027"/>
                </a:lnTo>
                <a:lnTo>
                  <a:pt x="601514" y="88024"/>
                </a:lnTo>
                <a:lnTo>
                  <a:pt x="598812" y="79952"/>
                </a:lnTo>
                <a:lnTo>
                  <a:pt x="601514" y="71744"/>
                </a:lnTo>
                <a:lnTo>
                  <a:pt x="609293" y="65622"/>
                </a:lnTo>
                <a:lnTo>
                  <a:pt x="621664" y="61796"/>
                </a:lnTo>
                <a:lnTo>
                  <a:pt x="638139" y="60474"/>
                </a:lnTo>
                <a:lnTo>
                  <a:pt x="682518" y="60474"/>
                </a:lnTo>
                <a:lnTo>
                  <a:pt x="678324" y="56671"/>
                </a:lnTo>
                <a:lnTo>
                  <a:pt x="661041" y="50526"/>
                </a:lnTo>
                <a:lnTo>
                  <a:pt x="638139" y="48416"/>
                </a:lnTo>
                <a:close/>
              </a:path>
              <a:path w="1059180" h="168275">
                <a:moveTo>
                  <a:pt x="675567" y="103882"/>
                </a:moveTo>
                <a:lnTo>
                  <a:pt x="673942" y="103882"/>
                </a:lnTo>
                <a:lnTo>
                  <a:pt x="673942" y="104456"/>
                </a:lnTo>
                <a:lnTo>
                  <a:pt x="675567" y="103882"/>
                </a:lnTo>
                <a:close/>
              </a:path>
              <a:path w="1059180" h="168275">
                <a:moveTo>
                  <a:pt x="682518" y="60474"/>
                </a:moveTo>
                <a:lnTo>
                  <a:pt x="638139" y="60474"/>
                </a:lnTo>
                <a:lnTo>
                  <a:pt x="654615" y="61796"/>
                </a:lnTo>
                <a:lnTo>
                  <a:pt x="666985" y="65622"/>
                </a:lnTo>
                <a:lnTo>
                  <a:pt x="674765" y="71744"/>
                </a:lnTo>
                <a:lnTo>
                  <a:pt x="677466" y="79952"/>
                </a:lnTo>
                <a:lnTo>
                  <a:pt x="674765" y="88024"/>
                </a:lnTo>
                <a:lnTo>
                  <a:pt x="666985" y="94027"/>
                </a:lnTo>
                <a:lnTo>
                  <a:pt x="654615" y="97769"/>
                </a:lnTo>
                <a:lnTo>
                  <a:pt x="638139" y="99059"/>
                </a:lnTo>
                <a:lnTo>
                  <a:pt x="682617" y="99059"/>
                </a:lnTo>
                <a:lnTo>
                  <a:pt x="689243" y="93117"/>
                </a:lnTo>
                <a:lnTo>
                  <a:pt x="693049" y="79952"/>
                </a:lnTo>
                <a:lnTo>
                  <a:pt x="689243" y="66573"/>
                </a:lnTo>
                <a:lnTo>
                  <a:pt x="682518" y="60474"/>
                </a:lnTo>
                <a:close/>
              </a:path>
              <a:path w="1059180" h="168275">
                <a:moveTo>
                  <a:pt x="630719" y="24857"/>
                </a:moveTo>
                <a:lnTo>
                  <a:pt x="570059" y="24857"/>
                </a:lnTo>
                <a:lnTo>
                  <a:pt x="570059" y="37472"/>
                </a:lnTo>
                <a:lnTo>
                  <a:pt x="706220" y="37472"/>
                </a:lnTo>
                <a:lnTo>
                  <a:pt x="706220" y="32463"/>
                </a:lnTo>
                <a:lnTo>
                  <a:pt x="630719" y="32463"/>
                </a:lnTo>
                <a:lnTo>
                  <a:pt x="630719" y="24857"/>
                </a:lnTo>
                <a:close/>
              </a:path>
              <a:path w="1059180" h="168275">
                <a:moveTo>
                  <a:pt x="645931" y="2782"/>
                </a:moveTo>
                <a:lnTo>
                  <a:pt x="630719" y="2782"/>
                </a:lnTo>
                <a:lnTo>
                  <a:pt x="630719" y="32463"/>
                </a:lnTo>
                <a:lnTo>
                  <a:pt x="645931" y="32463"/>
                </a:lnTo>
                <a:lnTo>
                  <a:pt x="645931" y="2782"/>
                </a:lnTo>
                <a:close/>
              </a:path>
              <a:path w="1059180" h="168275">
                <a:moveTo>
                  <a:pt x="706220" y="24857"/>
                </a:moveTo>
                <a:lnTo>
                  <a:pt x="645931" y="24857"/>
                </a:lnTo>
                <a:lnTo>
                  <a:pt x="645931" y="32463"/>
                </a:lnTo>
                <a:lnTo>
                  <a:pt x="706220" y="32463"/>
                </a:lnTo>
                <a:lnTo>
                  <a:pt x="706220" y="24857"/>
                </a:lnTo>
                <a:close/>
              </a:path>
              <a:path w="1059180" h="168275">
                <a:moveTo>
                  <a:pt x="870748" y="185"/>
                </a:moveTo>
                <a:lnTo>
                  <a:pt x="855351" y="185"/>
                </a:lnTo>
                <a:lnTo>
                  <a:pt x="855351" y="167881"/>
                </a:lnTo>
                <a:lnTo>
                  <a:pt x="870748" y="167881"/>
                </a:lnTo>
                <a:lnTo>
                  <a:pt x="870748" y="185"/>
                </a:lnTo>
                <a:close/>
              </a:path>
              <a:path w="1059180" h="168275">
                <a:moveTo>
                  <a:pt x="812871" y="18179"/>
                </a:moveTo>
                <a:lnTo>
                  <a:pt x="806192" y="18179"/>
                </a:lnTo>
                <a:lnTo>
                  <a:pt x="806192" y="20776"/>
                </a:lnTo>
                <a:lnTo>
                  <a:pt x="801929" y="52445"/>
                </a:lnTo>
                <a:lnTo>
                  <a:pt x="788917" y="80462"/>
                </a:lnTo>
                <a:lnTo>
                  <a:pt x="766828" y="104514"/>
                </a:lnTo>
                <a:lnTo>
                  <a:pt x="735330" y="124288"/>
                </a:lnTo>
                <a:lnTo>
                  <a:pt x="743492" y="136717"/>
                </a:lnTo>
                <a:lnTo>
                  <a:pt x="779300" y="113447"/>
                </a:lnTo>
                <a:lnTo>
                  <a:pt x="803456" y="85378"/>
                </a:lnTo>
                <a:lnTo>
                  <a:pt x="817108" y="53344"/>
                </a:lnTo>
                <a:lnTo>
                  <a:pt x="819863" y="30793"/>
                </a:lnTo>
                <a:lnTo>
                  <a:pt x="812871" y="30793"/>
                </a:lnTo>
                <a:lnTo>
                  <a:pt x="812871" y="18179"/>
                </a:lnTo>
                <a:close/>
              </a:path>
              <a:path w="1059180" h="168275">
                <a:moveTo>
                  <a:pt x="806192" y="18179"/>
                </a:moveTo>
                <a:lnTo>
                  <a:pt x="742935" y="18179"/>
                </a:lnTo>
                <a:lnTo>
                  <a:pt x="742935" y="30793"/>
                </a:lnTo>
                <a:lnTo>
                  <a:pt x="804844" y="30793"/>
                </a:lnTo>
                <a:lnTo>
                  <a:pt x="806192" y="20776"/>
                </a:lnTo>
                <a:lnTo>
                  <a:pt x="806192" y="18179"/>
                </a:lnTo>
                <a:close/>
              </a:path>
              <a:path w="1059180" h="168275">
                <a:moveTo>
                  <a:pt x="821404" y="18179"/>
                </a:moveTo>
                <a:lnTo>
                  <a:pt x="812871" y="18179"/>
                </a:lnTo>
                <a:lnTo>
                  <a:pt x="812871" y="30793"/>
                </a:lnTo>
                <a:lnTo>
                  <a:pt x="819863" y="30793"/>
                </a:lnTo>
                <a:lnTo>
                  <a:pt x="821404" y="18179"/>
                </a:lnTo>
                <a:close/>
              </a:path>
              <a:path w="1059180" h="168275">
                <a:moveTo>
                  <a:pt x="1033978" y="185"/>
                </a:moveTo>
                <a:lnTo>
                  <a:pt x="1018581" y="185"/>
                </a:lnTo>
                <a:lnTo>
                  <a:pt x="1018581" y="122804"/>
                </a:lnTo>
                <a:lnTo>
                  <a:pt x="1033978" y="122804"/>
                </a:lnTo>
                <a:lnTo>
                  <a:pt x="1033978" y="63813"/>
                </a:lnTo>
                <a:lnTo>
                  <a:pt x="1029155" y="63813"/>
                </a:lnTo>
                <a:lnTo>
                  <a:pt x="1029155" y="51013"/>
                </a:lnTo>
                <a:lnTo>
                  <a:pt x="1033978" y="51013"/>
                </a:lnTo>
                <a:lnTo>
                  <a:pt x="1033978" y="185"/>
                </a:lnTo>
                <a:close/>
              </a:path>
              <a:path w="1059180" h="168275">
                <a:moveTo>
                  <a:pt x="1033978" y="51013"/>
                </a:moveTo>
                <a:lnTo>
                  <a:pt x="1029155" y="51013"/>
                </a:lnTo>
                <a:lnTo>
                  <a:pt x="1029155" y="63813"/>
                </a:lnTo>
                <a:lnTo>
                  <a:pt x="1033978" y="63813"/>
                </a:lnTo>
                <a:lnTo>
                  <a:pt x="1033978" y="51013"/>
                </a:lnTo>
                <a:close/>
              </a:path>
              <a:path w="1059180" h="168275">
                <a:moveTo>
                  <a:pt x="1058836" y="51013"/>
                </a:moveTo>
                <a:lnTo>
                  <a:pt x="1033978" y="51013"/>
                </a:lnTo>
                <a:lnTo>
                  <a:pt x="1033978" y="63813"/>
                </a:lnTo>
                <a:lnTo>
                  <a:pt x="1058836" y="63813"/>
                </a:lnTo>
                <a:lnTo>
                  <a:pt x="1058836" y="51013"/>
                </a:lnTo>
                <a:close/>
              </a:path>
              <a:path w="1059180" h="168275">
                <a:moveTo>
                  <a:pt x="980553" y="13170"/>
                </a:moveTo>
                <a:lnTo>
                  <a:pt x="972761" y="13170"/>
                </a:lnTo>
                <a:lnTo>
                  <a:pt x="972761" y="19849"/>
                </a:lnTo>
                <a:lnTo>
                  <a:pt x="967956" y="42770"/>
                </a:lnTo>
                <a:lnTo>
                  <a:pt x="954211" y="62700"/>
                </a:lnTo>
                <a:lnTo>
                  <a:pt x="932536" y="79013"/>
                </a:lnTo>
                <a:lnTo>
                  <a:pt x="903939" y="91082"/>
                </a:lnTo>
                <a:lnTo>
                  <a:pt x="910617" y="103697"/>
                </a:lnTo>
                <a:lnTo>
                  <a:pt x="943147" y="89161"/>
                </a:lnTo>
                <a:lnTo>
                  <a:pt x="967869" y="68938"/>
                </a:lnTo>
                <a:lnTo>
                  <a:pt x="983582" y="43463"/>
                </a:lnTo>
                <a:lnTo>
                  <a:pt x="986794" y="25785"/>
                </a:lnTo>
                <a:lnTo>
                  <a:pt x="980553" y="25785"/>
                </a:lnTo>
                <a:lnTo>
                  <a:pt x="980553" y="13170"/>
                </a:lnTo>
                <a:close/>
              </a:path>
              <a:path w="1059180" h="168275">
                <a:moveTo>
                  <a:pt x="972761" y="13170"/>
                </a:moveTo>
                <a:lnTo>
                  <a:pt x="910803" y="13170"/>
                </a:lnTo>
                <a:lnTo>
                  <a:pt x="910803" y="25785"/>
                </a:lnTo>
                <a:lnTo>
                  <a:pt x="971517" y="25785"/>
                </a:lnTo>
                <a:lnTo>
                  <a:pt x="972761" y="19849"/>
                </a:lnTo>
                <a:lnTo>
                  <a:pt x="972761" y="13170"/>
                </a:lnTo>
                <a:close/>
              </a:path>
              <a:path w="1059180" h="168275">
                <a:moveTo>
                  <a:pt x="989086" y="13170"/>
                </a:moveTo>
                <a:lnTo>
                  <a:pt x="980553" y="13170"/>
                </a:lnTo>
                <a:lnTo>
                  <a:pt x="980553" y="25785"/>
                </a:lnTo>
                <a:lnTo>
                  <a:pt x="986794" y="25785"/>
                </a:lnTo>
                <a:lnTo>
                  <a:pt x="989086" y="13170"/>
                </a:lnTo>
                <a:close/>
              </a:path>
              <a:path w="1059180" h="168275">
                <a:moveTo>
                  <a:pt x="944750" y="110375"/>
                </a:moveTo>
                <a:lnTo>
                  <a:pt x="929353" y="110375"/>
                </a:lnTo>
                <a:lnTo>
                  <a:pt x="929353" y="164171"/>
                </a:lnTo>
                <a:lnTo>
                  <a:pt x="1041398" y="164171"/>
                </a:lnTo>
                <a:lnTo>
                  <a:pt x="1041398" y="156566"/>
                </a:lnTo>
                <a:lnTo>
                  <a:pt x="944750" y="156566"/>
                </a:lnTo>
                <a:lnTo>
                  <a:pt x="944750" y="110375"/>
                </a:lnTo>
                <a:close/>
              </a:path>
              <a:path w="1059180" h="168275">
                <a:moveTo>
                  <a:pt x="1041398" y="151557"/>
                </a:moveTo>
                <a:lnTo>
                  <a:pt x="944750" y="151557"/>
                </a:lnTo>
                <a:lnTo>
                  <a:pt x="944750" y="156566"/>
                </a:lnTo>
                <a:lnTo>
                  <a:pt x="1041398" y="156566"/>
                </a:lnTo>
                <a:lnTo>
                  <a:pt x="1041398" y="1515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247856" y="2145058"/>
            <a:ext cx="24629" cy="25887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3920561" y="2142900"/>
            <a:ext cx="510126" cy="55237"/>
          </a:xfrm>
          <a:custGeom>
            <a:avLst/>
            <a:gdLst/>
            <a:ahLst/>
            <a:cxnLst/>
            <a:rect l="l" t="t" r="r" b="b"/>
            <a:pathLst>
              <a:path w="1495425" h="161925">
                <a:moveTo>
                  <a:pt x="66358" y="4479"/>
                </a:moveTo>
                <a:lnTo>
                  <a:pt x="59551" y="4479"/>
                </a:lnTo>
                <a:lnTo>
                  <a:pt x="51160" y="5006"/>
                </a:lnTo>
                <a:lnTo>
                  <a:pt x="16847" y="23122"/>
                </a:lnTo>
                <a:lnTo>
                  <a:pt x="481" y="63470"/>
                </a:lnTo>
                <a:lnTo>
                  <a:pt x="0" y="73780"/>
                </a:lnTo>
                <a:lnTo>
                  <a:pt x="481" y="84089"/>
                </a:lnTo>
                <a:lnTo>
                  <a:pt x="16847" y="124438"/>
                </a:lnTo>
                <a:lnTo>
                  <a:pt x="51160" y="142554"/>
                </a:lnTo>
                <a:lnTo>
                  <a:pt x="59551" y="143081"/>
                </a:lnTo>
                <a:lnTo>
                  <a:pt x="66358" y="143081"/>
                </a:lnTo>
                <a:lnTo>
                  <a:pt x="72748" y="142093"/>
                </a:lnTo>
                <a:lnTo>
                  <a:pt x="84737" y="138140"/>
                </a:lnTo>
                <a:lnTo>
                  <a:pt x="90161" y="135264"/>
                </a:lnTo>
                <a:lnTo>
                  <a:pt x="99656" y="127798"/>
                </a:lnTo>
                <a:lnTo>
                  <a:pt x="51382" y="127798"/>
                </a:lnTo>
                <a:lnTo>
                  <a:pt x="43982" y="125734"/>
                </a:lnTo>
                <a:lnTo>
                  <a:pt x="17259" y="89936"/>
                </a:lnTo>
                <a:lnTo>
                  <a:pt x="15810" y="73780"/>
                </a:lnTo>
                <a:lnTo>
                  <a:pt x="16172" y="65360"/>
                </a:lnTo>
                <a:lnTo>
                  <a:pt x="30763" y="30083"/>
                </a:lnTo>
                <a:lnTo>
                  <a:pt x="51382" y="19762"/>
                </a:lnTo>
                <a:lnTo>
                  <a:pt x="99626" y="19762"/>
                </a:lnTo>
                <a:lnTo>
                  <a:pt x="90161" y="12318"/>
                </a:lnTo>
                <a:lnTo>
                  <a:pt x="84737" y="9420"/>
                </a:lnTo>
                <a:lnTo>
                  <a:pt x="72748" y="5467"/>
                </a:lnTo>
                <a:lnTo>
                  <a:pt x="66358" y="4479"/>
                </a:lnTo>
                <a:close/>
              </a:path>
              <a:path w="1495425" h="161925">
                <a:moveTo>
                  <a:pt x="113832" y="99076"/>
                </a:moveTo>
                <a:lnTo>
                  <a:pt x="97495" y="99076"/>
                </a:lnTo>
                <a:lnTo>
                  <a:pt x="96529" y="103731"/>
                </a:lnTo>
                <a:lnTo>
                  <a:pt x="94838" y="107859"/>
                </a:lnTo>
                <a:lnTo>
                  <a:pt x="64030" y="127798"/>
                </a:lnTo>
                <a:lnTo>
                  <a:pt x="99656" y="127798"/>
                </a:lnTo>
                <a:lnTo>
                  <a:pt x="99823" y="127666"/>
                </a:lnTo>
                <a:lnTo>
                  <a:pt x="103863" y="123033"/>
                </a:lnTo>
                <a:lnTo>
                  <a:pt x="110363" y="112141"/>
                </a:lnTo>
                <a:lnTo>
                  <a:pt x="112602" y="105971"/>
                </a:lnTo>
                <a:lnTo>
                  <a:pt x="113832" y="99076"/>
                </a:lnTo>
                <a:close/>
              </a:path>
              <a:path w="1495425" h="161925">
                <a:moveTo>
                  <a:pt x="99626" y="19762"/>
                </a:moveTo>
                <a:lnTo>
                  <a:pt x="64030" y="19762"/>
                </a:lnTo>
                <a:lnTo>
                  <a:pt x="68334" y="20377"/>
                </a:lnTo>
                <a:lnTo>
                  <a:pt x="76591" y="22836"/>
                </a:lnTo>
                <a:lnTo>
                  <a:pt x="80345" y="24681"/>
                </a:lnTo>
                <a:lnTo>
                  <a:pt x="83727" y="27140"/>
                </a:lnTo>
                <a:lnTo>
                  <a:pt x="87158" y="29561"/>
                </a:lnTo>
                <a:lnTo>
                  <a:pt x="90051" y="32542"/>
                </a:lnTo>
                <a:lnTo>
                  <a:pt x="92467" y="36165"/>
                </a:lnTo>
                <a:lnTo>
                  <a:pt x="94838" y="39656"/>
                </a:lnTo>
                <a:lnTo>
                  <a:pt x="96529" y="43785"/>
                </a:lnTo>
                <a:lnTo>
                  <a:pt x="97495" y="48484"/>
                </a:lnTo>
                <a:lnTo>
                  <a:pt x="113832" y="48484"/>
                </a:lnTo>
                <a:lnTo>
                  <a:pt x="112602" y="41545"/>
                </a:lnTo>
                <a:lnTo>
                  <a:pt x="110363" y="35375"/>
                </a:lnTo>
                <a:lnTo>
                  <a:pt x="103863" y="24527"/>
                </a:lnTo>
                <a:lnTo>
                  <a:pt x="99823" y="19916"/>
                </a:lnTo>
                <a:lnTo>
                  <a:pt x="99626" y="19762"/>
                </a:lnTo>
                <a:close/>
              </a:path>
              <a:path w="1495425" h="161925">
                <a:moveTo>
                  <a:pt x="145765" y="6324"/>
                </a:moveTo>
                <a:lnTo>
                  <a:pt x="128638" y="6324"/>
                </a:lnTo>
                <a:lnTo>
                  <a:pt x="178176" y="141236"/>
                </a:lnTo>
                <a:lnTo>
                  <a:pt x="195040" y="141236"/>
                </a:lnTo>
                <a:lnTo>
                  <a:pt x="202877" y="119893"/>
                </a:lnTo>
                <a:lnTo>
                  <a:pt x="185817" y="119893"/>
                </a:lnTo>
                <a:lnTo>
                  <a:pt x="145765" y="6324"/>
                </a:lnTo>
                <a:close/>
              </a:path>
              <a:path w="1495425" h="161925">
                <a:moveTo>
                  <a:pt x="244578" y="6324"/>
                </a:moveTo>
                <a:lnTo>
                  <a:pt x="227451" y="6324"/>
                </a:lnTo>
                <a:lnTo>
                  <a:pt x="187398" y="119893"/>
                </a:lnTo>
                <a:lnTo>
                  <a:pt x="202877" y="119893"/>
                </a:lnTo>
                <a:lnTo>
                  <a:pt x="244578" y="6324"/>
                </a:lnTo>
                <a:close/>
              </a:path>
              <a:path w="1495425" h="161925">
                <a:moveTo>
                  <a:pt x="320340" y="4479"/>
                </a:moveTo>
                <a:lnTo>
                  <a:pt x="313533" y="4479"/>
                </a:lnTo>
                <a:lnTo>
                  <a:pt x="305142" y="5006"/>
                </a:lnTo>
                <a:lnTo>
                  <a:pt x="270829" y="23122"/>
                </a:lnTo>
                <a:lnTo>
                  <a:pt x="254464" y="63470"/>
                </a:lnTo>
                <a:lnTo>
                  <a:pt x="253982" y="73780"/>
                </a:lnTo>
                <a:lnTo>
                  <a:pt x="254464" y="84089"/>
                </a:lnTo>
                <a:lnTo>
                  <a:pt x="270829" y="124438"/>
                </a:lnTo>
                <a:lnTo>
                  <a:pt x="305142" y="142554"/>
                </a:lnTo>
                <a:lnTo>
                  <a:pt x="313533" y="143081"/>
                </a:lnTo>
                <a:lnTo>
                  <a:pt x="320340" y="143081"/>
                </a:lnTo>
                <a:lnTo>
                  <a:pt x="326730" y="142093"/>
                </a:lnTo>
                <a:lnTo>
                  <a:pt x="338720" y="138140"/>
                </a:lnTo>
                <a:lnTo>
                  <a:pt x="344143" y="135264"/>
                </a:lnTo>
                <a:lnTo>
                  <a:pt x="353638" y="127798"/>
                </a:lnTo>
                <a:lnTo>
                  <a:pt x="305365" y="127798"/>
                </a:lnTo>
                <a:lnTo>
                  <a:pt x="297965" y="125734"/>
                </a:lnTo>
                <a:lnTo>
                  <a:pt x="271241" y="89936"/>
                </a:lnTo>
                <a:lnTo>
                  <a:pt x="269792" y="73780"/>
                </a:lnTo>
                <a:lnTo>
                  <a:pt x="270154" y="65360"/>
                </a:lnTo>
                <a:lnTo>
                  <a:pt x="284746" y="30083"/>
                </a:lnTo>
                <a:lnTo>
                  <a:pt x="305365" y="19762"/>
                </a:lnTo>
                <a:lnTo>
                  <a:pt x="353608" y="19762"/>
                </a:lnTo>
                <a:lnTo>
                  <a:pt x="344143" y="12318"/>
                </a:lnTo>
                <a:lnTo>
                  <a:pt x="338720" y="9420"/>
                </a:lnTo>
                <a:lnTo>
                  <a:pt x="326730" y="5467"/>
                </a:lnTo>
                <a:lnTo>
                  <a:pt x="320340" y="4479"/>
                </a:lnTo>
                <a:close/>
              </a:path>
              <a:path w="1495425" h="161925">
                <a:moveTo>
                  <a:pt x="367814" y="99076"/>
                </a:moveTo>
                <a:lnTo>
                  <a:pt x="351477" y="99076"/>
                </a:lnTo>
                <a:lnTo>
                  <a:pt x="350511" y="103731"/>
                </a:lnTo>
                <a:lnTo>
                  <a:pt x="348820" y="107859"/>
                </a:lnTo>
                <a:lnTo>
                  <a:pt x="318013" y="127798"/>
                </a:lnTo>
                <a:lnTo>
                  <a:pt x="353638" y="127798"/>
                </a:lnTo>
                <a:lnTo>
                  <a:pt x="353805" y="127666"/>
                </a:lnTo>
                <a:lnTo>
                  <a:pt x="357845" y="123033"/>
                </a:lnTo>
                <a:lnTo>
                  <a:pt x="364345" y="112141"/>
                </a:lnTo>
                <a:lnTo>
                  <a:pt x="366585" y="105971"/>
                </a:lnTo>
                <a:lnTo>
                  <a:pt x="367814" y="99076"/>
                </a:lnTo>
                <a:close/>
              </a:path>
              <a:path w="1495425" h="161925">
                <a:moveTo>
                  <a:pt x="353608" y="19762"/>
                </a:moveTo>
                <a:lnTo>
                  <a:pt x="318013" y="19762"/>
                </a:lnTo>
                <a:lnTo>
                  <a:pt x="322317" y="20377"/>
                </a:lnTo>
                <a:lnTo>
                  <a:pt x="330573" y="22836"/>
                </a:lnTo>
                <a:lnTo>
                  <a:pt x="334328" y="24681"/>
                </a:lnTo>
                <a:lnTo>
                  <a:pt x="337709" y="27140"/>
                </a:lnTo>
                <a:lnTo>
                  <a:pt x="341140" y="29561"/>
                </a:lnTo>
                <a:lnTo>
                  <a:pt x="344033" y="32542"/>
                </a:lnTo>
                <a:lnTo>
                  <a:pt x="346450" y="36165"/>
                </a:lnTo>
                <a:lnTo>
                  <a:pt x="348820" y="39656"/>
                </a:lnTo>
                <a:lnTo>
                  <a:pt x="350511" y="43785"/>
                </a:lnTo>
                <a:lnTo>
                  <a:pt x="351477" y="48484"/>
                </a:lnTo>
                <a:lnTo>
                  <a:pt x="367814" y="48484"/>
                </a:lnTo>
                <a:lnTo>
                  <a:pt x="366585" y="41545"/>
                </a:lnTo>
                <a:lnTo>
                  <a:pt x="364345" y="35375"/>
                </a:lnTo>
                <a:lnTo>
                  <a:pt x="357845" y="24527"/>
                </a:lnTo>
                <a:lnTo>
                  <a:pt x="353805" y="19916"/>
                </a:lnTo>
                <a:lnTo>
                  <a:pt x="353608" y="19762"/>
                </a:lnTo>
                <a:close/>
              </a:path>
              <a:path w="1495425" h="161925">
                <a:moveTo>
                  <a:pt x="491973" y="0"/>
                </a:moveTo>
                <a:lnTo>
                  <a:pt x="477744" y="0"/>
                </a:lnTo>
                <a:lnTo>
                  <a:pt x="434266" y="161526"/>
                </a:lnTo>
                <a:lnTo>
                  <a:pt x="448495" y="161526"/>
                </a:lnTo>
                <a:lnTo>
                  <a:pt x="491973" y="0"/>
                </a:lnTo>
                <a:close/>
              </a:path>
              <a:path w="1495425" h="161925">
                <a:moveTo>
                  <a:pt x="625771" y="4479"/>
                </a:moveTo>
                <a:lnTo>
                  <a:pt x="618964" y="4479"/>
                </a:lnTo>
                <a:lnTo>
                  <a:pt x="610573" y="5006"/>
                </a:lnTo>
                <a:lnTo>
                  <a:pt x="576260" y="23122"/>
                </a:lnTo>
                <a:lnTo>
                  <a:pt x="559895" y="63470"/>
                </a:lnTo>
                <a:lnTo>
                  <a:pt x="559413" y="73780"/>
                </a:lnTo>
                <a:lnTo>
                  <a:pt x="559895" y="84089"/>
                </a:lnTo>
                <a:lnTo>
                  <a:pt x="576260" y="124438"/>
                </a:lnTo>
                <a:lnTo>
                  <a:pt x="610573" y="142554"/>
                </a:lnTo>
                <a:lnTo>
                  <a:pt x="618964" y="143081"/>
                </a:lnTo>
                <a:lnTo>
                  <a:pt x="625771" y="143081"/>
                </a:lnTo>
                <a:lnTo>
                  <a:pt x="632161" y="142093"/>
                </a:lnTo>
                <a:lnTo>
                  <a:pt x="644150" y="138140"/>
                </a:lnTo>
                <a:lnTo>
                  <a:pt x="649574" y="135264"/>
                </a:lnTo>
                <a:lnTo>
                  <a:pt x="659069" y="127798"/>
                </a:lnTo>
                <a:lnTo>
                  <a:pt x="610796" y="127798"/>
                </a:lnTo>
                <a:lnTo>
                  <a:pt x="603396" y="125734"/>
                </a:lnTo>
                <a:lnTo>
                  <a:pt x="576672" y="89936"/>
                </a:lnTo>
                <a:lnTo>
                  <a:pt x="575223" y="73780"/>
                </a:lnTo>
                <a:lnTo>
                  <a:pt x="575585" y="65360"/>
                </a:lnTo>
                <a:lnTo>
                  <a:pt x="590177" y="30083"/>
                </a:lnTo>
                <a:lnTo>
                  <a:pt x="610796" y="19762"/>
                </a:lnTo>
                <a:lnTo>
                  <a:pt x="659039" y="19762"/>
                </a:lnTo>
                <a:lnTo>
                  <a:pt x="649574" y="12318"/>
                </a:lnTo>
                <a:lnTo>
                  <a:pt x="644150" y="9420"/>
                </a:lnTo>
                <a:lnTo>
                  <a:pt x="632161" y="5467"/>
                </a:lnTo>
                <a:lnTo>
                  <a:pt x="625771" y="4479"/>
                </a:lnTo>
                <a:close/>
              </a:path>
              <a:path w="1495425" h="161925">
                <a:moveTo>
                  <a:pt x="673245" y="99076"/>
                </a:moveTo>
                <a:lnTo>
                  <a:pt x="656908" y="99076"/>
                </a:lnTo>
                <a:lnTo>
                  <a:pt x="655942" y="103731"/>
                </a:lnTo>
                <a:lnTo>
                  <a:pt x="654251" y="107859"/>
                </a:lnTo>
                <a:lnTo>
                  <a:pt x="623444" y="127798"/>
                </a:lnTo>
                <a:lnTo>
                  <a:pt x="659069" y="127798"/>
                </a:lnTo>
                <a:lnTo>
                  <a:pt x="659236" y="127666"/>
                </a:lnTo>
                <a:lnTo>
                  <a:pt x="663276" y="123033"/>
                </a:lnTo>
                <a:lnTo>
                  <a:pt x="669776" y="112141"/>
                </a:lnTo>
                <a:lnTo>
                  <a:pt x="672016" y="105971"/>
                </a:lnTo>
                <a:lnTo>
                  <a:pt x="673245" y="99076"/>
                </a:lnTo>
                <a:close/>
              </a:path>
              <a:path w="1495425" h="161925">
                <a:moveTo>
                  <a:pt x="659039" y="19762"/>
                </a:moveTo>
                <a:lnTo>
                  <a:pt x="623444" y="19762"/>
                </a:lnTo>
                <a:lnTo>
                  <a:pt x="627748" y="20377"/>
                </a:lnTo>
                <a:lnTo>
                  <a:pt x="636004" y="22836"/>
                </a:lnTo>
                <a:lnTo>
                  <a:pt x="639759" y="24681"/>
                </a:lnTo>
                <a:lnTo>
                  <a:pt x="643140" y="27140"/>
                </a:lnTo>
                <a:lnTo>
                  <a:pt x="646571" y="29561"/>
                </a:lnTo>
                <a:lnTo>
                  <a:pt x="649464" y="32542"/>
                </a:lnTo>
                <a:lnTo>
                  <a:pt x="651881" y="36165"/>
                </a:lnTo>
                <a:lnTo>
                  <a:pt x="654251" y="39656"/>
                </a:lnTo>
                <a:lnTo>
                  <a:pt x="655942" y="43785"/>
                </a:lnTo>
                <a:lnTo>
                  <a:pt x="656908" y="48484"/>
                </a:lnTo>
                <a:lnTo>
                  <a:pt x="673245" y="48484"/>
                </a:lnTo>
                <a:lnTo>
                  <a:pt x="672016" y="41545"/>
                </a:lnTo>
                <a:lnTo>
                  <a:pt x="669776" y="35375"/>
                </a:lnTo>
                <a:lnTo>
                  <a:pt x="663276" y="24527"/>
                </a:lnTo>
                <a:lnTo>
                  <a:pt x="659236" y="19916"/>
                </a:lnTo>
                <a:lnTo>
                  <a:pt x="659039" y="19762"/>
                </a:lnTo>
                <a:close/>
              </a:path>
              <a:path w="1495425" h="161925">
                <a:moveTo>
                  <a:pt x="705179" y="6324"/>
                </a:moveTo>
                <a:lnTo>
                  <a:pt x="688051" y="6324"/>
                </a:lnTo>
                <a:lnTo>
                  <a:pt x="737589" y="141236"/>
                </a:lnTo>
                <a:lnTo>
                  <a:pt x="754453" y="141236"/>
                </a:lnTo>
                <a:lnTo>
                  <a:pt x="762290" y="119893"/>
                </a:lnTo>
                <a:lnTo>
                  <a:pt x="745231" y="119893"/>
                </a:lnTo>
                <a:lnTo>
                  <a:pt x="705179" y="6324"/>
                </a:lnTo>
                <a:close/>
              </a:path>
              <a:path w="1495425" h="161925">
                <a:moveTo>
                  <a:pt x="803992" y="6324"/>
                </a:moveTo>
                <a:lnTo>
                  <a:pt x="786864" y="6324"/>
                </a:lnTo>
                <a:lnTo>
                  <a:pt x="746812" y="119893"/>
                </a:lnTo>
                <a:lnTo>
                  <a:pt x="762290" y="119893"/>
                </a:lnTo>
                <a:lnTo>
                  <a:pt x="803992" y="6324"/>
                </a:lnTo>
                <a:close/>
              </a:path>
              <a:path w="1495425" h="161925">
                <a:moveTo>
                  <a:pt x="830539" y="6324"/>
                </a:moveTo>
                <a:lnTo>
                  <a:pt x="813412" y="6324"/>
                </a:lnTo>
                <a:lnTo>
                  <a:pt x="862950" y="141236"/>
                </a:lnTo>
                <a:lnTo>
                  <a:pt x="879814" y="141236"/>
                </a:lnTo>
                <a:lnTo>
                  <a:pt x="887651" y="119893"/>
                </a:lnTo>
                <a:lnTo>
                  <a:pt x="870592" y="119893"/>
                </a:lnTo>
                <a:lnTo>
                  <a:pt x="830539" y="6324"/>
                </a:lnTo>
                <a:close/>
              </a:path>
              <a:path w="1495425" h="161925">
                <a:moveTo>
                  <a:pt x="929352" y="6324"/>
                </a:moveTo>
                <a:lnTo>
                  <a:pt x="912225" y="6324"/>
                </a:lnTo>
                <a:lnTo>
                  <a:pt x="872173" y="119893"/>
                </a:lnTo>
                <a:lnTo>
                  <a:pt x="887651" y="119893"/>
                </a:lnTo>
                <a:lnTo>
                  <a:pt x="929352" y="6324"/>
                </a:lnTo>
                <a:close/>
              </a:path>
              <a:path w="1495425" h="161925">
                <a:moveTo>
                  <a:pt x="1048126" y="0"/>
                </a:moveTo>
                <a:lnTo>
                  <a:pt x="1033896" y="0"/>
                </a:lnTo>
                <a:lnTo>
                  <a:pt x="990419" y="161526"/>
                </a:lnTo>
                <a:lnTo>
                  <a:pt x="1004648" y="161526"/>
                </a:lnTo>
                <a:lnTo>
                  <a:pt x="1048126" y="0"/>
                </a:lnTo>
                <a:close/>
              </a:path>
              <a:path w="1495425" h="161925">
                <a:moveTo>
                  <a:pt x="1181924" y="4479"/>
                </a:moveTo>
                <a:lnTo>
                  <a:pt x="1175117" y="4479"/>
                </a:lnTo>
                <a:lnTo>
                  <a:pt x="1166726" y="5006"/>
                </a:lnTo>
                <a:lnTo>
                  <a:pt x="1132413" y="23122"/>
                </a:lnTo>
                <a:lnTo>
                  <a:pt x="1116047" y="63470"/>
                </a:lnTo>
                <a:lnTo>
                  <a:pt x="1115565" y="73780"/>
                </a:lnTo>
                <a:lnTo>
                  <a:pt x="1116047" y="84089"/>
                </a:lnTo>
                <a:lnTo>
                  <a:pt x="1132413" y="124438"/>
                </a:lnTo>
                <a:lnTo>
                  <a:pt x="1166726" y="142554"/>
                </a:lnTo>
                <a:lnTo>
                  <a:pt x="1175117" y="143081"/>
                </a:lnTo>
                <a:lnTo>
                  <a:pt x="1181924" y="143081"/>
                </a:lnTo>
                <a:lnTo>
                  <a:pt x="1188314" y="142093"/>
                </a:lnTo>
                <a:lnTo>
                  <a:pt x="1200303" y="138140"/>
                </a:lnTo>
                <a:lnTo>
                  <a:pt x="1205727" y="135264"/>
                </a:lnTo>
                <a:lnTo>
                  <a:pt x="1215222" y="127798"/>
                </a:lnTo>
                <a:lnTo>
                  <a:pt x="1166948" y="127798"/>
                </a:lnTo>
                <a:lnTo>
                  <a:pt x="1159548" y="125734"/>
                </a:lnTo>
                <a:lnTo>
                  <a:pt x="1132825" y="89936"/>
                </a:lnTo>
                <a:lnTo>
                  <a:pt x="1131376" y="73780"/>
                </a:lnTo>
                <a:lnTo>
                  <a:pt x="1131738" y="65360"/>
                </a:lnTo>
                <a:lnTo>
                  <a:pt x="1146329" y="30083"/>
                </a:lnTo>
                <a:lnTo>
                  <a:pt x="1166948" y="19762"/>
                </a:lnTo>
                <a:lnTo>
                  <a:pt x="1215192" y="19762"/>
                </a:lnTo>
                <a:lnTo>
                  <a:pt x="1205727" y="12318"/>
                </a:lnTo>
                <a:lnTo>
                  <a:pt x="1200303" y="9420"/>
                </a:lnTo>
                <a:lnTo>
                  <a:pt x="1188314" y="5467"/>
                </a:lnTo>
                <a:lnTo>
                  <a:pt x="1181924" y="4479"/>
                </a:lnTo>
                <a:close/>
              </a:path>
              <a:path w="1495425" h="161925">
                <a:moveTo>
                  <a:pt x="1229398" y="99076"/>
                </a:moveTo>
                <a:lnTo>
                  <a:pt x="1213061" y="99076"/>
                </a:lnTo>
                <a:lnTo>
                  <a:pt x="1212095" y="103731"/>
                </a:lnTo>
                <a:lnTo>
                  <a:pt x="1210404" y="107859"/>
                </a:lnTo>
                <a:lnTo>
                  <a:pt x="1179596" y="127798"/>
                </a:lnTo>
                <a:lnTo>
                  <a:pt x="1215222" y="127798"/>
                </a:lnTo>
                <a:lnTo>
                  <a:pt x="1215388" y="127666"/>
                </a:lnTo>
                <a:lnTo>
                  <a:pt x="1219429" y="123033"/>
                </a:lnTo>
                <a:lnTo>
                  <a:pt x="1225929" y="112141"/>
                </a:lnTo>
                <a:lnTo>
                  <a:pt x="1228168" y="105971"/>
                </a:lnTo>
                <a:lnTo>
                  <a:pt x="1229398" y="99076"/>
                </a:lnTo>
                <a:close/>
              </a:path>
              <a:path w="1495425" h="161925">
                <a:moveTo>
                  <a:pt x="1215192" y="19762"/>
                </a:moveTo>
                <a:lnTo>
                  <a:pt x="1179596" y="19762"/>
                </a:lnTo>
                <a:lnTo>
                  <a:pt x="1183900" y="20377"/>
                </a:lnTo>
                <a:lnTo>
                  <a:pt x="1192156" y="22836"/>
                </a:lnTo>
                <a:lnTo>
                  <a:pt x="1195911" y="24681"/>
                </a:lnTo>
                <a:lnTo>
                  <a:pt x="1199293" y="27140"/>
                </a:lnTo>
                <a:lnTo>
                  <a:pt x="1202724" y="29561"/>
                </a:lnTo>
                <a:lnTo>
                  <a:pt x="1205617" y="32542"/>
                </a:lnTo>
                <a:lnTo>
                  <a:pt x="1208033" y="36165"/>
                </a:lnTo>
                <a:lnTo>
                  <a:pt x="1210404" y="39656"/>
                </a:lnTo>
                <a:lnTo>
                  <a:pt x="1212095" y="43785"/>
                </a:lnTo>
                <a:lnTo>
                  <a:pt x="1213061" y="48484"/>
                </a:lnTo>
                <a:lnTo>
                  <a:pt x="1229398" y="48484"/>
                </a:lnTo>
                <a:lnTo>
                  <a:pt x="1228168" y="41545"/>
                </a:lnTo>
                <a:lnTo>
                  <a:pt x="1225929" y="35375"/>
                </a:lnTo>
                <a:lnTo>
                  <a:pt x="1219429" y="24527"/>
                </a:lnTo>
                <a:lnTo>
                  <a:pt x="1215388" y="19916"/>
                </a:lnTo>
                <a:lnTo>
                  <a:pt x="1215192" y="19762"/>
                </a:lnTo>
                <a:close/>
              </a:path>
              <a:path w="1495425" h="161925">
                <a:moveTo>
                  <a:pt x="1316886" y="4479"/>
                </a:moveTo>
                <a:lnTo>
                  <a:pt x="1310079" y="4479"/>
                </a:lnTo>
                <a:lnTo>
                  <a:pt x="1301688" y="5006"/>
                </a:lnTo>
                <a:lnTo>
                  <a:pt x="1267375" y="23122"/>
                </a:lnTo>
                <a:lnTo>
                  <a:pt x="1251009" y="63470"/>
                </a:lnTo>
                <a:lnTo>
                  <a:pt x="1250528" y="73780"/>
                </a:lnTo>
                <a:lnTo>
                  <a:pt x="1251009" y="84089"/>
                </a:lnTo>
                <a:lnTo>
                  <a:pt x="1267375" y="124438"/>
                </a:lnTo>
                <a:lnTo>
                  <a:pt x="1301688" y="142554"/>
                </a:lnTo>
                <a:lnTo>
                  <a:pt x="1310079" y="143081"/>
                </a:lnTo>
                <a:lnTo>
                  <a:pt x="1316886" y="143081"/>
                </a:lnTo>
                <a:lnTo>
                  <a:pt x="1323276" y="142093"/>
                </a:lnTo>
                <a:lnTo>
                  <a:pt x="1335265" y="138140"/>
                </a:lnTo>
                <a:lnTo>
                  <a:pt x="1340689" y="135264"/>
                </a:lnTo>
                <a:lnTo>
                  <a:pt x="1350184" y="127798"/>
                </a:lnTo>
                <a:lnTo>
                  <a:pt x="1301910" y="127798"/>
                </a:lnTo>
                <a:lnTo>
                  <a:pt x="1294510" y="125734"/>
                </a:lnTo>
                <a:lnTo>
                  <a:pt x="1267787" y="89936"/>
                </a:lnTo>
                <a:lnTo>
                  <a:pt x="1266338" y="73780"/>
                </a:lnTo>
                <a:lnTo>
                  <a:pt x="1266700" y="65360"/>
                </a:lnTo>
                <a:lnTo>
                  <a:pt x="1281291" y="30083"/>
                </a:lnTo>
                <a:lnTo>
                  <a:pt x="1301910" y="19762"/>
                </a:lnTo>
                <a:lnTo>
                  <a:pt x="1350154" y="19762"/>
                </a:lnTo>
                <a:lnTo>
                  <a:pt x="1340689" y="12318"/>
                </a:lnTo>
                <a:lnTo>
                  <a:pt x="1335265" y="9420"/>
                </a:lnTo>
                <a:lnTo>
                  <a:pt x="1323276" y="5467"/>
                </a:lnTo>
                <a:lnTo>
                  <a:pt x="1316886" y="4479"/>
                </a:lnTo>
                <a:close/>
              </a:path>
              <a:path w="1495425" h="161925">
                <a:moveTo>
                  <a:pt x="1364360" y="99076"/>
                </a:moveTo>
                <a:lnTo>
                  <a:pt x="1348023" y="99076"/>
                </a:lnTo>
                <a:lnTo>
                  <a:pt x="1347057" y="103731"/>
                </a:lnTo>
                <a:lnTo>
                  <a:pt x="1345366" y="107859"/>
                </a:lnTo>
                <a:lnTo>
                  <a:pt x="1314558" y="127798"/>
                </a:lnTo>
                <a:lnTo>
                  <a:pt x="1350184" y="127798"/>
                </a:lnTo>
                <a:lnTo>
                  <a:pt x="1350351" y="127666"/>
                </a:lnTo>
                <a:lnTo>
                  <a:pt x="1354391" y="123033"/>
                </a:lnTo>
                <a:lnTo>
                  <a:pt x="1360891" y="112141"/>
                </a:lnTo>
                <a:lnTo>
                  <a:pt x="1363130" y="105971"/>
                </a:lnTo>
                <a:lnTo>
                  <a:pt x="1364360" y="99076"/>
                </a:lnTo>
                <a:close/>
              </a:path>
              <a:path w="1495425" h="161925">
                <a:moveTo>
                  <a:pt x="1350154" y="19762"/>
                </a:moveTo>
                <a:lnTo>
                  <a:pt x="1314558" y="19762"/>
                </a:lnTo>
                <a:lnTo>
                  <a:pt x="1318862" y="20377"/>
                </a:lnTo>
                <a:lnTo>
                  <a:pt x="1327119" y="22836"/>
                </a:lnTo>
                <a:lnTo>
                  <a:pt x="1330873" y="24681"/>
                </a:lnTo>
                <a:lnTo>
                  <a:pt x="1334255" y="27140"/>
                </a:lnTo>
                <a:lnTo>
                  <a:pt x="1337686" y="29561"/>
                </a:lnTo>
                <a:lnTo>
                  <a:pt x="1340579" y="32542"/>
                </a:lnTo>
                <a:lnTo>
                  <a:pt x="1342995" y="36165"/>
                </a:lnTo>
                <a:lnTo>
                  <a:pt x="1345366" y="39656"/>
                </a:lnTo>
                <a:lnTo>
                  <a:pt x="1347057" y="43785"/>
                </a:lnTo>
                <a:lnTo>
                  <a:pt x="1348023" y="48484"/>
                </a:lnTo>
                <a:lnTo>
                  <a:pt x="1364360" y="48484"/>
                </a:lnTo>
                <a:lnTo>
                  <a:pt x="1363130" y="41545"/>
                </a:lnTo>
                <a:lnTo>
                  <a:pt x="1360891" y="35375"/>
                </a:lnTo>
                <a:lnTo>
                  <a:pt x="1354391" y="24527"/>
                </a:lnTo>
                <a:lnTo>
                  <a:pt x="1350351" y="19916"/>
                </a:lnTo>
                <a:lnTo>
                  <a:pt x="1350154" y="19762"/>
                </a:lnTo>
                <a:close/>
              </a:path>
              <a:path w="1495425" h="161925">
                <a:moveTo>
                  <a:pt x="1396293" y="6324"/>
                </a:moveTo>
                <a:lnTo>
                  <a:pt x="1379166" y="6324"/>
                </a:lnTo>
                <a:lnTo>
                  <a:pt x="1428704" y="141236"/>
                </a:lnTo>
                <a:lnTo>
                  <a:pt x="1445568" y="141236"/>
                </a:lnTo>
                <a:lnTo>
                  <a:pt x="1453405" y="119893"/>
                </a:lnTo>
                <a:lnTo>
                  <a:pt x="1436345" y="119893"/>
                </a:lnTo>
                <a:lnTo>
                  <a:pt x="1396293" y="6324"/>
                </a:lnTo>
                <a:close/>
              </a:path>
              <a:path w="1495425" h="161925">
                <a:moveTo>
                  <a:pt x="1495106" y="6324"/>
                </a:moveTo>
                <a:lnTo>
                  <a:pt x="1477979" y="6324"/>
                </a:lnTo>
                <a:lnTo>
                  <a:pt x="1437926" y="119893"/>
                </a:lnTo>
                <a:lnTo>
                  <a:pt x="1453405" y="119893"/>
                </a:lnTo>
                <a:lnTo>
                  <a:pt x="1495106" y="63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453477" y="2145058"/>
            <a:ext cx="24629" cy="25887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2859477" y="1442263"/>
            <a:ext cx="2046136" cy="166143"/>
            <a:chOff x="564244" y="4227967"/>
            <a:chExt cx="5998210" cy="487045"/>
          </a:xfrm>
        </p:grpSpPr>
        <p:sp>
          <p:nvSpPr>
            <p:cNvPr id="23" name="object 23"/>
            <p:cNvSpPr/>
            <p:nvPr/>
          </p:nvSpPr>
          <p:spPr>
            <a:xfrm>
              <a:off x="564244" y="4227967"/>
              <a:ext cx="5998210" cy="487045"/>
            </a:xfrm>
            <a:custGeom>
              <a:avLst/>
              <a:gdLst/>
              <a:ahLst/>
              <a:cxnLst/>
              <a:rect l="l" t="t" r="r" b="b"/>
              <a:pathLst>
                <a:path w="5998210" h="487045">
                  <a:moveTo>
                    <a:pt x="5920699" y="0"/>
                  </a:moveTo>
                  <a:lnTo>
                    <a:pt x="77293" y="0"/>
                  </a:ln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0" y="409656"/>
                  </a:lnTo>
                  <a:lnTo>
                    <a:pt x="6074" y="439742"/>
                  </a:lnTo>
                  <a:lnTo>
                    <a:pt x="22638" y="464311"/>
                  </a:lnTo>
                  <a:lnTo>
                    <a:pt x="47207" y="480876"/>
                  </a:lnTo>
                  <a:lnTo>
                    <a:pt x="77293" y="486950"/>
                  </a:lnTo>
                  <a:lnTo>
                    <a:pt x="5920699" y="486950"/>
                  </a:lnTo>
                  <a:lnTo>
                    <a:pt x="5950785" y="480876"/>
                  </a:lnTo>
                  <a:lnTo>
                    <a:pt x="5975354" y="464311"/>
                  </a:lnTo>
                  <a:lnTo>
                    <a:pt x="5991919" y="439742"/>
                  </a:lnTo>
                  <a:lnTo>
                    <a:pt x="5997993" y="409656"/>
                  </a:lnTo>
                  <a:lnTo>
                    <a:pt x="5997993" y="77293"/>
                  </a:lnTo>
                  <a:lnTo>
                    <a:pt x="5991919" y="47207"/>
                  </a:lnTo>
                  <a:lnTo>
                    <a:pt x="5975354" y="22638"/>
                  </a:lnTo>
                  <a:lnTo>
                    <a:pt x="5950786" y="6074"/>
                  </a:lnTo>
                  <a:lnTo>
                    <a:pt x="59206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24" name="object 24"/>
            <p:cNvSpPr/>
            <p:nvPr/>
          </p:nvSpPr>
          <p:spPr>
            <a:xfrm>
              <a:off x="564244" y="4227967"/>
              <a:ext cx="5998210" cy="487045"/>
            </a:xfrm>
            <a:custGeom>
              <a:avLst/>
              <a:gdLst/>
              <a:ahLst/>
              <a:cxnLst/>
              <a:rect l="l" t="t" r="r" b="b"/>
              <a:pathLst>
                <a:path w="5998209" h="487045">
                  <a:moveTo>
                    <a:pt x="7729" y="77293"/>
                  </a:moveTo>
                  <a:lnTo>
                    <a:pt x="0" y="77293"/>
                  </a:lnTo>
                  <a:lnTo>
                    <a:pt x="0" y="409656"/>
                  </a:lnTo>
                  <a:lnTo>
                    <a:pt x="6074" y="439742"/>
                  </a:lnTo>
                  <a:lnTo>
                    <a:pt x="22638" y="464311"/>
                  </a:lnTo>
                  <a:lnTo>
                    <a:pt x="47207" y="480876"/>
                  </a:lnTo>
                  <a:lnTo>
                    <a:pt x="77293" y="486950"/>
                  </a:lnTo>
                  <a:lnTo>
                    <a:pt x="77293" y="479220"/>
                  </a:lnTo>
                  <a:lnTo>
                    <a:pt x="50216" y="473753"/>
                  </a:lnTo>
                  <a:lnTo>
                    <a:pt x="28104" y="458845"/>
                  </a:lnTo>
                  <a:lnTo>
                    <a:pt x="13196" y="436733"/>
                  </a:lnTo>
                  <a:lnTo>
                    <a:pt x="7729" y="409656"/>
                  </a:lnTo>
                  <a:lnTo>
                    <a:pt x="7729" y="77293"/>
                  </a:lnTo>
                  <a:close/>
                </a:path>
                <a:path w="5998209" h="487045">
                  <a:moveTo>
                    <a:pt x="5920699" y="479220"/>
                  </a:moveTo>
                  <a:lnTo>
                    <a:pt x="77293" y="479220"/>
                  </a:lnTo>
                  <a:lnTo>
                    <a:pt x="77293" y="486950"/>
                  </a:lnTo>
                  <a:lnTo>
                    <a:pt x="5920699" y="486950"/>
                  </a:lnTo>
                  <a:lnTo>
                    <a:pt x="5920699" y="479220"/>
                  </a:lnTo>
                  <a:close/>
                </a:path>
                <a:path w="5998209" h="487045">
                  <a:moveTo>
                    <a:pt x="5920699" y="0"/>
                  </a:moveTo>
                  <a:lnTo>
                    <a:pt x="5920699" y="7728"/>
                  </a:lnTo>
                  <a:lnTo>
                    <a:pt x="5947777" y="13195"/>
                  </a:lnTo>
                  <a:lnTo>
                    <a:pt x="5969889" y="28103"/>
                  </a:lnTo>
                  <a:lnTo>
                    <a:pt x="5984797" y="50215"/>
                  </a:lnTo>
                  <a:lnTo>
                    <a:pt x="5990264" y="77293"/>
                  </a:lnTo>
                  <a:lnTo>
                    <a:pt x="5990263" y="409656"/>
                  </a:lnTo>
                  <a:lnTo>
                    <a:pt x="5984797" y="436733"/>
                  </a:lnTo>
                  <a:lnTo>
                    <a:pt x="5969889" y="458845"/>
                  </a:lnTo>
                  <a:lnTo>
                    <a:pt x="5947777" y="473753"/>
                  </a:lnTo>
                  <a:lnTo>
                    <a:pt x="5920699" y="479220"/>
                  </a:lnTo>
                  <a:lnTo>
                    <a:pt x="5920699" y="486950"/>
                  </a:lnTo>
                  <a:lnTo>
                    <a:pt x="5950785" y="480876"/>
                  </a:lnTo>
                  <a:lnTo>
                    <a:pt x="5975354" y="464311"/>
                  </a:lnTo>
                  <a:lnTo>
                    <a:pt x="5991919" y="439742"/>
                  </a:lnTo>
                  <a:lnTo>
                    <a:pt x="5997993" y="409656"/>
                  </a:lnTo>
                  <a:lnTo>
                    <a:pt x="5997993" y="77293"/>
                  </a:lnTo>
                  <a:lnTo>
                    <a:pt x="5991919" y="47207"/>
                  </a:lnTo>
                  <a:lnTo>
                    <a:pt x="5975354" y="22638"/>
                  </a:lnTo>
                  <a:lnTo>
                    <a:pt x="5950785" y="6074"/>
                  </a:lnTo>
                  <a:lnTo>
                    <a:pt x="5920699" y="0"/>
                  </a:lnTo>
                  <a:close/>
                </a:path>
                <a:path w="5998209" h="487045">
                  <a:moveTo>
                    <a:pt x="77293" y="0"/>
                  </a:move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7729" y="77293"/>
                  </a:lnTo>
                  <a:lnTo>
                    <a:pt x="13196" y="50215"/>
                  </a:lnTo>
                  <a:lnTo>
                    <a:pt x="28104" y="28103"/>
                  </a:lnTo>
                  <a:lnTo>
                    <a:pt x="50216" y="13195"/>
                  </a:lnTo>
                  <a:lnTo>
                    <a:pt x="77293" y="7728"/>
                  </a:lnTo>
                  <a:lnTo>
                    <a:pt x="77293" y="0"/>
                  </a:lnTo>
                  <a:close/>
                </a:path>
                <a:path w="5998209" h="487045">
                  <a:moveTo>
                    <a:pt x="5920699" y="0"/>
                  </a:moveTo>
                  <a:lnTo>
                    <a:pt x="77293" y="0"/>
                  </a:lnTo>
                  <a:lnTo>
                    <a:pt x="77293" y="7728"/>
                  </a:lnTo>
                  <a:lnTo>
                    <a:pt x="5920699" y="7728"/>
                  </a:lnTo>
                  <a:lnTo>
                    <a:pt x="59206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2859477" y="1877315"/>
            <a:ext cx="2046136" cy="166143"/>
            <a:chOff x="564244" y="5503313"/>
            <a:chExt cx="5998210" cy="487045"/>
          </a:xfrm>
        </p:grpSpPr>
        <p:sp>
          <p:nvSpPr>
            <p:cNvPr id="26" name="object 26"/>
            <p:cNvSpPr/>
            <p:nvPr/>
          </p:nvSpPr>
          <p:spPr>
            <a:xfrm>
              <a:off x="564244" y="5503313"/>
              <a:ext cx="5998210" cy="487045"/>
            </a:xfrm>
            <a:custGeom>
              <a:avLst/>
              <a:gdLst/>
              <a:ahLst/>
              <a:cxnLst/>
              <a:rect l="l" t="t" r="r" b="b"/>
              <a:pathLst>
                <a:path w="5998210" h="487045">
                  <a:moveTo>
                    <a:pt x="5920699" y="0"/>
                  </a:moveTo>
                  <a:lnTo>
                    <a:pt x="77293" y="0"/>
                  </a:ln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0" y="409656"/>
                  </a:lnTo>
                  <a:lnTo>
                    <a:pt x="6074" y="439742"/>
                  </a:lnTo>
                  <a:lnTo>
                    <a:pt x="22638" y="464311"/>
                  </a:lnTo>
                  <a:lnTo>
                    <a:pt x="47207" y="480876"/>
                  </a:lnTo>
                  <a:lnTo>
                    <a:pt x="77293" y="486950"/>
                  </a:lnTo>
                  <a:lnTo>
                    <a:pt x="5920699" y="486950"/>
                  </a:lnTo>
                  <a:lnTo>
                    <a:pt x="5950785" y="480876"/>
                  </a:lnTo>
                  <a:lnTo>
                    <a:pt x="5975354" y="464311"/>
                  </a:lnTo>
                  <a:lnTo>
                    <a:pt x="5991919" y="439742"/>
                  </a:lnTo>
                  <a:lnTo>
                    <a:pt x="5997993" y="409656"/>
                  </a:lnTo>
                  <a:lnTo>
                    <a:pt x="5997993" y="77293"/>
                  </a:lnTo>
                  <a:lnTo>
                    <a:pt x="5991919" y="47207"/>
                  </a:lnTo>
                  <a:lnTo>
                    <a:pt x="5975354" y="22638"/>
                  </a:lnTo>
                  <a:lnTo>
                    <a:pt x="5950786" y="6074"/>
                  </a:lnTo>
                  <a:lnTo>
                    <a:pt x="59206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27" name="object 27"/>
            <p:cNvSpPr/>
            <p:nvPr/>
          </p:nvSpPr>
          <p:spPr>
            <a:xfrm>
              <a:off x="564244" y="5503314"/>
              <a:ext cx="5998210" cy="487045"/>
            </a:xfrm>
            <a:custGeom>
              <a:avLst/>
              <a:gdLst/>
              <a:ahLst/>
              <a:cxnLst/>
              <a:rect l="l" t="t" r="r" b="b"/>
              <a:pathLst>
                <a:path w="5998209" h="487045">
                  <a:moveTo>
                    <a:pt x="7729" y="77293"/>
                  </a:moveTo>
                  <a:lnTo>
                    <a:pt x="0" y="77293"/>
                  </a:lnTo>
                  <a:lnTo>
                    <a:pt x="0" y="409656"/>
                  </a:lnTo>
                  <a:lnTo>
                    <a:pt x="6074" y="439742"/>
                  </a:lnTo>
                  <a:lnTo>
                    <a:pt x="22638" y="464311"/>
                  </a:lnTo>
                  <a:lnTo>
                    <a:pt x="47207" y="480876"/>
                  </a:lnTo>
                  <a:lnTo>
                    <a:pt x="77293" y="486950"/>
                  </a:lnTo>
                  <a:lnTo>
                    <a:pt x="77293" y="479220"/>
                  </a:lnTo>
                  <a:lnTo>
                    <a:pt x="50216" y="473753"/>
                  </a:lnTo>
                  <a:lnTo>
                    <a:pt x="28104" y="458845"/>
                  </a:lnTo>
                  <a:lnTo>
                    <a:pt x="13196" y="436733"/>
                  </a:lnTo>
                  <a:lnTo>
                    <a:pt x="7729" y="409656"/>
                  </a:lnTo>
                  <a:lnTo>
                    <a:pt x="7729" y="77293"/>
                  </a:lnTo>
                  <a:close/>
                </a:path>
                <a:path w="5998209" h="487045">
                  <a:moveTo>
                    <a:pt x="5920699" y="479220"/>
                  </a:moveTo>
                  <a:lnTo>
                    <a:pt x="77293" y="479220"/>
                  </a:lnTo>
                  <a:lnTo>
                    <a:pt x="77293" y="486950"/>
                  </a:lnTo>
                  <a:lnTo>
                    <a:pt x="5920699" y="486950"/>
                  </a:lnTo>
                  <a:lnTo>
                    <a:pt x="5920699" y="479220"/>
                  </a:lnTo>
                  <a:close/>
                </a:path>
                <a:path w="5998209" h="487045">
                  <a:moveTo>
                    <a:pt x="5920699" y="0"/>
                  </a:moveTo>
                  <a:lnTo>
                    <a:pt x="5920699" y="7728"/>
                  </a:lnTo>
                  <a:lnTo>
                    <a:pt x="5947777" y="13195"/>
                  </a:lnTo>
                  <a:lnTo>
                    <a:pt x="5969889" y="28103"/>
                  </a:lnTo>
                  <a:lnTo>
                    <a:pt x="5984797" y="50215"/>
                  </a:lnTo>
                  <a:lnTo>
                    <a:pt x="5990264" y="77293"/>
                  </a:lnTo>
                  <a:lnTo>
                    <a:pt x="5990263" y="409656"/>
                  </a:lnTo>
                  <a:lnTo>
                    <a:pt x="5984797" y="436733"/>
                  </a:lnTo>
                  <a:lnTo>
                    <a:pt x="5969889" y="458845"/>
                  </a:lnTo>
                  <a:lnTo>
                    <a:pt x="5947777" y="473753"/>
                  </a:lnTo>
                  <a:lnTo>
                    <a:pt x="5920699" y="479220"/>
                  </a:lnTo>
                  <a:lnTo>
                    <a:pt x="5920699" y="486950"/>
                  </a:lnTo>
                  <a:lnTo>
                    <a:pt x="5950785" y="480876"/>
                  </a:lnTo>
                  <a:lnTo>
                    <a:pt x="5975354" y="464311"/>
                  </a:lnTo>
                  <a:lnTo>
                    <a:pt x="5991919" y="439742"/>
                  </a:lnTo>
                  <a:lnTo>
                    <a:pt x="5997993" y="409656"/>
                  </a:lnTo>
                  <a:lnTo>
                    <a:pt x="5997993" y="77293"/>
                  </a:lnTo>
                  <a:lnTo>
                    <a:pt x="5991919" y="47207"/>
                  </a:lnTo>
                  <a:lnTo>
                    <a:pt x="5975354" y="22638"/>
                  </a:lnTo>
                  <a:lnTo>
                    <a:pt x="5950785" y="6074"/>
                  </a:lnTo>
                  <a:lnTo>
                    <a:pt x="5920699" y="0"/>
                  </a:lnTo>
                  <a:close/>
                </a:path>
                <a:path w="5998209" h="487045">
                  <a:moveTo>
                    <a:pt x="77293" y="0"/>
                  </a:move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7729" y="77293"/>
                  </a:lnTo>
                  <a:lnTo>
                    <a:pt x="13196" y="50215"/>
                  </a:lnTo>
                  <a:lnTo>
                    <a:pt x="28104" y="28103"/>
                  </a:lnTo>
                  <a:lnTo>
                    <a:pt x="50216" y="13195"/>
                  </a:lnTo>
                  <a:lnTo>
                    <a:pt x="77293" y="7728"/>
                  </a:lnTo>
                  <a:lnTo>
                    <a:pt x="77293" y="0"/>
                  </a:lnTo>
                  <a:close/>
                </a:path>
                <a:path w="5998209" h="487045">
                  <a:moveTo>
                    <a:pt x="5920699" y="0"/>
                  </a:moveTo>
                  <a:lnTo>
                    <a:pt x="77293" y="0"/>
                  </a:lnTo>
                  <a:lnTo>
                    <a:pt x="77293" y="7728"/>
                  </a:lnTo>
                  <a:lnTo>
                    <a:pt x="5920699" y="7728"/>
                  </a:lnTo>
                  <a:lnTo>
                    <a:pt x="59206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2859477" y="2262270"/>
            <a:ext cx="646160" cy="166143"/>
            <a:chOff x="564244" y="6631802"/>
            <a:chExt cx="1894205" cy="487045"/>
          </a:xfrm>
        </p:grpSpPr>
        <p:sp>
          <p:nvSpPr>
            <p:cNvPr id="29" name="object 29"/>
            <p:cNvSpPr/>
            <p:nvPr/>
          </p:nvSpPr>
          <p:spPr>
            <a:xfrm>
              <a:off x="564244" y="6631802"/>
              <a:ext cx="1894205" cy="487045"/>
            </a:xfrm>
            <a:custGeom>
              <a:avLst/>
              <a:gdLst/>
              <a:ahLst/>
              <a:cxnLst/>
              <a:rect l="l" t="t" r="r" b="b"/>
              <a:pathLst>
                <a:path w="1894205" h="487045">
                  <a:moveTo>
                    <a:pt x="1816402" y="0"/>
                  </a:moveTo>
                  <a:lnTo>
                    <a:pt x="77293" y="0"/>
                  </a:ln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0" y="409656"/>
                  </a:lnTo>
                  <a:lnTo>
                    <a:pt x="6074" y="439742"/>
                  </a:lnTo>
                  <a:lnTo>
                    <a:pt x="22638" y="464311"/>
                  </a:lnTo>
                  <a:lnTo>
                    <a:pt x="47207" y="480876"/>
                  </a:lnTo>
                  <a:lnTo>
                    <a:pt x="77293" y="486950"/>
                  </a:lnTo>
                  <a:lnTo>
                    <a:pt x="1816402" y="486950"/>
                  </a:lnTo>
                  <a:lnTo>
                    <a:pt x="1846488" y="480876"/>
                  </a:lnTo>
                  <a:lnTo>
                    <a:pt x="1871057" y="464311"/>
                  </a:lnTo>
                  <a:lnTo>
                    <a:pt x="1887622" y="439742"/>
                  </a:lnTo>
                  <a:lnTo>
                    <a:pt x="1893696" y="409656"/>
                  </a:lnTo>
                  <a:lnTo>
                    <a:pt x="1893696" y="77293"/>
                  </a:lnTo>
                  <a:lnTo>
                    <a:pt x="1887622" y="47207"/>
                  </a:lnTo>
                  <a:lnTo>
                    <a:pt x="1871057" y="22638"/>
                  </a:lnTo>
                  <a:lnTo>
                    <a:pt x="1846488" y="6074"/>
                  </a:lnTo>
                  <a:lnTo>
                    <a:pt x="18164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30" name="object 30"/>
            <p:cNvSpPr/>
            <p:nvPr/>
          </p:nvSpPr>
          <p:spPr>
            <a:xfrm>
              <a:off x="564244" y="6631802"/>
              <a:ext cx="1894205" cy="487045"/>
            </a:xfrm>
            <a:custGeom>
              <a:avLst/>
              <a:gdLst/>
              <a:ahLst/>
              <a:cxnLst/>
              <a:rect l="l" t="t" r="r" b="b"/>
              <a:pathLst>
                <a:path w="1894205" h="487045">
                  <a:moveTo>
                    <a:pt x="7729" y="77293"/>
                  </a:moveTo>
                  <a:lnTo>
                    <a:pt x="0" y="77293"/>
                  </a:lnTo>
                  <a:lnTo>
                    <a:pt x="0" y="409656"/>
                  </a:lnTo>
                  <a:lnTo>
                    <a:pt x="6074" y="439742"/>
                  </a:lnTo>
                  <a:lnTo>
                    <a:pt x="22638" y="464311"/>
                  </a:lnTo>
                  <a:lnTo>
                    <a:pt x="47207" y="480876"/>
                  </a:lnTo>
                  <a:lnTo>
                    <a:pt x="77293" y="486950"/>
                  </a:lnTo>
                  <a:lnTo>
                    <a:pt x="77293" y="479220"/>
                  </a:lnTo>
                  <a:lnTo>
                    <a:pt x="50216" y="473753"/>
                  </a:lnTo>
                  <a:lnTo>
                    <a:pt x="28104" y="458845"/>
                  </a:lnTo>
                  <a:lnTo>
                    <a:pt x="13196" y="436733"/>
                  </a:lnTo>
                  <a:lnTo>
                    <a:pt x="7729" y="409656"/>
                  </a:lnTo>
                  <a:lnTo>
                    <a:pt x="7729" y="77293"/>
                  </a:lnTo>
                  <a:close/>
                </a:path>
                <a:path w="1894205" h="487045">
                  <a:moveTo>
                    <a:pt x="1816402" y="479220"/>
                  </a:moveTo>
                  <a:lnTo>
                    <a:pt x="77293" y="479220"/>
                  </a:lnTo>
                  <a:lnTo>
                    <a:pt x="77293" y="486950"/>
                  </a:lnTo>
                  <a:lnTo>
                    <a:pt x="1816402" y="486950"/>
                  </a:lnTo>
                  <a:lnTo>
                    <a:pt x="1816402" y="479220"/>
                  </a:lnTo>
                  <a:close/>
                </a:path>
                <a:path w="1894205" h="487045">
                  <a:moveTo>
                    <a:pt x="1816402" y="0"/>
                  </a:moveTo>
                  <a:lnTo>
                    <a:pt x="1816402" y="7728"/>
                  </a:lnTo>
                  <a:lnTo>
                    <a:pt x="1843480" y="13195"/>
                  </a:lnTo>
                  <a:lnTo>
                    <a:pt x="1865592" y="28103"/>
                  </a:lnTo>
                  <a:lnTo>
                    <a:pt x="1880500" y="50215"/>
                  </a:lnTo>
                  <a:lnTo>
                    <a:pt x="1885967" y="77293"/>
                  </a:lnTo>
                  <a:lnTo>
                    <a:pt x="1885966" y="409656"/>
                  </a:lnTo>
                  <a:lnTo>
                    <a:pt x="1880500" y="436733"/>
                  </a:lnTo>
                  <a:lnTo>
                    <a:pt x="1865592" y="458845"/>
                  </a:lnTo>
                  <a:lnTo>
                    <a:pt x="1843480" y="473753"/>
                  </a:lnTo>
                  <a:lnTo>
                    <a:pt x="1816402" y="479220"/>
                  </a:lnTo>
                  <a:lnTo>
                    <a:pt x="1816402" y="486950"/>
                  </a:lnTo>
                  <a:lnTo>
                    <a:pt x="1846488" y="480876"/>
                  </a:lnTo>
                  <a:lnTo>
                    <a:pt x="1871057" y="464311"/>
                  </a:lnTo>
                  <a:lnTo>
                    <a:pt x="1887622" y="439742"/>
                  </a:lnTo>
                  <a:lnTo>
                    <a:pt x="1893696" y="409656"/>
                  </a:lnTo>
                  <a:lnTo>
                    <a:pt x="1893696" y="77293"/>
                  </a:lnTo>
                  <a:lnTo>
                    <a:pt x="1887622" y="47207"/>
                  </a:lnTo>
                  <a:lnTo>
                    <a:pt x="1871057" y="22638"/>
                  </a:lnTo>
                  <a:lnTo>
                    <a:pt x="1846488" y="6074"/>
                  </a:lnTo>
                  <a:lnTo>
                    <a:pt x="1816402" y="0"/>
                  </a:lnTo>
                  <a:close/>
                </a:path>
                <a:path w="1894205" h="487045">
                  <a:moveTo>
                    <a:pt x="77293" y="0"/>
                  </a:move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7729" y="77293"/>
                  </a:lnTo>
                  <a:lnTo>
                    <a:pt x="13196" y="50215"/>
                  </a:lnTo>
                  <a:lnTo>
                    <a:pt x="28104" y="28103"/>
                  </a:lnTo>
                  <a:lnTo>
                    <a:pt x="50216" y="13195"/>
                  </a:lnTo>
                  <a:lnTo>
                    <a:pt x="77293" y="7728"/>
                  </a:lnTo>
                  <a:lnTo>
                    <a:pt x="77293" y="0"/>
                  </a:lnTo>
                  <a:close/>
                </a:path>
                <a:path w="1894205" h="487045">
                  <a:moveTo>
                    <a:pt x="1816402" y="0"/>
                  </a:moveTo>
                  <a:lnTo>
                    <a:pt x="77293" y="0"/>
                  </a:lnTo>
                  <a:lnTo>
                    <a:pt x="77293" y="7728"/>
                  </a:lnTo>
                  <a:lnTo>
                    <a:pt x="1816402" y="7728"/>
                  </a:lnTo>
                  <a:lnTo>
                    <a:pt x="18164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3916785" y="2262270"/>
            <a:ext cx="646160" cy="166143"/>
            <a:chOff x="3663722" y="6631802"/>
            <a:chExt cx="1894205" cy="487045"/>
          </a:xfrm>
        </p:grpSpPr>
        <p:sp>
          <p:nvSpPr>
            <p:cNvPr id="32" name="object 32"/>
            <p:cNvSpPr/>
            <p:nvPr/>
          </p:nvSpPr>
          <p:spPr>
            <a:xfrm>
              <a:off x="3663722" y="6631802"/>
              <a:ext cx="1894205" cy="487045"/>
            </a:xfrm>
            <a:custGeom>
              <a:avLst/>
              <a:gdLst/>
              <a:ahLst/>
              <a:cxnLst/>
              <a:rect l="l" t="t" r="r" b="b"/>
              <a:pathLst>
                <a:path w="1894204" h="487045">
                  <a:moveTo>
                    <a:pt x="1816402" y="0"/>
                  </a:moveTo>
                  <a:lnTo>
                    <a:pt x="77293" y="0"/>
                  </a:ln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0" y="409656"/>
                  </a:lnTo>
                  <a:lnTo>
                    <a:pt x="6074" y="439742"/>
                  </a:lnTo>
                  <a:lnTo>
                    <a:pt x="22638" y="464311"/>
                  </a:lnTo>
                  <a:lnTo>
                    <a:pt x="47207" y="480876"/>
                  </a:lnTo>
                  <a:lnTo>
                    <a:pt x="77293" y="486950"/>
                  </a:lnTo>
                  <a:lnTo>
                    <a:pt x="1816402" y="486950"/>
                  </a:lnTo>
                  <a:lnTo>
                    <a:pt x="1846488" y="480876"/>
                  </a:lnTo>
                  <a:lnTo>
                    <a:pt x="1871057" y="464311"/>
                  </a:lnTo>
                  <a:lnTo>
                    <a:pt x="1887622" y="439742"/>
                  </a:lnTo>
                  <a:lnTo>
                    <a:pt x="1893696" y="409656"/>
                  </a:lnTo>
                  <a:lnTo>
                    <a:pt x="1893696" y="77293"/>
                  </a:lnTo>
                  <a:lnTo>
                    <a:pt x="1887622" y="47207"/>
                  </a:lnTo>
                  <a:lnTo>
                    <a:pt x="1871057" y="22638"/>
                  </a:lnTo>
                  <a:lnTo>
                    <a:pt x="1846488" y="6074"/>
                  </a:lnTo>
                  <a:lnTo>
                    <a:pt x="18164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33" name="object 33"/>
            <p:cNvSpPr/>
            <p:nvPr/>
          </p:nvSpPr>
          <p:spPr>
            <a:xfrm>
              <a:off x="3663722" y="6631802"/>
              <a:ext cx="1894205" cy="487045"/>
            </a:xfrm>
            <a:custGeom>
              <a:avLst/>
              <a:gdLst/>
              <a:ahLst/>
              <a:cxnLst/>
              <a:rect l="l" t="t" r="r" b="b"/>
              <a:pathLst>
                <a:path w="1894204" h="487045">
                  <a:moveTo>
                    <a:pt x="7729" y="77293"/>
                  </a:moveTo>
                  <a:lnTo>
                    <a:pt x="0" y="77293"/>
                  </a:lnTo>
                  <a:lnTo>
                    <a:pt x="0" y="409656"/>
                  </a:lnTo>
                  <a:lnTo>
                    <a:pt x="6074" y="439742"/>
                  </a:lnTo>
                  <a:lnTo>
                    <a:pt x="22638" y="464311"/>
                  </a:lnTo>
                  <a:lnTo>
                    <a:pt x="47207" y="480876"/>
                  </a:lnTo>
                  <a:lnTo>
                    <a:pt x="77293" y="486950"/>
                  </a:lnTo>
                  <a:lnTo>
                    <a:pt x="77293" y="479220"/>
                  </a:lnTo>
                  <a:lnTo>
                    <a:pt x="50216" y="473753"/>
                  </a:lnTo>
                  <a:lnTo>
                    <a:pt x="28104" y="458845"/>
                  </a:lnTo>
                  <a:lnTo>
                    <a:pt x="13196" y="436733"/>
                  </a:lnTo>
                  <a:lnTo>
                    <a:pt x="7729" y="409656"/>
                  </a:lnTo>
                  <a:lnTo>
                    <a:pt x="7729" y="77293"/>
                  </a:lnTo>
                  <a:close/>
                </a:path>
                <a:path w="1894204" h="487045">
                  <a:moveTo>
                    <a:pt x="1816402" y="479220"/>
                  </a:moveTo>
                  <a:lnTo>
                    <a:pt x="77293" y="479220"/>
                  </a:lnTo>
                  <a:lnTo>
                    <a:pt x="77293" y="486950"/>
                  </a:lnTo>
                  <a:lnTo>
                    <a:pt x="1816402" y="486950"/>
                  </a:lnTo>
                  <a:lnTo>
                    <a:pt x="1816402" y="479220"/>
                  </a:lnTo>
                  <a:close/>
                </a:path>
                <a:path w="1894204" h="487045">
                  <a:moveTo>
                    <a:pt x="1816402" y="0"/>
                  </a:moveTo>
                  <a:lnTo>
                    <a:pt x="1816402" y="7728"/>
                  </a:lnTo>
                  <a:lnTo>
                    <a:pt x="1843480" y="13195"/>
                  </a:lnTo>
                  <a:lnTo>
                    <a:pt x="1865592" y="28103"/>
                  </a:lnTo>
                  <a:lnTo>
                    <a:pt x="1880500" y="50215"/>
                  </a:lnTo>
                  <a:lnTo>
                    <a:pt x="1885967" y="77293"/>
                  </a:lnTo>
                  <a:lnTo>
                    <a:pt x="1885966" y="409656"/>
                  </a:lnTo>
                  <a:lnTo>
                    <a:pt x="1880500" y="436733"/>
                  </a:lnTo>
                  <a:lnTo>
                    <a:pt x="1865592" y="458845"/>
                  </a:lnTo>
                  <a:lnTo>
                    <a:pt x="1843480" y="473753"/>
                  </a:lnTo>
                  <a:lnTo>
                    <a:pt x="1816402" y="479220"/>
                  </a:lnTo>
                  <a:lnTo>
                    <a:pt x="1816402" y="486950"/>
                  </a:lnTo>
                  <a:lnTo>
                    <a:pt x="1846488" y="480876"/>
                  </a:lnTo>
                  <a:lnTo>
                    <a:pt x="1871057" y="464311"/>
                  </a:lnTo>
                  <a:lnTo>
                    <a:pt x="1887622" y="439742"/>
                  </a:lnTo>
                  <a:lnTo>
                    <a:pt x="1893696" y="409656"/>
                  </a:lnTo>
                  <a:lnTo>
                    <a:pt x="1893696" y="77293"/>
                  </a:lnTo>
                  <a:lnTo>
                    <a:pt x="1887622" y="47207"/>
                  </a:lnTo>
                  <a:lnTo>
                    <a:pt x="1871057" y="22638"/>
                  </a:lnTo>
                  <a:lnTo>
                    <a:pt x="1846488" y="6074"/>
                  </a:lnTo>
                  <a:lnTo>
                    <a:pt x="1816402" y="0"/>
                  </a:lnTo>
                  <a:close/>
                </a:path>
                <a:path w="1894204" h="487045">
                  <a:moveTo>
                    <a:pt x="77293" y="0"/>
                  </a:move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7729" y="77293"/>
                  </a:lnTo>
                  <a:lnTo>
                    <a:pt x="13196" y="50215"/>
                  </a:lnTo>
                  <a:lnTo>
                    <a:pt x="28104" y="28103"/>
                  </a:lnTo>
                  <a:lnTo>
                    <a:pt x="50216" y="13195"/>
                  </a:lnTo>
                  <a:lnTo>
                    <a:pt x="77293" y="7728"/>
                  </a:lnTo>
                  <a:lnTo>
                    <a:pt x="77293" y="0"/>
                  </a:lnTo>
                  <a:close/>
                </a:path>
                <a:path w="1894204" h="487045">
                  <a:moveTo>
                    <a:pt x="1816402" y="0"/>
                  </a:moveTo>
                  <a:lnTo>
                    <a:pt x="77293" y="0"/>
                  </a:lnTo>
                  <a:lnTo>
                    <a:pt x="77293" y="7728"/>
                  </a:lnTo>
                  <a:lnTo>
                    <a:pt x="1816402" y="7728"/>
                  </a:lnTo>
                  <a:lnTo>
                    <a:pt x="18164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pic>
        <p:nvPicPr>
          <p:cNvPr id="34" name="object 3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800072" y="1924775"/>
            <a:ext cx="58007" cy="73827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470488" y="2309730"/>
            <a:ext cx="58007" cy="73827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861545" y="2722739"/>
            <a:ext cx="1292564" cy="38559"/>
          </a:xfrm>
          <a:prstGeom prst="rect">
            <a:avLst/>
          </a:prstGeom>
        </p:spPr>
      </p:pic>
      <p:grpSp>
        <p:nvGrpSpPr>
          <p:cNvPr id="37" name="object 37"/>
          <p:cNvGrpSpPr/>
          <p:nvPr/>
        </p:nvGrpSpPr>
        <p:grpSpPr>
          <a:xfrm>
            <a:off x="4299104" y="2921440"/>
            <a:ext cx="606519" cy="195169"/>
            <a:chOff x="4784481" y="8564145"/>
            <a:chExt cx="1778000" cy="572135"/>
          </a:xfrm>
        </p:grpSpPr>
        <p:sp>
          <p:nvSpPr>
            <p:cNvPr id="38" name="object 38"/>
            <p:cNvSpPr/>
            <p:nvPr/>
          </p:nvSpPr>
          <p:spPr>
            <a:xfrm>
              <a:off x="4784481" y="8564145"/>
              <a:ext cx="1778000" cy="572135"/>
            </a:xfrm>
            <a:custGeom>
              <a:avLst/>
              <a:gdLst/>
              <a:ahLst/>
              <a:cxnLst/>
              <a:rect l="l" t="t" r="r" b="b"/>
              <a:pathLst>
                <a:path w="1778000" h="572134">
                  <a:moveTo>
                    <a:pt x="1623168" y="0"/>
                  </a:moveTo>
                  <a:lnTo>
                    <a:pt x="154587" y="0"/>
                  </a:lnTo>
                  <a:lnTo>
                    <a:pt x="105725" y="7880"/>
                  </a:lnTo>
                  <a:lnTo>
                    <a:pt x="63290" y="29826"/>
                  </a:lnTo>
                  <a:lnTo>
                    <a:pt x="29826" y="63290"/>
                  </a:lnTo>
                  <a:lnTo>
                    <a:pt x="7880" y="105725"/>
                  </a:lnTo>
                  <a:lnTo>
                    <a:pt x="0" y="154587"/>
                  </a:lnTo>
                  <a:lnTo>
                    <a:pt x="0" y="417386"/>
                  </a:lnTo>
                  <a:lnTo>
                    <a:pt x="7880" y="466247"/>
                  </a:lnTo>
                  <a:lnTo>
                    <a:pt x="29826" y="508683"/>
                  </a:lnTo>
                  <a:lnTo>
                    <a:pt x="63290" y="542147"/>
                  </a:lnTo>
                  <a:lnTo>
                    <a:pt x="105725" y="564092"/>
                  </a:lnTo>
                  <a:lnTo>
                    <a:pt x="154587" y="571973"/>
                  </a:lnTo>
                  <a:lnTo>
                    <a:pt x="1623168" y="571973"/>
                  </a:lnTo>
                  <a:lnTo>
                    <a:pt x="1672029" y="564092"/>
                  </a:lnTo>
                  <a:lnTo>
                    <a:pt x="1714465" y="542147"/>
                  </a:lnTo>
                  <a:lnTo>
                    <a:pt x="1747929" y="508683"/>
                  </a:lnTo>
                  <a:lnTo>
                    <a:pt x="1769874" y="466247"/>
                  </a:lnTo>
                  <a:lnTo>
                    <a:pt x="1777755" y="417386"/>
                  </a:lnTo>
                  <a:lnTo>
                    <a:pt x="1777755" y="154587"/>
                  </a:lnTo>
                  <a:lnTo>
                    <a:pt x="1769874" y="105725"/>
                  </a:lnTo>
                  <a:lnTo>
                    <a:pt x="1747929" y="63290"/>
                  </a:lnTo>
                  <a:lnTo>
                    <a:pt x="1714465" y="29826"/>
                  </a:lnTo>
                  <a:lnTo>
                    <a:pt x="1672029" y="7880"/>
                  </a:lnTo>
                  <a:lnTo>
                    <a:pt x="1623168" y="0"/>
                  </a:lnTo>
                  <a:close/>
                </a:path>
              </a:pathLst>
            </a:custGeom>
            <a:solidFill>
              <a:srgbClr val="66B3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39" name="object 39"/>
            <p:cNvSpPr/>
            <p:nvPr/>
          </p:nvSpPr>
          <p:spPr>
            <a:xfrm>
              <a:off x="5336853" y="8751011"/>
              <a:ext cx="662305" cy="168275"/>
            </a:xfrm>
            <a:custGeom>
              <a:avLst/>
              <a:gdLst/>
              <a:ahLst/>
              <a:cxnLst/>
              <a:rect l="l" t="t" r="r" b="b"/>
              <a:pathLst>
                <a:path w="662304" h="168275">
                  <a:moveTo>
                    <a:pt x="107221" y="3524"/>
                  </a:moveTo>
                  <a:lnTo>
                    <a:pt x="92752" y="3524"/>
                  </a:lnTo>
                  <a:lnTo>
                    <a:pt x="92752" y="159348"/>
                  </a:lnTo>
                  <a:lnTo>
                    <a:pt x="107221" y="159348"/>
                  </a:lnTo>
                  <a:lnTo>
                    <a:pt x="107221" y="104253"/>
                  </a:lnTo>
                  <a:lnTo>
                    <a:pt x="97390" y="104253"/>
                  </a:lnTo>
                  <a:lnTo>
                    <a:pt x="97390" y="91453"/>
                  </a:lnTo>
                  <a:lnTo>
                    <a:pt x="107221" y="91453"/>
                  </a:lnTo>
                  <a:lnTo>
                    <a:pt x="107221" y="53239"/>
                  </a:lnTo>
                  <a:lnTo>
                    <a:pt x="97390" y="53239"/>
                  </a:lnTo>
                  <a:lnTo>
                    <a:pt x="97390" y="40440"/>
                  </a:lnTo>
                  <a:lnTo>
                    <a:pt x="107221" y="40440"/>
                  </a:lnTo>
                  <a:lnTo>
                    <a:pt x="107221" y="3524"/>
                  </a:lnTo>
                  <a:close/>
                </a:path>
                <a:path w="662304" h="168275">
                  <a:moveTo>
                    <a:pt x="35616" y="13912"/>
                  </a:moveTo>
                  <a:lnTo>
                    <a:pt x="20895" y="17982"/>
                  </a:lnTo>
                  <a:lnTo>
                    <a:pt x="9669" y="29634"/>
                  </a:lnTo>
                  <a:lnTo>
                    <a:pt x="2513" y="48034"/>
                  </a:lnTo>
                  <a:lnTo>
                    <a:pt x="0" y="72346"/>
                  </a:lnTo>
                  <a:lnTo>
                    <a:pt x="2513" y="96659"/>
                  </a:lnTo>
                  <a:lnTo>
                    <a:pt x="9669" y="115059"/>
                  </a:lnTo>
                  <a:lnTo>
                    <a:pt x="20895" y="126711"/>
                  </a:lnTo>
                  <a:lnTo>
                    <a:pt x="35616" y="130781"/>
                  </a:lnTo>
                  <a:lnTo>
                    <a:pt x="50367" y="126711"/>
                  </a:lnTo>
                  <a:lnTo>
                    <a:pt x="60264" y="116497"/>
                  </a:lnTo>
                  <a:lnTo>
                    <a:pt x="35616" y="116497"/>
                  </a:lnTo>
                  <a:lnTo>
                    <a:pt x="26669" y="113407"/>
                  </a:lnTo>
                  <a:lnTo>
                    <a:pt x="19825" y="104578"/>
                  </a:lnTo>
                  <a:lnTo>
                    <a:pt x="15451" y="90671"/>
                  </a:lnTo>
                  <a:lnTo>
                    <a:pt x="13912" y="72346"/>
                  </a:lnTo>
                  <a:lnTo>
                    <a:pt x="15451" y="54022"/>
                  </a:lnTo>
                  <a:lnTo>
                    <a:pt x="19825" y="40115"/>
                  </a:lnTo>
                  <a:lnTo>
                    <a:pt x="26669" y="31286"/>
                  </a:lnTo>
                  <a:lnTo>
                    <a:pt x="35616" y="28196"/>
                  </a:lnTo>
                  <a:lnTo>
                    <a:pt x="60264" y="28196"/>
                  </a:lnTo>
                  <a:lnTo>
                    <a:pt x="50367" y="17982"/>
                  </a:lnTo>
                  <a:lnTo>
                    <a:pt x="35616" y="13912"/>
                  </a:lnTo>
                  <a:close/>
                </a:path>
                <a:path w="662304" h="168275">
                  <a:moveTo>
                    <a:pt x="60264" y="28196"/>
                  </a:moveTo>
                  <a:lnTo>
                    <a:pt x="35616" y="28196"/>
                  </a:lnTo>
                  <a:lnTo>
                    <a:pt x="44642" y="31286"/>
                  </a:lnTo>
                  <a:lnTo>
                    <a:pt x="51477" y="40115"/>
                  </a:lnTo>
                  <a:lnTo>
                    <a:pt x="55808" y="54022"/>
                  </a:lnTo>
                  <a:lnTo>
                    <a:pt x="57321" y="72346"/>
                  </a:lnTo>
                  <a:lnTo>
                    <a:pt x="55808" y="90671"/>
                  </a:lnTo>
                  <a:lnTo>
                    <a:pt x="51477" y="104578"/>
                  </a:lnTo>
                  <a:lnTo>
                    <a:pt x="44642" y="113407"/>
                  </a:lnTo>
                  <a:lnTo>
                    <a:pt x="35616" y="116497"/>
                  </a:lnTo>
                  <a:lnTo>
                    <a:pt x="60264" y="116497"/>
                  </a:lnTo>
                  <a:lnTo>
                    <a:pt x="61657" y="115059"/>
                  </a:lnTo>
                  <a:lnTo>
                    <a:pt x="65897" y="104253"/>
                  </a:lnTo>
                  <a:lnTo>
                    <a:pt x="64741" y="104253"/>
                  </a:lnTo>
                  <a:lnTo>
                    <a:pt x="64741" y="91453"/>
                  </a:lnTo>
                  <a:lnTo>
                    <a:pt x="69421" y="91453"/>
                  </a:lnTo>
                  <a:lnTo>
                    <a:pt x="71419" y="72346"/>
                  </a:lnTo>
                  <a:lnTo>
                    <a:pt x="69421" y="53239"/>
                  </a:lnTo>
                  <a:lnTo>
                    <a:pt x="64741" y="53239"/>
                  </a:lnTo>
                  <a:lnTo>
                    <a:pt x="64741" y="40440"/>
                  </a:lnTo>
                  <a:lnTo>
                    <a:pt x="65897" y="40440"/>
                  </a:lnTo>
                  <a:lnTo>
                    <a:pt x="61657" y="29634"/>
                  </a:lnTo>
                  <a:lnTo>
                    <a:pt x="60264" y="28196"/>
                  </a:lnTo>
                  <a:close/>
                </a:path>
                <a:path w="662304" h="168275">
                  <a:moveTo>
                    <a:pt x="69421" y="91453"/>
                  </a:moveTo>
                  <a:lnTo>
                    <a:pt x="64741" y="91453"/>
                  </a:lnTo>
                  <a:lnTo>
                    <a:pt x="64741" y="104253"/>
                  </a:lnTo>
                  <a:lnTo>
                    <a:pt x="65897" y="104253"/>
                  </a:lnTo>
                  <a:lnTo>
                    <a:pt x="68877" y="96659"/>
                  </a:lnTo>
                  <a:lnTo>
                    <a:pt x="69421" y="91453"/>
                  </a:lnTo>
                  <a:close/>
                </a:path>
                <a:path w="662304" h="168275">
                  <a:moveTo>
                    <a:pt x="92752" y="91453"/>
                  </a:moveTo>
                  <a:lnTo>
                    <a:pt x="69421" y="91453"/>
                  </a:lnTo>
                  <a:lnTo>
                    <a:pt x="68877" y="96659"/>
                  </a:lnTo>
                  <a:lnTo>
                    <a:pt x="65897" y="104253"/>
                  </a:lnTo>
                  <a:lnTo>
                    <a:pt x="92752" y="104253"/>
                  </a:lnTo>
                  <a:lnTo>
                    <a:pt x="92752" y="91453"/>
                  </a:lnTo>
                  <a:close/>
                </a:path>
                <a:path w="662304" h="168275">
                  <a:moveTo>
                    <a:pt x="107221" y="91453"/>
                  </a:moveTo>
                  <a:lnTo>
                    <a:pt x="97390" y="91453"/>
                  </a:lnTo>
                  <a:lnTo>
                    <a:pt x="97390" y="104253"/>
                  </a:lnTo>
                  <a:lnTo>
                    <a:pt x="107221" y="104253"/>
                  </a:lnTo>
                  <a:lnTo>
                    <a:pt x="107221" y="91453"/>
                  </a:lnTo>
                  <a:close/>
                </a:path>
                <a:path w="662304" h="168275">
                  <a:moveTo>
                    <a:pt x="65897" y="40440"/>
                  </a:moveTo>
                  <a:lnTo>
                    <a:pt x="64741" y="40440"/>
                  </a:lnTo>
                  <a:lnTo>
                    <a:pt x="64741" y="53239"/>
                  </a:lnTo>
                  <a:lnTo>
                    <a:pt x="69421" y="53239"/>
                  </a:lnTo>
                  <a:lnTo>
                    <a:pt x="68877" y="48034"/>
                  </a:lnTo>
                  <a:lnTo>
                    <a:pt x="65897" y="40440"/>
                  </a:lnTo>
                  <a:close/>
                </a:path>
                <a:path w="662304" h="168275">
                  <a:moveTo>
                    <a:pt x="92752" y="40440"/>
                  </a:moveTo>
                  <a:lnTo>
                    <a:pt x="65897" y="40440"/>
                  </a:lnTo>
                  <a:lnTo>
                    <a:pt x="68877" y="48034"/>
                  </a:lnTo>
                  <a:lnTo>
                    <a:pt x="69421" y="53239"/>
                  </a:lnTo>
                  <a:lnTo>
                    <a:pt x="92752" y="53239"/>
                  </a:lnTo>
                  <a:lnTo>
                    <a:pt x="92752" y="40440"/>
                  </a:lnTo>
                  <a:close/>
                </a:path>
                <a:path w="662304" h="168275">
                  <a:moveTo>
                    <a:pt x="107221" y="40440"/>
                  </a:moveTo>
                  <a:lnTo>
                    <a:pt x="97390" y="40440"/>
                  </a:lnTo>
                  <a:lnTo>
                    <a:pt x="97390" y="53239"/>
                  </a:lnTo>
                  <a:lnTo>
                    <a:pt x="107221" y="53239"/>
                  </a:lnTo>
                  <a:lnTo>
                    <a:pt x="107221" y="40440"/>
                  </a:lnTo>
                  <a:close/>
                </a:path>
                <a:path w="662304" h="168275">
                  <a:moveTo>
                    <a:pt x="140427" y="0"/>
                  </a:moveTo>
                  <a:lnTo>
                    <a:pt x="125586" y="0"/>
                  </a:lnTo>
                  <a:lnTo>
                    <a:pt x="125586" y="167696"/>
                  </a:lnTo>
                  <a:lnTo>
                    <a:pt x="140427" y="167696"/>
                  </a:lnTo>
                  <a:lnTo>
                    <a:pt x="140427" y="0"/>
                  </a:lnTo>
                  <a:close/>
                </a:path>
                <a:path w="662304" h="168275">
                  <a:moveTo>
                    <a:pt x="298648" y="0"/>
                  </a:moveTo>
                  <a:lnTo>
                    <a:pt x="283251" y="0"/>
                  </a:lnTo>
                  <a:lnTo>
                    <a:pt x="283251" y="99616"/>
                  </a:lnTo>
                  <a:lnTo>
                    <a:pt x="298648" y="99616"/>
                  </a:lnTo>
                  <a:lnTo>
                    <a:pt x="298648" y="74201"/>
                  </a:lnTo>
                  <a:lnTo>
                    <a:pt x="294010" y="74201"/>
                  </a:lnTo>
                  <a:lnTo>
                    <a:pt x="294010" y="61402"/>
                  </a:lnTo>
                  <a:lnTo>
                    <a:pt x="298648" y="61402"/>
                  </a:lnTo>
                  <a:lnTo>
                    <a:pt x="298648" y="38399"/>
                  </a:lnTo>
                  <a:lnTo>
                    <a:pt x="294010" y="38399"/>
                  </a:lnTo>
                  <a:lnTo>
                    <a:pt x="294010" y="25414"/>
                  </a:lnTo>
                  <a:lnTo>
                    <a:pt x="298648" y="25414"/>
                  </a:lnTo>
                  <a:lnTo>
                    <a:pt x="298648" y="0"/>
                  </a:lnTo>
                  <a:close/>
                </a:path>
                <a:path w="662304" h="168275">
                  <a:moveTo>
                    <a:pt x="298648" y="61402"/>
                  </a:moveTo>
                  <a:lnTo>
                    <a:pt x="294010" y="61402"/>
                  </a:lnTo>
                  <a:lnTo>
                    <a:pt x="294010" y="74201"/>
                  </a:lnTo>
                  <a:lnTo>
                    <a:pt x="298648" y="74201"/>
                  </a:lnTo>
                  <a:lnTo>
                    <a:pt x="298648" y="61402"/>
                  </a:lnTo>
                  <a:close/>
                </a:path>
                <a:path w="662304" h="168275">
                  <a:moveTo>
                    <a:pt x="323135" y="61402"/>
                  </a:moveTo>
                  <a:lnTo>
                    <a:pt x="298648" y="61402"/>
                  </a:lnTo>
                  <a:lnTo>
                    <a:pt x="298648" y="74201"/>
                  </a:lnTo>
                  <a:lnTo>
                    <a:pt x="323135" y="74201"/>
                  </a:lnTo>
                  <a:lnTo>
                    <a:pt x="323135" y="61402"/>
                  </a:lnTo>
                  <a:close/>
                </a:path>
                <a:path w="662304" h="168275">
                  <a:moveTo>
                    <a:pt x="298648" y="25414"/>
                  </a:moveTo>
                  <a:lnTo>
                    <a:pt x="294010" y="25414"/>
                  </a:lnTo>
                  <a:lnTo>
                    <a:pt x="294010" y="38399"/>
                  </a:lnTo>
                  <a:lnTo>
                    <a:pt x="298648" y="38399"/>
                  </a:lnTo>
                  <a:lnTo>
                    <a:pt x="298648" y="25414"/>
                  </a:lnTo>
                  <a:close/>
                </a:path>
                <a:path w="662304" h="168275">
                  <a:moveTo>
                    <a:pt x="323135" y="25414"/>
                  </a:moveTo>
                  <a:lnTo>
                    <a:pt x="298648" y="25414"/>
                  </a:lnTo>
                  <a:lnTo>
                    <a:pt x="298648" y="38399"/>
                  </a:lnTo>
                  <a:lnTo>
                    <a:pt x="323135" y="38399"/>
                  </a:lnTo>
                  <a:lnTo>
                    <a:pt x="323135" y="25414"/>
                  </a:lnTo>
                  <a:close/>
                </a:path>
                <a:path w="662304" h="168275">
                  <a:moveTo>
                    <a:pt x="298648" y="107592"/>
                  </a:moveTo>
                  <a:lnTo>
                    <a:pt x="189757" y="107592"/>
                  </a:lnTo>
                  <a:lnTo>
                    <a:pt x="189757" y="120021"/>
                  </a:lnTo>
                  <a:lnTo>
                    <a:pt x="283251" y="120021"/>
                  </a:lnTo>
                  <a:lnTo>
                    <a:pt x="283251" y="167696"/>
                  </a:lnTo>
                  <a:lnTo>
                    <a:pt x="298648" y="167696"/>
                  </a:lnTo>
                  <a:lnTo>
                    <a:pt x="298648" y="107592"/>
                  </a:lnTo>
                  <a:close/>
                </a:path>
                <a:path w="662304" h="168275">
                  <a:moveTo>
                    <a:pt x="215356" y="9831"/>
                  </a:moveTo>
                  <a:lnTo>
                    <a:pt x="197872" y="12750"/>
                  </a:lnTo>
                  <a:lnTo>
                    <a:pt x="184006" y="20938"/>
                  </a:lnTo>
                  <a:lnTo>
                    <a:pt x="174870" y="33544"/>
                  </a:lnTo>
                  <a:lnTo>
                    <a:pt x="171577" y="49715"/>
                  </a:lnTo>
                  <a:lnTo>
                    <a:pt x="174870" y="65749"/>
                  </a:lnTo>
                  <a:lnTo>
                    <a:pt x="184006" y="78236"/>
                  </a:lnTo>
                  <a:lnTo>
                    <a:pt x="197872" y="86340"/>
                  </a:lnTo>
                  <a:lnTo>
                    <a:pt x="215356" y="89227"/>
                  </a:lnTo>
                  <a:lnTo>
                    <a:pt x="232840" y="86340"/>
                  </a:lnTo>
                  <a:lnTo>
                    <a:pt x="246707" y="78236"/>
                  </a:lnTo>
                  <a:lnTo>
                    <a:pt x="248030" y="76428"/>
                  </a:lnTo>
                  <a:lnTo>
                    <a:pt x="215356" y="76428"/>
                  </a:lnTo>
                  <a:lnTo>
                    <a:pt x="203820" y="74471"/>
                  </a:lnTo>
                  <a:lnTo>
                    <a:pt x="194719" y="68984"/>
                  </a:lnTo>
                  <a:lnTo>
                    <a:pt x="188748" y="60541"/>
                  </a:lnTo>
                  <a:lnTo>
                    <a:pt x="186603" y="49715"/>
                  </a:lnTo>
                  <a:lnTo>
                    <a:pt x="188748" y="38811"/>
                  </a:lnTo>
                  <a:lnTo>
                    <a:pt x="194719" y="30376"/>
                  </a:lnTo>
                  <a:lnTo>
                    <a:pt x="203820" y="24933"/>
                  </a:lnTo>
                  <a:lnTo>
                    <a:pt x="215356" y="23002"/>
                  </a:lnTo>
                  <a:lnTo>
                    <a:pt x="248202" y="23002"/>
                  </a:lnTo>
                  <a:lnTo>
                    <a:pt x="246707" y="20938"/>
                  </a:lnTo>
                  <a:lnTo>
                    <a:pt x="232840" y="12750"/>
                  </a:lnTo>
                  <a:lnTo>
                    <a:pt x="215356" y="9831"/>
                  </a:lnTo>
                  <a:close/>
                </a:path>
                <a:path w="662304" h="168275">
                  <a:moveTo>
                    <a:pt x="248202" y="23002"/>
                  </a:moveTo>
                  <a:lnTo>
                    <a:pt x="215356" y="23002"/>
                  </a:lnTo>
                  <a:lnTo>
                    <a:pt x="226892" y="24933"/>
                  </a:lnTo>
                  <a:lnTo>
                    <a:pt x="235994" y="30376"/>
                  </a:lnTo>
                  <a:lnTo>
                    <a:pt x="241965" y="38811"/>
                  </a:lnTo>
                  <a:lnTo>
                    <a:pt x="244110" y="49715"/>
                  </a:lnTo>
                  <a:lnTo>
                    <a:pt x="241965" y="60541"/>
                  </a:lnTo>
                  <a:lnTo>
                    <a:pt x="235994" y="68984"/>
                  </a:lnTo>
                  <a:lnTo>
                    <a:pt x="226892" y="74471"/>
                  </a:lnTo>
                  <a:lnTo>
                    <a:pt x="215356" y="76428"/>
                  </a:lnTo>
                  <a:lnTo>
                    <a:pt x="248030" y="76428"/>
                  </a:lnTo>
                  <a:lnTo>
                    <a:pt x="255843" y="65749"/>
                  </a:lnTo>
                  <a:lnTo>
                    <a:pt x="259135" y="49715"/>
                  </a:lnTo>
                  <a:lnTo>
                    <a:pt x="255843" y="33544"/>
                  </a:lnTo>
                  <a:lnTo>
                    <a:pt x="248202" y="23002"/>
                  </a:lnTo>
                  <a:close/>
                </a:path>
                <a:path w="662304" h="168275">
                  <a:moveTo>
                    <a:pt x="382482" y="90243"/>
                  </a:moveTo>
                  <a:lnTo>
                    <a:pt x="362850" y="90758"/>
                  </a:lnTo>
                  <a:lnTo>
                    <a:pt x="338888" y="90897"/>
                  </a:lnTo>
                  <a:lnTo>
                    <a:pt x="340929" y="103511"/>
                  </a:lnTo>
                  <a:lnTo>
                    <a:pt x="364302" y="103352"/>
                  </a:lnTo>
                  <a:lnTo>
                    <a:pt x="390319" y="102514"/>
                  </a:lnTo>
                  <a:lnTo>
                    <a:pt x="417519" y="100459"/>
                  </a:lnTo>
                  <a:lnTo>
                    <a:pt x="444440" y="96648"/>
                  </a:lnTo>
                  <a:lnTo>
                    <a:pt x="444276" y="94978"/>
                  </a:lnTo>
                  <a:lnTo>
                    <a:pt x="382482" y="94978"/>
                  </a:lnTo>
                  <a:lnTo>
                    <a:pt x="382482" y="90243"/>
                  </a:lnTo>
                  <a:close/>
                </a:path>
                <a:path w="662304" h="168275">
                  <a:moveTo>
                    <a:pt x="397879" y="89543"/>
                  </a:moveTo>
                  <a:lnTo>
                    <a:pt x="389369" y="90062"/>
                  </a:lnTo>
                  <a:lnTo>
                    <a:pt x="382482" y="90243"/>
                  </a:lnTo>
                  <a:lnTo>
                    <a:pt x="382482" y="94978"/>
                  </a:lnTo>
                  <a:lnTo>
                    <a:pt x="397879" y="94978"/>
                  </a:lnTo>
                  <a:lnTo>
                    <a:pt x="397879" y="89543"/>
                  </a:lnTo>
                  <a:close/>
                </a:path>
                <a:path w="662304" h="168275">
                  <a:moveTo>
                    <a:pt x="443327" y="85332"/>
                  </a:moveTo>
                  <a:lnTo>
                    <a:pt x="416757" y="88393"/>
                  </a:lnTo>
                  <a:lnTo>
                    <a:pt x="397879" y="89543"/>
                  </a:lnTo>
                  <a:lnTo>
                    <a:pt x="397879" y="94978"/>
                  </a:lnTo>
                  <a:lnTo>
                    <a:pt x="444276" y="94978"/>
                  </a:lnTo>
                  <a:lnTo>
                    <a:pt x="443327" y="85332"/>
                  </a:lnTo>
                  <a:close/>
                </a:path>
                <a:path w="662304" h="168275">
                  <a:moveTo>
                    <a:pt x="382482" y="72799"/>
                  </a:moveTo>
                  <a:lnTo>
                    <a:pt x="382482" y="90243"/>
                  </a:lnTo>
                  <a:lnTo>
                    <a:pt x="389369" y="90062"/>
                  </a:lnTo>
                  <a:lnTo>
                    <a:pt x="397879" y="89543"/>
                  </a:lnTo>
                  <a:lnTo>
                    <a:pt x="397879" y="73830"/>
                  </a:lnTo>
                  <a:lnTo>
                    <a:pt x="389716" y="73830"/>
                  </a:lnTo>
                  <a:lnTo>
                    <a:pt x="382482" y="72799"/>
                  </a:lnTo>
                  <a:close/>
                </a:path>
                <a:path w="662304" h="168275">
                  <a:moveTo>
                    <a:pt x="397879" y="69564"/>
                  </a:moveTo>
                  <a:lnTo>
                    <a:pt x="382482" y="69564"/>
                  </a:lnTo>
                  <a:lnTo>
                    <a:pt x="382482" y="72799"/>
                  </a:lnTo>
                  <a:lnTo>
                    <a:pt x="389716" y="73830"/>
                  </a:lnTo>
                  <a:lnTo>
                    <a:pt x="397879" y="72674"/>
                  </a:lnTo>
                  <a:lnTo>
                    <a:pt x="397879" y="69564"/>
                  </a:lnTo>
                  <a:close/>
                </a:path>
                <a:path w="662304" h="168275">
                  <a:moveTo>
                    <a:pt x="397879" y="72674"/>
                  </a:moveTo>
                  <a:lnTo>
                    <a:pt x="389716" y="73830"/>
                  </a:lnTo>
                  <a:lnTo>
                    <a:pt x="397879" y="73830"/>
                  </a:lnTo>
                  <a:lnTo>
                    <a:pt x="397879" y="72674"/>
                  </a:lnTo>
                  <a:close/>
                </a:path>
                <a:path w="662304" h="168275">
                  <a:moveTo>
                    <a:pt x="389716" y="7605"/>
                  </a:moveTo>
                  <a:lnTo>
                    <a:pt x="373108" y="10002"/>
                  </a:lnTo>
                  <a:lnTo>
                    <a:pt x="360082" y="16765"/>
                  </a:lnTo>
                  <a:lnTo>
                    <a:pt x="351578" y="27248"/>
                  </a:lnTo>
                  <a:lnTo>
                    <a:pt x="348534" y="40811"/>
                  </a:lnTo>
                  <a:lnTo>
                    <a:pt x="351578" y="54344"/>
                  </a:lnTo>
                  <a:lnTo>
                    <a:pt x="360082" y="64764"/>
                  </a:lnTo>
                  <a:lnTo>
                    <a:pt x="373108" y="71462"/>
                  </a:lnTo>
                  <a:lnTo>
                    <a:pt x="382482" y="72799"/>
                  </a:lnTo>
                  <a:lnTo>
                    <a:pt x="382482" y="69564"/>
                  </a:lnTo>
                  <a:lnTo>
                    <a:pt x="410140" y="69564"/>
                  </a:lnTo>
                  <a:lnTo>
                    <a:pt x="419513" y="64764"/>
                  </a:lnTo>
                  <a:lnTo>
                    <a:pt x="421657" y="62144"/>
                  </a:lnTo>
                  <a:lnTo>
                    <a:pt x="389716" y="62144"/>
                  </a:lnTo>
                  <a:lnTo>
                    <a:pt x="378890" y="60610"/>
                  </a:lnTo>
                  <a:lnTo>
                    <a:pt x="370447" y="56277"/>
                  </a:lnTo>
                  <a:lnTo>
                    <a:pt x="364960" y="49544"/>
                  </a:lnTo>
                  <a:lnTo>
                    <a:pt x="363004" y="40811"/>
                  </a:lnTo>
                  <a:lnTo>
                    <a:pt x="364960" y="32156"/>
                  </a:lnTo>
                  <a:lnTo>
                    <a:pt x="370447" y="25414"/>
                  </a:lnTo>
                  <a:lnTo>
                    <a:pt x="378890" y="21037"/>
                  </a:lnTo>
                  <a:lnTo>
                    <a:pt x="389716" y="19478"/>
                  </a:lnTo>
                  <a:lnTo>
                    <a:pt x="421719" y="19478"/>
                  </a:lnTo>
                  <a:lnTo>
                    <a:pt x="419513" y="16765"/>
                  </a:lnTo>
                  <a:lnTo>
                    <a:pt x="406432" y="10002"/>
                  </a:lnTo>
                  <a:lnTo>
                    <a:pt x="389716" y="7605"/>
                  </a:lnTo>
                  <a:close/>
                </a:path>
                <a:path w="662304" h="168275">
                  <a:moveTo>
                    <a:pt x="410140" y="69564"/>
                  </a:moveTo>
                  <a:lnTo>
                    <a:pt x="397879" y="69564"/>
                  </a:lnTo>
                  <a:lnTo>
                    <a:pt x="397879" y="72674"/>
                  </a:lnTo>
                  <a:lnTo>
                    <a:pt x="406432" y="71462"/>
                  </a:lnTo>
                  <a:lnTo>
                    <a:pt x="410140" y="69564"/>
                  </a:lnTo>
                  <a:close/>
                </a:path>
                <a:path w="662304" h="168275">
                  <a:moveTo>
                    <a:pt x="421719" y="19478"/>
                  </a:moveTo>
                  <a:lnTo>
                    <a:pt x="389716" y="19478"/>
                  </a:lnTo>
                  <a:lnTo>
                    <a:pt x="400650" y="21037"/>
                  </a:lnTo>
                  <a:lnTo>
                    <a:pt x="409148" y="25414"/>
                  </a:lnTo>
                  <a:lnTo>
                    <a:pt x="414655" y="32156"/>
                  </a:lnTo>
                  <a:lnTo>
                    <a:pt x="416615" y="40811"/>
                  </a:lnTo>
                  <a:lnTo>
                    <a:pt x="414655" y="49544"/>
                  </a:lnTo>
                  <a:lnTo>
                    <a:pt x="409148" y="56277"/>
                  </a:lnTo>
                  <a:lnTo>
                    <a:pt x="400650" y="60610"/>
                  </a:lnTo>
                  <a:lnTo>
                    <a:pt x="389716" y="62144"/>
                  </a:lnTo>
                  <a:lnTo>
                    <a:pt x="421657" y="62144"/>
                  </a:lnTo>
                  <a:lnTo>
                    <a:pt x="428038" y="54344"/>
                  </a:lnTo>
                  <a:lnTo>
                    <a:pt x="431084" y="40811"/>
                  </a:lnTo>
                  <a:lnTo>
                    <a:pt x="428038" y="27248"/>
                  </a:lnTo>
                  <a:lnTo>
                    <a:pt x="421719" y="19478"/>
                  </a:lnTo>
                  <a:close/>
                </a:path>
                <a:path w="662304" h="168275">
                  <a:moveTo>
                    <a:pt x="469113" y="185"/>
                  </a:moveTo>
                  <a:lnTo>
                    <a:pt x="453716" y="185"/>
                  </a:lnTo>
                  <a:lnTo>
                    <a:pt x="453716" y="128369"/>
                  </a:lnTo>
                  <a:lnTo>
                    <a:pt x="469113" y="128369"/>
                  </a:lnTo>
                  <a:lnTo>
                    <a:pt x="469113" y="69564"/>
                  </a:lnTo>
                  <a:lnTo>
                    <a:pt x="462620" y="69564"/>
                  </a:lnTo>
                  <a:lnTo>
                    <a:pt x="462620" y="56764"/>
                  </a:lnTo>
                  <a:lnTo>
                    <a:pt x="469113" y="56764"/>
                  </a:lnTo>
                  <a:lnTo>
                    <a:pt x="469113" y="185"/>
                  </a:lnTo>
                  <a:close/>
                </a:path>
                <a:path w="662304" h="168275">
                  <a:moveTo>
                    <a:pt x="469113" y="56764"/>
                  </a:moveTo>
                  <a:lnTo>
                    <a:pt x="462620" y="56764"/>
                  </a:lnTo>
                  <a:lnTo>
                    <a:pt x="462620" y="69564"/>
                  </a:lnTo>
                  <a:lnTo>
                    <a:pt x="469113" y="69564"/>
                  </a:lnTo>
                  <a:lnTo>
                    <a:pt x="469113" y="56764"/>
                  </a:lnTo>
                  <a:close/>
                </a:path>
                <a:path w="662304" h="168275">
                  <a:moveTo>
                    <a:pt x="493599" y="56764"/>
                  </a:moveTo>
                  <a:lnTo>
                    <a:pt x="469113" y="56764"/>
                  </a:lnTo>
                  <a:lnTo>
                    <a:pt x="469113" y="69564"/>
                  </a:lnTo>
                  <a:lnTo>
                    <a:pt x="493599" y="69564"/>
                  </a:lnTo>
                  <a:lnTo>
                    <a:pt x="493599" y="56764"/>
                  </a:lnTo>
                  <a:close/>
                </a:path>
                <a:path w="662304" h="168275">
                  <a:moveTo>
                    <a:pt x="378401" y="117424"/>
                  </a:moveTo>
                  <a:lnTo>
                    <a:pt x="363004" y="117424"/>
                  </a:lnTo>
                  <a:lnTo>
                    <a:pt x="363004" y="163986"/>
                  </a:lnTo>
                  <a:lnTo>
                    <a:pt x="475049" y="163986"/>
                  </a:lnTo>
                  <a:lnTo>
                    <a:pt x="475049" y="156751"/>
                  </a:lnTo>
                  <a:lnTo>
                    <a:pt x="378401" y="156751"/>
                  </a:lnTo>
                  <a:lnTo>
                    <a:pt x="378401" y="117424"/>
                  </a:lnTo>
                  <a:close/>
                </a:path>
                <a:path w="662304" h="168275">
                  <a:moveTo>
                    <a:pt x="475049" y="151186"/>
                  </a:moveTo>
                  <a:lnTo>
                    <a:pt x="378401" y="151186"/>
                  </a:lnTo>
                  <a:lnTo>
                    <a:pt x="378401" y="156751"/>
                  </a:lnTo>
                  <a:lnTo>
                    <a:pt x="475049" y="156751"/>
                  </a:lnTo>
                  <a:lnTo>
                    <a:pt x="475049" y="151186"/>
                  </a:lnTo>
                  <a:close/>
                </a:path>
                <a:path w="662304" h="168275">
                  <a:moveTo>
                    <a:pt x="552204" y="134305"/>
                  </a:moveTo>
                  <a:lnTo>
                    <a:pt x="509909" y="134305"/>
                  </a:lnTo>
                  <a:lnTo>
                    <a:pt x="509909" y="147105"/>
                  </a:lnTo>
                  <a:lnTo>
                    <a:pt x="661838" y="147105"/>
                  </a:lnTo>
                  <a:lnTo>
                    <a:pt x="661838" y="139499"/>
                  </a:lnTo>
                  <a:lnTo>
                    <a:pt x="552204" y="139499"/>
                  </a:lnTo>
                  <a:lnTo>
                    <a:pt x="552204" y="134305"/>
                  </a:lnTo>
                  <a:close/>
                </a:path>
                <a:path w="662304" h="168275">
                  <a:moveTo>
                    <a:pt x="567416" y="98317"/>
                  </a:moveTo>
                  <a:lnTo>
                    <a:pt x="552204" y="98317"/>
                  </a:lnTo>
                  <a:lnTo>
                    <a:pt x="552204" y="139499"/>
                  </a:lnTo>
                  <a:lnTo>
                    <a:pt x="567416" y="139499"/>
                  </a:lnTo>
                  <a:lnTo>
                    <a:pt x="567416" y="98317"/>
                  </a:lnTo>
                  <a:close/>
                </a:path>
                <a:path w="662304" h="168275">
                  <a:moveTo>
                    <a:pt x="605815" y="134305"/>
                  </a:moveTo>
                  <a:lnTo>
                    <a:pt x="567416" y="134305"/>
                  </a:lnTo>
                  <a:lnTo>
                    <a:pt x="567416" y="139499"/>
                  </a:lnTo>
                  <a:lnTo>
                    <a:pt x="661838" y="139499"/>
                  </a:lnTo>
                  <a:lnTo>
                    <a:pt x="661838" y="139314"/>
                  </a:lnTo>
                  <a:lnTo>
                    <a:pt x="605815" y="139314"/>
                  </a:lnTo>
                  <a:lnTo>
                    <a:pt x="605815" y="134305"/>
                  </a:lnTo>
                  <a:close/>
                </a:path>
                <a:path w="662304" h="168275">
                  <a:moveTo>
                    <a:pt x="620841" y="97946"/>
                  </a:moveTo>
                  <a:lnTo>
                    <a:pt x="605815" y="97946"/>
                  </a:lnTo>
                  <a:lnTo>
                    <a:pt x="605815" y="139314"/>
                  </a:lnTo>
                  <a:lnTo>
                    <a:pt x="620841" y="139314"/>
                  </a:lnTo>
                  <a:lnTo>
                    <a:pt x="620841" y="97946"/>
                  </a:lnTo>
                  <a:close/>
                </a:path>
                <a:path w="662304" h="168275">
                  <a:moveTo>
                    <a:pt x="661838" y="134305"/>
                  </a:moveTo>
                  <a:lnTo>
                    <a:pt x="620841" y="134305"/>
                  </a:lnTo>
                  <a:lnTo>
                    <a:pt x="620841" y="139314"/>
                  </a:lnTo>
                  <a:lnTo>
                    <a:pt x="661838" y="139314"/>
                  </a:lnTo>
                  <a:lnTo>
                    <a:pt x="661838" y="134305"/>
                  </a:lnTo>
                  <a:close/>
                </a:path>
                <a:path w="662304" h="168275">
                  <a:moveTo>
                    <a:pt x="643102" y="12428"/>
                  </a:moveTo>
                  <a:lnTo>
                    <a:pt x="528274" y="12428"/>
                  </a:lnTo>
                  <a:lnTo>
                    <a:pt x="528274" y="24857"/>
                  </a:lnTo>
                  <a:lnTo>
                    <a:pt x="627890" y="24857"/>
                  </a:lnTo>
                  <a:lnTo>
                    <a:pt x="627890" y="50828"/>
                  </a:lnTo>
                  <a:lnTo>
                    <a:pt x="528831" y="50828"/>
                  </a:lnTo>
                  <a:lnTo>
                    <a:pt x="528831" y="102584"/>
                  </a:lnTo>
                  <a:lnTo>
                    <a:pt x="552204" y="102584"/>
                  </a:lnTo>
                  <a:lnTo>
                    <a:pt x="552204" y="98317"/>
                  </a:lnTo>
                  <a:lnTo>
                    <a:pt x="605815" y="98317"/>
                  </a:lnTo>
                  <a:lnTo>
                    <a:pt x="605815" y="97946"/>
                  </a:lnTo>
                  <a:lnTo>
                    <a:pt x="646997" y="97946"/>
                  </a:lnTo>
                  <a:lnTo>
                    <a:pt x="646997" y="96833"/>
                  </a:lnTo>
                  <a:lnTo>
                    <a:pt x="544042" y="96833"/>
                  </a:lnTo>
                  <a:lnTo>
                    <a:pt x="544042" y="63071"/>
                  </a:lnTo>
                  <a:lnTo>
                    <a:pt x="643102" y="63071"/>
                  </a:lnTo>
                  <a:lnTo>
                    <a:pt x="643102" y="12428"/>
                  </a:lnTo>
                  <a:close/>
                </a:path>
                <a:path w="662304" h="168275">
                  <a:moveTo>
                    <a:pt x="605815" y="98317"/>
                  </a:moveTo>
                  <a:lnTo>
                    <a:pt x="567416" y="98317"/>
                  </a:lnTo>
                  <a:lnTo>
                    <a:pt x="567416" y="102584"/>
                  </a:lnTo>
                  <a:lnTo>
                    <a:pt x="605815" y="102584"/>
                  </a:lnTo>
                  <a:lnTo>
                    <a:pt x="605815" y="98317"/>
                  </a:lnTo>
                  <a:close/>
                </a:path>
                <a:path w="662304" h="168275">
                  <a:moveTo>
                    <a:pt x="646997" y="97946"/>
                  </a:moveTo>
                  <a:lnTo>
                    <a:pt x="620841" y="97946"/>
                  </a:lnTo>
                  <a:lnTo>
                    <a:pt x="620841" y="102584"/>
                  </a:lnTo>
                  <a:lnTo>
                    <a:pt x="646997" y="102584"/>
                  </a:lnTo>
                  <a:lnTo>
                    <a:pt x="646997" y="97946"/>
                  </a:lnTo>
                  <a:close/>
                </a:path>
                <a:path w="662304" h="168275">
                  <a:moveTo>
                    <a:pt x="646997" y="89969"/>
                  </a:moveTo>
                  <a:lnTo>
                    <a:pt x="544042" y="89969"/>
                  </a:lnTo>
                  <a:lnTo>
                    <a:pt x="544042" y="96833"/>
                  </a:lnTo>
                  <a:lnTo>
                    <a:pt x="646997" y="96833"/>
                  </a:lnTo>
                  <a:lnTo>
                    <a:pt x="646997" y="89969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4299104" y="5007052"/>
            <a:ext cx="606519" cy="195169"/>
            <a:chOff x="4784481" y="14678079"/>
            <a:chExt cx="1778000" cy="572135"/>
          </a:xfrm>
        </p:grpSpPr>
        <p:sp>
          <p:nvSpPr>
            <p:cNvPr id="41" name="object 41"/>
            <p:cNvSpPr/>
            <p:nvPr/>
          </p:nvSpPr>
          <p:spPr>
            <a:xfrm>
              <a:off x="4784481" y="14678079"/>
              <a:ext cx="1778000" cy="572135"/>
            </a:xfrm>
            <a:custGeom>
              <a:avLst/>
              <a:gdLst/>
              <a:ahLst/>
              <a:cxnLst/>
              <a:rect l="l" t="t" r="r" b="b"/>
              <a:pathLst>
                <a:path w="1778000" h="572134">
                  <a:moveTo>
                    <a:pt x="1623168" y="0"/>
                  </a:moveTo>
                  <a:lnTo>
                    <a:pt x="154587" y="0"/>
                  </a:lnTo>
                  <a:lnTo>
                    <a:pt x="105725" y="7880"/>
                  </a:lnTo>
                  <a:lnTo>
                    <a:pt x="63290" y="29826"/>
                  </a:lnTo>
                  <a:lnTo>
                    <a:pt x="29826" y="63290"/>
                  </a:lnTo>
                  <a:lnTo>
                    <a:pt x="7880" y="105725"/>
                  </a:lnTo>
                  <a:lnTo>
                    <a:pt x="0" y="154587"/>
                  </a:lnTo>
                  <a:lnTo>
                    <a:pt x="0" y="417386"/>
                  </a:lnTo>
                  <a:lnTo>
                    <a:pt x="7880" y="466247"/>
                  </a:lnTo>
                  <a:lnTo>
                    <a:pt x="29826" y="508683"/>
                  </a:lnTo>
                  <a:lnTo>
                    <a:pt x="63290" y="542147"/>
                  </a:lnTo>
                  <a:lnTo>
                    <a:pt x="105725" y="564092"/>
                  </a:lnTo>
                  <a:lnTo>
                    <a:pt x="154587" y="571973"/>
                  </a:lnTo>
                  <a:lnTo>
                    <a:pt x="1623168" y="571973"/>
                  </a:lnTo>
                  <a:lnTo>
                    <a:pt x="1672029" y="564092"/>
                  </a:lnTo>
                  <a:lnTo>
                    <a:pt x="1714465" y="542147"/>
                  </a:lnTo>
                  <a:lnTo>
                    <a:pt x="1747929" y="508683"/>
                  </a:lnTo>
                  <a:lnTo>
                    <a:pt x="1769874" y="466247"/>
                  </a:lnTo>
                  <a:lnTo>
                    <a:pt x="1777755" y="417386"/>
                  </a:lnTo>
                  <a:lnTo>
                    <a:pt x="1777755" y="154587"/>
                  </a:lnTo>
                  <a:lnTo>
                    <a:pt x="1769874" y="105725"/>
                  </a:lnTo>
                  <a:lnTo>
                    <a:pt x="1747929" y="63290"/>
                  </a:lnTo>
                  <a:lnTo>
                    <a:pt x="1714465" y="29826"/>
                  </a:lnTo>
                  <a:lnTo>
                    <a:pt x="1672029" y="7880"/>
                  </a:lnTo>
                  <a:lnTo>
                    <a:pt x="1623168" y="0"/>
                  </a:lnTo>
                  <a:close/>
                </a:path>
              </a:pathLst>
            </a:custGeom>
            <a:solidFill>
              <a:srgbClr val="66B3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42" name="object 42"/>
            <p:cNvSpPr/>
            <p:nvPr/>
          </p:nvSpPr>
          <p:spPr>
            <a:xfrm>
              <a:off x="5352312" y="14872673"/>
              <a:ext cx="662305" cy="168275"/>
            </a:xfrm>
            <a:custGeom>
              <a:avLst/>
              <a:gdLst/>
              <a:ahLst/>
              <a:cxnLst/>
              <a:rect l="l" t="t" r="r" b="b"/>
              <a:pathLst>
                <a:path w="662304" h="168275">
                  <a:moveTo>
                    <a:pt x="107221" y="3524"/>
                  </a:moveTo>
                  <a:lnTo>
                    <a:pt x="92752" y="3524"/>
                  </a:lnTo>
                  <a:lnTo>
                    <a:pt x="92752" y="159348"/>
                  </a:lnTo>
                  <a:lnTo>
                    <a:pt x="107221" y="159348"/>
                  </a:lnTo>
                  <a:lnTo>
                    <a:pt x="107221" y="104253"/>
                  </a:lnTo>
                  <a:lnTo>
                    <a:pt x="97390" y="104253"/>
                  </a:lnTo>
                  <a:lnTo>
                    <a:pt x="97390" y="91453"/>
                  </a:lnTo>
                  <a:lnTo>
                    <a:pt x="107221" y="91453"/>
                  </a:lnTo>
                  <a:lnTo>
                    <a:pt x="107221" y="53239"/>
                  </a:lnTo>
                  <a:lnTo>
                    <a:pt x="97390" y="53239"/>
                  </a:lnTo>
                  <a:lnTo>
                    <a:pt x="97390" y="40440"/>
                  </a:lnTo>
                  <a:lnTo>
                    <a:pt x="107221" y="40440"/>
                  </a:lnTo>
                  <a:lnTo>
                    <a:pt x="107221" y="3524"/>
                  </a:lnTo>
                  <a:close/>
                </a:path>
                <a:path w="662304" h="168275">
                  <a:moveTo>
                    <a:pt x="35616" y="13912"/>
                  </a:moveTo>
                  <a:lnTo>
                    <a:pt x="20895" y="17982"/>
                  </a:lnTo>
                  <a:lnTo>
                    <a:pt x="9669" y="29634"/>
                  </a:lnTo>
                  <a:lnTo>
                    <a:pt x="2513" y="48034"/>
                  </a:lnTo>
                  <a:lnTo>
                    <a:pt x="0" y="72346"/>
                  </a:lnTo>
                  <a:lnTo>
                    <a:pt x="2513" y="96659"/>
                  </a:lnTo>
                  <a:lnTo>
                    <a:pt x="9669" y="115059"/>
                  </a:lnTo>
                  <a:lnTo>
                    <a:pt x="20895" y="126711"/>
                  </a:lnTo>
                  <a:lnTo>
                    <a:pt x="35616" y="130781"/>
                  </a:lnTo>
                  <a:lnTo>
                    <a:pt x="50367" y="126711"/>
                  </a:lnTo>
                  <a:lnTo>
                    <a:pt x="60264" y="116497"/>
                  </a:lnTo>
                  <a:lnTo>
                    <a:pt x="35616" y="116497"/>
                  </a:lnTo>
                  <a:lnTo>
                    <a:pt x="26669" y="113407"/>
                  </a:lnTo>
                  <a:lnTo>
                    <a:pt x="19825" y="104578"/>
                  </a:lnTo>
                  <a:lnTo>
                    <a:pt x="15451" y="90671"/>
                  </a:lnTo>
                  <a:lnTo>
                    <a:pt x="13912" y="72346"/>
                  </a:lnTo>
                  <a:lnTo>
                    <a:pt x="15451" y="54022"/>
                  </a:lnTo>
                  <a:lnTo>
                    <a:pt x="19825" y="40115"/>
                  </a:lnTo>
                  <a:lnTo>
                    <a:pt x="26669" y="31286"/>
                  </a:lnTo>
                  <a:lnTo>
                    <a:pt x="35616" y="28196"/>
                  </a:lnTo>
                  <a:lnTo>
                    <a:pt x="60264" y="28196"/>
                  </a:lnTo>
                  <a:lnTo>
                    <a:pt x="50367" y="17982"/>
                  </a:lnTo>
                  <a:lnTo>
                    <a:pt x="35616" y="13912"/>
                  </a:lnTo>
                  <a:close/>
                </a:path>
                <a:path w="662304" h="168275">
                  <a:moveTo>
                    <a:pt x="60264" y="28196"/>
                  </a:moveTo>
                  <a:lnTo>
                    <a:pt x="35616" y="28196"/>
                  </a:lnTo>
                  <a:lnTo>
                    <a:pt x="44642" y="31286"/>
                  </a:lnTo>
                  <a:lnTo>
                    <a:pt x="51477" y="40115"/>
                  </a:lnTo>
                  <a:lnTo>
                    <a:pt x="55808" y="54022"/>
                  </a:lnTo>
                  <a:lnTo>
                    <a:pt x="57321" y="72346"/>
                  </a:lnTo>
                  <a:lnTo>
                    <a:pt x="55808" y="90671"/>
                  </a:lnTo>
                  <a:lnTo>
                    <a:pt x="51477" y="104578"/>
                  </a:lnTo>
                  <a:lnTo>
                    <a:pt x="44642" y="113407"/>
                  </a:lnTo>
                  <a:lnTo>
                    <a:pt x="35616" y="116497"/>
                  </a:lnTo>
                  <a:lnTo>
                    <a:pt x="60264" y="116497"/>
                  </a:lnTo>
                  <a:lnTo>
                    <a:pt x="61657" y="115059"/>
                  </a:lnTo>
                  <a:lnTo>
                    <a:pt x="65897" y="104253"/>
                  </a:lnTo>
                  <a:lnTo>
                    <a:pt x="64741" y="104253"/>
                  </a:lnTo>
                  <a:lnTo>
                    <a:pt x="64741" y="91453"/>
                  </a:lnTo>
                  <a:lnTo>
                    <a:pt x="69421" y="91453"/>
                  </a:lnTo>
                  <a:lnTo>
                    <a:pt x="71419" y="72346"/>
                  </a:lnTo>
                  <a:lnTo>
                    <a:pt x="69421" y="53239"/>
                  </a:lnTo>
                  <a:lnTo>
                    <a:pt x="64741" y="53239"/>
                  </a:lnTo>
                  <a:lnTo>
                    <a:pt x="64741" y="40440"/>
                  </a:lnTo>
                  <a:lnTo>
                    <a:pt x="65897" y="40440"/>
                  </a:lnTo>
                  <a:lnTo>
                    <a:pt x="61657" y="29634"/>
                  </a:lnTo>
                  <a:lnTo>
                    <a:pt x="60264" y="28196"/>
                  </a:lnTo>
                  <a:close/>
                </a:path>
                <a:path w="662304" h="168275">
                  <a:moveTo>
                    <a:pt x="69421" y="91453"/>
                  </a:moveTo>
                  <a:lnTo>
                    <a:pt x="64741" y="91453"/>
                  </a:lnTo>
                  <a:lnTo>
                    <a:pt x="64741" y="104253"/>
                  </a:lnTo>
                  <a:lnTo>
                    <a:pt x="65897" y="104253"/>
                  </a:lnTo>
                  <a:lnTo>
                    <a:pt x="68877" y="96659"/>
                  </a:lnTo>
                  <a:lnTo>
                    <a:pt x="69421" y="91453"/>
                  </a:lnTo>
                  <a:close/>
                </a:path>
                <a:path w="662304" h="168275">
                  <a:moveTo>
                    <a:pt x="92752" y="91453"/>
                  </a:moveTo>
                  <a:lnTo>
                    <a:pt x="69421" y="91453"/>
                  </a:lnTo>
                  <a:lnTo>
                    <a:pt x="68877" y="96659"/>
                  </a:lnTo>
                  <a:lnTo>
                    <a:pt x="65897" y="104253"/>
                  </a:lnTo>
                  <a:lnTo>
                    <a:pt x="92752" y="104253"/>
                  </a:lnTo>
                  <a:lnTo>
                    <a:pt x="92752" y="91453"/>
                  </a:lnTo>
                  <a:close/>
                </a:path>
                <a:path w="662304" h="168275">
                  <a:moveTo>
                    <a:pt x="107221" y="91453"/>
                  </a:moveTo>
                  <a:lnTo>
                    <a:pt x="97390" y="91453"/>
                  </a:lnTo>
                  <a:lnTo>
                    <a:pt x="97390" y="104253"/>
                  </a:lnTo>
                  <a:lnTo>
                    <a:pt x="107221" y="104253"/>
                  </a:lnTo>
                  <a:lnTo>
                    <a:pt x="107221" y="91453"/>
                  </a:lnTo>
                  <a:close/>
                </a:path>
                <a:path w="662304" h="168275">
                  <a:moveTo>
                    <a:pt x="65897" y="40440"/>
                  </a:moveTo>
                  <a:lnTo>
                    <a:pt x="64741" y="40440"/>
                  </a:lnTo>
                  <a:lnTo>
                    <a:pt x="64741" y="53239"/>
                  </a:lnTo>
                  <a:lnTo>
                    <a:pt x="69421" y="53239"/>
                  </a:lnTo>
                  <a:lnTo>
                    <a:pt x="68877" y="48034"/>
                  </a:lnTo>
                  <a:lnTo>
                    <a:pt x="65897" y="40440"/>
                  </a:lnTo>
                  <a:close/>
                </a:path>
                <a:path w="662304" h="168275">
                  <a:moveTo>
                    <a:pt x="92752" y="40440"/>
                  </a:moveTo>
                  <a:lnTo>
                    <a:pt x="65897" y="40440"/>
                  </a:lnTo>
                  <a:lnTo>
                    <a:pt x="68877" y="48034"/>
                  </a:lnTo>
                  <a:lnTo>
                    <a:pt x="69421" y="53239"/>
                  </a:lnTo>
                  <a:lnTo>
                    <a:pt x="92752" y="53239"/>
                  </a:lnTo>
                  <a:lnTo>
                    <a:pt x="92752" y="40440"/>
                  </a:lnTo>
                  <a:close/>
                </a:path>
                <a:path w="662304" h="168275">
                  <a:moveTo>
                    <a:pt x="107221" y="40440"/>
                  </a:moveTo>
                  <a:lnTo>
                    <a:pt x="97390" y="40440"/>
                  </a:lnTo>
                  <a:lnTo>
                    <a:pt x="97390" y="53239"/>
                  </a:lnTo>
                  <a:lnTo>
                    <a:pt x="107221" y="53239"/>
                  </a:lnTo>
                  <a:lnTo>
                    <a:pt x="107221" y="40440"/>
                  </a:lnTo>
                  <a:close/>
                </a:path>
                <a:path w="662304" h="168275">
                  <a:moveTo>
                    <a:pt x="140427" y="0"/>
                  </a:moveTo>
                  <a:lnTo>
                    <a:pt x="125586" y="0"/>
                  </a:lnTo>
                  <a:lnTo>
                    <a:pt x="125586" y="167696"/>
                  </a:lnTo>
                  <a:lnTo>
                    <a:pt x="140427" y="167696"/>
                  </a:lnTo>
                  <a:lnTo>
                    <a:pt x="140427" y="0"/>
                  </a:lnTo>
                  <a:close/>
                </a:path>
                <a:path w="662304" h="168275">
                  <a:moveTo>
                    <a:pt x="298648" y="0"/>
                  </a:moveTo>
                  <a:lnTo>
                    <a:pt x="283251" y="0"/>
                  </a:lnTo>
                  <a:lnTo>
                    <a:pt x="283251" y="99616"/>
                  </a:lnTo>
                  <a:lnTo>
                    <a:pt x="298648" y="99616"/>
                  </a:lnTo>
                  <a:lnTo>
                    <a:pt x="298648" y="74201"/>
                  </a:lnTo>
                  <a:lnTo>
                    <a:pt x="294010" y="74201"/>
                  </a:lnTo>
                  <a:lnTo>
                    <a:pt x="294010" y="61402"/>
                  </a:lnTo>
                  <a:lnTo>
                    <a:pt x="298648" y="61402"/>
                  </a:lnTo>
                  <a:lnTo>
                    <a:pt x="298648" y="38399"/>
                  </a:lnTo>
                  <a:lnTo>
                    <a:pt x="294010" y="38399"/>
                  </a:lnTo>
                  <a:lnTo>
                    <a:pt x="294010" y="25414"/>
                  </a:lnTo>
                  <a:lnTo>
                    <a:pt x="298648" y="25414"/>
                  </a:lnTo>
                  <a:lnTo>
                    <a:pt x="298648" y="0"/>
                  </a:lnTo>
                  <a:close/>
                </a:path>
                <a:path w="662304" h="168275">
                  <a:moveTo>
                    <a:pt x="298648" y="61402"/>
                  </a:moveTo>
                  <a:lnTo>
                    <a:pt x="294010" y="61402"/>
                  </a:lnTo>
                  <a:lnTo>
                    <a:pt x="294010" y="74201"/>
                  </a:lnTo>
                  <a:lnTo>
                    <a:pt x="298648" y="74201"/>
                  </a:lnTo>
                  <a:lnTo>
                    <a:pt x="298648" y="61402"/>
                  </a:lnTo>
                  <a:close/>
                </a:path>
                <a:path w="662304" h="168275">
                  <a:moveTo>
                    <a:pt x="323135" y="61402"/>
                  </a:moveTo>
                  <a:lnTo>
                    <a:pt x="298648" y="61402"/>
                  </a:lnTo>
                  <a:lnTo>
                    <a:pt x="298648" y="74201"/>
                  </a:lnTo>
                  <a:lnTo>
                    <a:pt x="323135" y="74201"/>
                  </a:lnTo>
                  <a:lnTo>
                    <a:pt x="323135" y="61402"/>
                  </a:lnTo>
                  <a:close/>
                </a:path>
                <a:path w="662304" h="168275">
                  <a:moveTo>
                    <a:pt x="298648" y="25414"/>
                  </a:moveTo>
                  <a:lnTo>
                    <a:pt x="294010" y="25414"/>
                  </a:lnTo>
                  <a:lnTo>
                    <a:pt x="294010" y="38399"/>
                  </a:lnTo>
                  <a:lnTo>
                    <a:pt x="298648" y="38399"/>
                  </a:lnTo>
                  <a:lnTo>
                    <a:pt x="298648" y="25414"/>
                  </a:lnTo>
                  <a:close/>
                </a:path>
                <a:path w="662304" h="168275">
                  <a:moveTo>
                    <a:pt x="323135" y="25414"/>
                  </a:moveTo>
                  <a:lnTo>
                    <a:pt x="298648" y="25414"/>
                  </a:lnTo>
                  <a:lnTo>
                    <a:pt x="298648" y="38399"/>
                  </a:lnTo>
                  <a:lnTo>
                    <a:pt x="323135" y="38399"/>
                  </a:lnTo>
                  <a:lnTo>
                    <a:pt x="323135" y="25414"/>
                  </a:lnTo>
                  <a:close/>
                </a:path>
                <a:path w="662304" h="168275">
                  <a:moveTo>
                    <a:pt x="298648" y="107592"/>
                  </a:moveTo>
                  <a:lnTo>
                    <a:pt x="189757" y="107592"/>
                  </a:lnTo>
                  <a:lnTo>
                    <a:pt x="189757" y="120021"/>
                  </a:lnTo>
                  <a:lnTo>
                    <a:pt x="283251" y="120021"/>
                  </a:lnTo>
                  <a:lnTo>
                    <a:pt x="283251" y="167696"/>
                  </a:lnTo>
                  <a:lnTo>
                    <a:pt x="298648" y="167696"/>
                  </a:lnTo>
                  <a:lnTo>
                    <a:pt x="298648" y="107592"/>
                  </a:lnTo>
                  <a:close/>
                </a:path>
                <a:path w="662304" h="168275">
                  <a:moveTo>
                    <a:pt x="215356" y="9831"/>
                  </a:moveTo>
                  <a:lnTo>
                    <a:pt x="197872" y="12750"/>
                  </a:lnTo>
                  <a:lnTo>
                    <a:pt x="184006" y="20938"/>
                  </a:lnTo>
                  <a:lnTo>
                    <a:pt x="174870" y="33544"/>
                  </a:lnTo>
                  <a:lnTo>
                    <a:pt x="171577" y="49715"/>
                  </a:lnTo>
                  <a:lnTo>
                    <a:pt x="174870" y="65749"/>
                  </a:lnTo>
                  <a:lnTo>
                    <a:pt x="184006" y="78236"/>
                  </a:lnTo>
                  <a:lnTo>
                    <a:pt x="197872" y="86340"/>
                  </a:lnTo>
                  <a:lnTo>
                    <a:pt x="215356" y="89227"/>
                  </a:lnTo>
                  <a:lnTo>
                    <a:pt x="232840" y="86340"/>
                  </a:lnTo>
                  <a:lnTo>
                    <a:pt x="246707" y="78236"/>
                  </a:lnTo>
                  <a:lnTo>
                    <a:pt x="248030" y="76428"/>
                  </a:lnTo>
                  <a:lnTo>
                    <a:pt x="215356" y="76428"/>
                  </a:lnTo>
                  <a:lnTo>
                    <a:pt x="203820" y="74471"/>
                  </a:lnTo>
                  <a:lnTo>
                    <a:pt x="194719" y="68984"/>
                  </a:lnTo>
                  <a:lnTo>
                    <a:pt x="188748" y="60541"/>
                  </a:lnTo>
                  <a:lnTo>
                    <a:pt x="186603" y="49715"/>
                  </a:lnTo>
                  <a:lnTo>
                    <a:pt x="188748" y="38811"/>
                  </a:lnTo>
                  <a:lnTo>
                    <a:pt x="194719" y="30376"/>
                  </a:lnTo>
                  <a:lnTo>
                    <a:pt x="203820" y="24933"/>
                  </a:lnTo>
                  <a:lnTo>
                    <a:pt x="215356" y="23002"/>
                  </a:lnTo>
                  <a:lnTo>
                    <a:pt x="248202" y="23002"/>
                  </a:lnTo>
                  <a:lnTo>
                    <a:pt x="246707" y="20938"/>
                  </a:lnTo>
                  <a:lnTo>
                    <a:pt x="232840" y="12750"/>
                  </a:lnTo>
                  <a:lnTo>
                    <a:pt x="215356" y="9831"/>
                  </a:lnTo>
                  <a:close/>
                </a:path>
                <a:path w="662304" h="168275">
                  <a:moveTo>
                    <a:pt x="248202" y="23002"/>
                  </a:moveTo>
                  <a:lnTo>
                    <a:pt x="215356" y="23002"/>
                  </a:lnTo>
                  <a:lnTo>
                    <a:pt x="226892" y="24933"/>
                  </a:lnTo>
                  <a:lnTo>
                    <a:pt x="235994" y="30376"/>
                  </a:lnTo>
                  <a:lnTo>
                    <a:pt x="241965" y="38811"/>
                  </a:lnTo>
                  <a:lnTo>
                    <a:pt x="244110" y="49715"/>
                  </a:lnTo>
                  <a:lnTo>
                    <a:pt x="241965" y="60541"/>
                  </a:lnTo>
                  <a:lnTo>
                    <a:pt x="235994" y="68984"/>
                  </a:lnTo>
                  <a:lnTo>
                    <a:pt x="226892" y="74471"/>
                  </a:lnTo>
                  <a:lnTo>
                    <a:pt x="215356" y="76428"/>
                  </a:lnTo>
                  <a:lnTo>
                    <a:pt x="248030" y="76428"/>
                  </a:lnTo>
                  <a:lnTo>
                    <a:pt x="255843" y="65749"/>
                  </a:lnTo>
                  <a:lnTo>
                    <a:pt x="259135" y="49715"/>
                  </a:lnTo>
                  <a:lnTo>
                    <a:pt x="255843" y="33544"/>
                  </a:lnTo>
                  <a:lnTo>
                    <a:pt x="248202" y="23002"/>
                  </a:lnTo>
                  <a:close/>
                </a:path>
                <a:path w="662304" h="168275">
                  <a:moveTo>
                    <a:pt x="382482" y="90243"/>
                  </a:moveTo>
                  <a:lnTo>
                    <a:pt x="362850" y="90758"/>
                  </a:lnTo>
                  <a:lnTo>
                    <a:pt x="338888" y="90897"/>
                  </a:lnTo>
                  <a:lnTo>
                    <a:pt x="340929" y="103511"/>
                  </a:lnTo>
                  <a:lnTo>
                    <a:pt x="364302" y="103352"/>
                  </a:lnTo>
                  <a:lnTo>
                    <a:pt x="390319" y="102514"/>
                  </a:lnTo>
                  <a:lnTo>
                    <a:pt x="417519" y="100459"/>
                  </a:lnTo>
                  <a:lnTo>
                    <a:pt x="444440" y="96648"/>
                  </a:lnTo>
                  <a:lnTo>
                    <a:pt x="444276" y="94978"/>
                  </a:lnTo>
                  <a:lnTo>
                    <a:pt x="382482" y="94978"/>
                  </a:lnTo>
                  <a:lnTo>
                    <a:pt x="382482" y="90243"/>
                  </a:lnTo>
                  <a:close/>
                </a:path>
                <a:path w="662304" h="168275">
                  <a:moveTo>
                    <a:pt x="397879" y="89543"/>
                  </a:moveTo>
                  <a:lnTo>
                    <a:pt x="389369" y="90062"/>
                  </a:lnTo>
                  <a:lnTo>
                    <a:pt x="382482" y="90243"/>
                  </a:lnTo>
                  <a:lnTo>
                    <a:pt x="382482" y="94978"/>
                  </a:lnTo>
                  <a:lnTo>
                    <a:pt x="397879" y="94978"/>
                  </a:lnTo>
                  <a:lnTo>
                    <a:pt x="397879" y="89543"/>
                  </a:lnTo>
                  <a:close/>
                </a:path>
                <a:path w="662304" h="168275">
                  <a:moveTo>
                    <a:pt x="443327" y="85332"/>
                  </a:moveTo>
                  <a:lnTo>
                    <a:pt x="416757" y="88393"/>
                  </a:lnTo>
                  <a:lnTo>
                    <a:pt x="397879" y="89543"/>
                  </a:lnTo>
                  <a:lnTo>
                    <a:pt x="397879" y="94978"/>
                  </a:lnTo>
                  <a:lnTo>
                    <a:pt x="444276" y="94978"/>
                  </a:lnTo>
                  <a:lnTo>
                    <a:pt x="443327" y="85332"/>
                  </a:lnTo>
                  <a:close/>
                </a:path>
                <a:path w="662304" h="168275">
                  <a:moveTo>
                    <a:pt x="382482" y="72799"/>
                  </a:moveTo>
                  <a:lnTo>
                    <a:pt x="382482" y="90243"/>
                  </a:lnTo>
                  <a:lnTo>
                    <a:pt x="389369" y="90062"/>
                  </a:lnTo>
                  <a:lnTo>
                    <a:pt x="397879" y="89543"/>
                  </a:lnTo>
                  <a:lnTo>
                    <a:pt x="397879" y="73830"/>
                  </a:lnTo>
                  <a:lnTo>
                    <a:pt x="389716" y="73830"/>
                  </a:lnTo>
                  <a:lnTo>
                    <a:pt x="382482" y="72799"/>
                  </a:lnTo>
                  <a:close/>
                </a:path>
                <a:path w="662304" h="168275">
                  <a:moveTo>
                    <a:pt x="397879" y="69564"/>
                  </a:moveTo>
                  <a:lnTo>
                    <a:pt x="382482" y="69564"/>
                  </a:lnTo>
                  <a:lnTo>
                    <a:pt x="382482" y="72799"/>
                  </a:lnTo>
                  <a:lnTo>
                    <a:pt x="389716" y="73830"/>
                  </a:lnTo>
                  <a:lnTo>
                    <a:pt x="397879" y="72674"/>
                  </a:lnTo>
                  <a:lnTo>
                    <a:pt x="397879" y="69564"/>
                  </a:lnTo>
                  <a:close/>
                </a:path>
                <a:path w="662304" h="168275">
                  <a:moveTo>
                    <a:pt x="397879" y="72674"/>
                  </a:moveTo>
                  <a:lnTo>
                    <a:pt x="389716" y="73830"/>
                  </a:lnTo>
                  <a:lnTo>
                    <a:pt x="397879" y="73830"/>
                  </a:lnTo>
                  <a:lnTo>
                    <a:pt x="397879" y="72674"/>
                  </a:lnTo>
                  <a:close/>
                </a:path>
                <a:path w="662304" h="168275">
                  <a:moveTo>
                    <a:pt x="389716" y="7605"/>
                  </a:moveTo>
                  <a:lnTo>
                    <a:pt x="373108" y="10002"/>
                  </a:lnTo>
                  <a:lnTo>
                    <a:pt x="360082" y="16765"/>
                  </a:lnTo>
                  <a:lnTo>
                    <a:pt x="351578" y="27248"/>
                  </a:lnTo>
                  <a:lnTo>
                    <a:pt x="348534" y="40811"/>
                  </a:lnTo>
                  <a:lnTo>
                    <a:pt x="351578" y="54344"/>
                  </a:lnTo>
                  <a:lnTo>
                    <a:pt x="360082" y="64764"/>
                  </a:lnTo>
                  <a:lnTo>
                    <a:pt x="373108" y="71462"/>
                  </a:lnTo>
                  <a:lnTo>
                    <a:pt x="382482" y="72799"/>
                  </a:lnTo>
                  <a:lnTo>
                    <a:pt x="382482" y="69564"/>
                  </a:lnTo>
                  <a:lnTo>
                    <a:pt x="410140" y="69564"/>
                  </a:lnTo>
                  <a:lnTo>
                    <a:pt x="419513" y="64764"/>
                  </a:lnTo>
                  <a:lnTo>
                    <a:pt x="421657" y="62144"/>
                  </a:lnTo>
                  <a:lnTo>
                    <a:pt x="389716" y="62144"/>
                  </a:lnTo>
                  <a:lnTo>
                    <a:pt x="378890" y="60610"/>
                  </a:lnTo>
                  <a:lnTo>
                    <a:pt x="370447" y="56277"/>
                  </a:lnTo>
                  <a:lnTo>
                    <a:pt x="364960" y="49544"/>
                  </a:lnTo>
                  <a:lnTo>
                    <a:pt x="363004" y="40811"/>
                  </a:lnTo>
                  <a:lnTo>
                    <a:pt x="364960" y="32156"/>
                  </a:lnTo>
                  <a:lnTo>
                    <a:pt x="370447" y="25414"/>
                  </a:lnTo>
                  <a:lnTo>
                    <a:pt x="378890" y="21037"/>
                  </a:lnTo>
                  <a:lnTo>
                    <a:pt x="389716" y="19478"/>
                  </a:lnTo>
                  <a:lnTo>
                    <a:pt x="421719" y="19478"/>
                  </a:lnTo>
                  <a:lnTo>
                    <a:pt x="419513" y="16765"/>
                  </a:lnTo>
                  <a:lnTo>
                    <a:pt x="406432" y="10002"/>
                  </a:lnTo>
                  <a:lnTo>
                    <a:pt x="389716" y="7605"/>
                  </a:lnTo>
                  <a:close/>
                </a:path>
                <a:path w="662304" h="168275">
                  <a:moveTo>
                    <a:pt x="410140" y="69564"/>
                  </a:moveTo>
                  <a:lnTo>
                    <a:pt x="397879" y="69564"/>
                  </a:lnTo>
                  <a:lnTo>
                    <a:pt x="397879" y="72674"/>
                  </a:lnTo>
                  <a:lnTo>
                    <a:pt x="406432" y="71462"/>
                  </a:lnTo>
                  <a:lnTo>
                    <a:pt x="410140" y="69564"/>
                  </a:lnTo>
                  <a:close/>
                </a:path>
                <a:path w="662304" h="168275">
                  <a:moveTo>
                    <a:pt x="421719" y="19478"/>
                  </a:moveTo>
                  <a:lnTo>
                    <a:pt x="389716" y="19478"/>
                  </a:lnTo>
                  <a:lnTo>
                    <a:pt x="400650" y="21037"/>
                  </a:lnTo>
                  <a:lnTo>
                    <a:pt x="409148" y="25414"/>
                  </a:lnTo>
                  <a:lnTo>
                    <a:pt x="414655" y="32156"/>
                  </a:lnTo>
                  <a:lnTo>
                    <a:pt x="416615" y="40811"/>
                  </a:lnTo>
                  <a:lnTo>
                    <a:pt x="414655" y="49544"/>
                  </a:lnTo>
                  <a:lnTo>
                    <a:pt x="409148" y="56277"/>
                  </a:lnTo>
                  <a:lnTo>
                    <a:pt x="400650" y="60610"/>
                  </a:lnTo>
                  <a:lnTo>
                    <a:pt x="389716" y="62144"/>
                  </a:lnTo>
                  <a:lnTo>
                    <a:pt x="421657" y="62144"/>
                  </a:lnTo>
                  <a:lnTo>
                    <a:pt x="428038" y="54344"/>
                  </a:lnTo>
                  <a:lnTo>
                    <a:pt x="431084" y="40811"/>
                  </a:lnTo>
                  <a:lnTo>
                    <a:pt x="428038" y="27248"/>
                  </a:lnTo>
                  <a:lnTo>
                    <a:pt x="421719" y="19478"/>
                  </a:lnTo>
                  <a:close/>
                </a:path>
                <a:path w="662304" h="168275">
                  <a:moveTo>
                    <a:pt x="469113" y="185"/>
                  </a:moveTo>
                  <a:lnTo>
                    <a:pt x="453716" y="185"/>
                  </a:lnTo>
                  <a:lnTo>
                    <a:pt x="453716" y="128369"/>
                  </a:lnTo>
                  <a:lnTo>
                    <a:pt x="469113" y="128369"/>
                  </a:lnTo>
                  <a:lnTo>
                    <a:pt x="469113" y="69564"/>
                  </a:lnTo>
                  <a:lnTo>
                    <a:pt x="462620" y="69564"/>
                  </a:lnTo>
                  <a:lnTo>
                    <a:pt x="462620" y="56764"/>
                  </a:lnTo>
                  <a:lnTo>
                    <a:pt x="469113" y="56764"/>
                  </a:lnTo>
                  <a:lnTo>
                    <a:pt x="469113" y="185"/>
                  </a:lnTo>
                  <a:close/>
                </a:path>
                <a:path w="662304" h="168275">
                  <a:moveTo>
                    <a:pt x="469113" y="56764"/>
                  </a:moveTo>
                  <a:lnTo>
                    <a:pt x="462620" y="56764"/>
                  </a:lnTo>
                  <a:lnTo>
                    <a:pt x="462620" y="69564"/>
                  </a:lnTo>
                  <a:lnTo>
                    <a:pt x="469113" y="69564"/>
                  </a:lnTo>
                  <a:lnTo>
                    <a:pt x="469113" y="56764"/>
                  </a:lnTo>
                  <a:close/>
                </a:path>
                <a:path w="662304" h="168275">
                  <a:moveTo>
                    <a:pt x="493599" y="56764"/>
                  </a:moveTo>
                  <a:lnTo>
                    <a:pt x="469113" y="56764"/>
                  </a:lnTo>
                  <a:lnTo>
                    <a:pt x="469113" y="69564"/>
                  </a:lnTo>
                  <a:lnTo>
                    <a:pt x="493599" y="69564"/>
                  </a:lnTo>
                  <a:lnTo>
                    <a:pt x="493599" y="56764"/>
                  </a:lnTo>
                  <a:close/>
                </a:path>
                <a:path w="662304" h="168275">
                  <a:moveTo>
                    <a:pt x="378401" y="117424"/>
                  </a:moveTo>
                  <a:lnTo>
                    <a:pt x="363004" y="117424"/>
                  </a:lnTo>
                  <a:lnTo>
                    <a:pt x="363004" y="163986"/>
                  </a:lnTo>
                  <a:lnTo>
                    <a:pt x="475049" y="163986"/>
                  </a:lnTo>
                  <a:lnTo>
                    <a:pt x="475049" y="156751"/>
                  </a:lnTo>
                  <a:lnTo>
                    <a:pt x="378401" y="156751"/>
                  </a:lnTo>
                  <a:lnTo>
                    <a:pt x="378401" y="117424"/>
                  </a:lnTo>
                  <a:close/>
                </a:path>
                <a:path w="662304" h="168275">
                  <a:moveTo>
                    <a:pt x="475049" y="151186"/>
                  </a:moveTo>
                  <a:lnTo>
                    <a:pt x="378401" y="151186"/>
                  </a:lnTo>
                  <a:lnTo>
                    <a:pt x="378401" y="156751"/>
                  </a:lnTo>
                  <a:lnTo>
                    <a:pt x="475049" y="156751"/>
                  </a:lnTo>
                  <a:lnTo>
                    <a:pt x="475049" y="151186"/>
                  </a:lnTo>
                  <a:close/>
                </a:path>
                <a:path w="662304" h="168275">
                  <a:moveTo>
                    <a:pt x="552204" y="134305"/>
                  </a:moveTo>
                  <a:lnTo>
                    <a:pt x="509909" y="134305"/>
                  </a:lnTo>
                  <a:lnTo>
                    <a:pt x="509909" y="147105"/>
                  </a:lnTo>
                  <a:lnTo>
                    <a:pt x="661838" y="147105"/>
                  </a:lnTo>
                  <a:lnTo>
                    <a:pt x="661838" y="139499"/>
                  </a:lnTo>
                  <a:lnTo>
                    <a:pt x="552204" y="139499"/>
                  </a:lnTo>
                  <a:lnTo>
                    <a:pt x="552204" y="134305"/>
                  </a:lnTo>
                  <a:close/>
                </a:path>
                <a:path w="662304" h="168275">
                  <a:moveTo>
                    <a:pt x="567416" y="98317"/>
                  </a:moveTo>
                  <a:lnTo>
                    <a:pt x="552204" y="98317"/>
                  </a:lnTo>
                  <a:lnTo>
                    <a:pt x="552204" y="139499"/>
                  </a:lnTo>
                  <a:lnTo>
                    <a:pt x="567416" y="139499"/>
                  </a:lnTo>
                  <a:lnTo>
                    <a:pt x="567416" y="98317"/>
                  </a:lnTo>
                  <a:close/>
                </a:path>
                <a:path w="662304" h="168275">
                  <a:moveTo>
                    <a:pt x="605815" y="134305"/>
                  </a:moveTo>
                  <a:lnTo>
                    <a:pt x="567416" y="134305"/>
                  </a:lnTo>
                  <a:lnTo>
                    <a:pt x="567416" y="139499"/>
                  </a:lnTo>
                  <a:lnTo>
                    <a:pt x="661838" y="139499"/>
                  </a:lnTo>
                  <a:lnTo>
                    <a:pt x="661838" y="139314"/>
                  </a:lnTo>
                  <a:lnTo>
                    <a:pt x="605815" y="139314"/>
                  </a:lnTo>
                  <a:lnTo>
                    <a:pt x="605815" y="134305"/>
                  </a:lnTo>
                  <a:close/>
                </a:path>
                <a:path w="662304" h="168275">
                  <a:moveTo>
                    <a:pt x="620841" y="97946"/>
                  </a:moveTo>
                  <a:lnTo>
                    <a:pt x="605815" y="97946"/>
                  </a:lnTo>
                  <a:lnTo>
                    <a:pt x="605815" y="139314"/>
                  </a:lnTo>
                  <a:lnTo>
                    <a:pt x="620841" y="139314"/>
                  </a:lnTo>
                  <a:lnTo>
                    <a:pt x="620841" y="97946"/>
                  </a:lnTo>
                  <a:close/>
                </a:path>
                <a:path w="662304" h="168275">
                  <a:moveTo>
                    <a:pt x="661838" y="134305"/>
                  </a:moveTo>
                  <a:lnTo>
                    <a:pt x="620841" y="134305"/>
                  </a:lnTo>
                  <a:lnTo>
                    <a:pt x="620841" y="139314"/>
                  </a:lnTo>
                  <a:lnTo>
                    <a:pt x="661838" y="139314"/>
                  </a:lnTo>
                  <a:lnTo>
                    <a:pt x="661838" y="134305"/>
                  </a:lnTo>
                  <a:close/>
                </a:path>
                <a:path w="662304" h="168275">
                  <a:moveTo>
                    <a:pt x="643102" y="12428"/>
                  </a:moveTo>
                  <a:lnTo>
                    <a:pt x="528274" y="12428"/>
                  </a:lnTo>
                  <a:lnTo>
                    <a:pt x="528274" y="24857"/>
                  </a:lnTo>
                  <a:lnTo>
                    <a:pt x="627890" y="24857"/>
                  </a:lnTo>
                  <a:lnTo>
                    <a:pt x="627890" y="50828"/>
                  </a:lnTo>
                  <a:lnTo>
                    <a:pt x="528831" y="50828"/>
                  </a:lnTo>
                  <a:lnTo>
                    <a:pt x="528831" y="102584"/>
                  </a:lnTo>
                  <a:lnTo>
                    <a:pt x="552204" y="102584"/>
                  </a:lnTo>
                  <a:lnTo>
                    <a:pt x="552204" y="98317"/>
                  </a:lnTo>
                  <a:lnTo>
                    <a:pt x="605815" y="98317"/>
                  </a:lnTo>
                  <a:lnTo>
                    <a:pt x="605815" y="97946"/>
                  </a:lnTo>
                  <a:lnTo>
                    <a:pt x="646997" y="97946"/>
                  </a:lnTo>
                  <a:lnTo>
                    <a:pt x="646997" y="96833"/>
                  </a:lnTo>
                  <a:lnTo>
                    <a:pt x="544042" y="96833"/>
                  </a:lnTo>
                  <a:lnTo>
                    <a:pt x="544042" y="63071"/>
                  </a:lnTo>
                  <a:lnTo>
                    <a:pt x="643102" y="63071"/>
                  </a:lnTo>
                  <a:lnTo>
                    <a:pt x="643102" y="12428"/>
                  </a:lnTo>
                  <a:close/>
                </a:path>
                <a:path w="662304" h="168275">
                  <a:moveTo>
                    <a:pt x="605815" y="98317"/>
                  </a:moveTo>
                  <a:lnTo>
                    <a:pt x="567416" y="98317"/>
                  </a:lnTo>
                  <a:lnTo>
                    <a:pt x="567416" y="102584"/>
                  </a:lnTo>
                  <a:lnTo>
                    <a:pt x="605815" y="102584"/>
                  </a:lnTo>
                  <a:lnTo>
                    <a:pt x="605815" y="98317"/>
                  </a:lnTo>
                  <a:close/>
                </a:path>
                <a:path w="662304" h="168275">
                  <a:moveTo>
                    <a:pt x="646997" y="97946"/>
                  </a:moveTo>
                  <a:lnTo>
                    <a:pt x="620841" y="97946"/>
                  </a:lnTo>
                  <a:lnTo>
                    <a:pt x="620841" y="102584"/>
                  </a:lnTo>
                  <a:lnTo>
                    <a:pt x="646997" y="102584"/>
                  </a:lnTo>
                  <a:lnTo>
                    <a:pt x="646997" y="97946"/>
                  </a:lnTo>
                  <a:close/>
                </a:path>
                <a:path w="662304" h="168275">
                  <a:moveTo>
                    <a:pt x="646997" y="89969"/>
                  </a:moveTo>
                  <a:lnTo>
                    <a:pt x="544042" y="89969"/>
                  </a:lnTo>
                  <a:lnTo>
                    <a:pt x="544042" y="96833"/>
                  </a:lnTo>
                  <a:lnTo>
                    <a:pt x="646997" y="96833"/>
                  </a:lnTo>
                  <a:lnTo>
                    <a:pt x="646997" y="89969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2859477" y="495695"/>
            <a:ext cx="2046136" cy="168959"/>
            <a:chOff x="564244" y="1453122"/>
            <a:chExt cx="5998210" cy="495300"/>
          </a:xfrm>
        </p:grpSpPr>
        <p:sp>
          <p:nvSpPr>
            <p:cNvPr id="44" name="object 44"/>
            <p:cNvSpPr/>
            <p:nvPr/>
          </p:nvSpPr>
          <p:spPr>
            <a:xfrm>
              <a:off x="564244" y="1453122"/>
              <a:ext cx="5998210" cy="495300"/>
            </a:xfrm>
            <a:custGeom>
              <a:avLst/>
              <a:gdLst/>
              <a:ahLst/>
              <a:cxnLst/>
              <a:rect l="l" t="t" r="r" b="b"/>
              <a:pathLst>
                <a:path w="5998209" h="495300">
                  <a:moveTo>
                    <a:pt x="5920699" y="0"/>
                  </a:moveTo>
                  <a:lnTo>
                    <a:pt x="77293" y="0"/>
                  </a:ln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0" y="417386"/>
                  </a:lnTo>
                  <a:lnTo>
                    <a:pt x="6074" y="447472"/>
                  </a:lnTo>
                  <a:lnTo>
                    <a:pt x="22638" y="472041"/>
                  </a:lnTo>
                  <a:lnTo>
                    <a:pt x="47207" y="488605"/>
                  </a:lnTo>
                  <a:lnTo>
                    <a:pt x="77293" y="494679"/>
                  </a:lnTo>
                  <a:lnTo>
                    <a:pt x="5920699" y="494679"/>
                  </a:lnTo>
                  <a:lnTo>
                    <a:pt x="5950785" y="488605"/>
                  </a:lnTo>
                  <a:lnTo>
                    <a:pt x="5975354" y="472041"/>
                  </a:lnTo>
                  <a:lnTo>
                    <a:pt x="5991919" y="447472"/>
                  </a:lnTo>
                  <a:lnTo>
                    <a:pt x="5997993" y="417386"/>
                  </a:lnTo>
                  <a:lnTo>
                    <a:pt x="5997993" y="77293"/>
                  </a:lnTo>
                  <a:lnTo>
                    <a:pt x="5991919" y="47207"/>
                  </a:lnTo>
                  <a:lnTo>
                    <a:pt x="5975354" y="22638"/>
                  </a:lnTo>
                  <a:lnTo>
                    <a:pt x="5950786" y="6074"/>
                  </a:lnTo>
                  <a:lnTo>
                    <a:pt x="5920699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45" name="object 45"/>
            <p:cNvSpPr/>
            <p:nvPr/>
          </p:nvSpPr>
          <p:spPr>
            <a:xfrm>
              <a:off x="564244" y="1453122"/>
              <a:ext cx="5998210" cy="495300"/>
            </a:xfrm>
            <a:custGeom>
              <a:avLst/>
              <a:gdLst/>
              <a:ahLst/>
              <a:cxnLst/>
              <a:rect l="l" t="t" r="r" b="b"/>
              <a:pathLst>
                <a:path w="5998209" h="495300">
                  <a:moveTo>
                    <a:pt x="5920699" y="0"/>
                  </a:moveTo>
                  <a:lnTo>
                    <a:pt x="77293" y="0"/>
                  </a:ln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0" y="417386"/>
                  </a:lnTo>
                  <a:lnTo>
                    <a:pt x="6074" y="447472"/>
                  </a:lnTo>
                  <a:lnTo>
                    <a:pt x="22638" y="472041"/>
                  </a:lnTo>
                  <a:lnTo>
                    <a:pt x="47207" y="488605"/>
                  </a:lnTo>
                  <a:lnTo>
                    <a:pt x="77293" y="494679"/>
                  </a:lnTo>
                  <a:lnTo>
                    <a:pt x="5920699" y="494679"/>
                  </a:lnTo>
                  <a:lnTo>
                    <a:pt x="5950785" y="488605"/>
                  </a:lnTo>
                  <a:lnTo>
                    <a:pt x="5975354" y="472041"/>
                  </a:lnTo>
                  <a:lnTo>
                    <a:pt x="5991919" y="447472"/>
                  </a:lnTo>
                  <a:lnTo>
                    <a:pt x="5997993" y="417386"/>
                  </a:lnTo>
                  <a:lnTo>
                    <a:pt x="5997993" y="77293"/>
                  </a:lnTo>
                  <a:lnTo>
                    <a:pt x="5991919" y="47207"/>
                  </a:lnTo>
                  <a:lnTo>
                    <a:pt x="5975354" y="22638"/>
                  </a:lnTo>
                  <a:lnTo>
                    <a:pt x="5950786" y="6074"/>
                  </a:lnTo>
                  <a:lnTo>
                    <a:pt x="5920699" y="0"/>
                  </a:lnTo>
                  <a:close/>
                </a:path>
              </a:pathLst>
            </a:custGeom>
            <a:solidFill>
              <a:srgbClr val="66B3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46" name="object 46"/>
            <p:cNvSpPr/>
            <p:nvPr/>
          </p:nvSpPr>
          <p:spPr>
            <a:xfrm>
              <a:off x="729776" y="1608884"/>
              <a:ext cx="1122680" cy="168275"/>
            </a:xfrm>
            <a:custGeom>
              <a:avLst/>
              <a:gdLst/>
              <a:ahLst/>
              <a:cxnLst/>
              <a:rect l="l" t="t" r="r" b="b"/>
              <a:pathLst>
                <a:path w="1122680" h="168275">
                  <a:moveTo>
                    <a:pt x="135789" y="370"/>
                  </a:moveTo>
                  <a:lnTo>
                    <a:pt x="120207" y="370"/>
                  </a:lnTo>
                  <a:lnTo>
                    <a:pt x="120207" y="123175"/>
                  </a:lnTo>
                  <a:lnTo>
                    <a:pt x="135789" y="123175"/>
                  </a:lnTo>
                  <a:lnTo>
                    <a:pt x="135789" y="370"/>
                  </a:lnTo>
                  <a:close/>
                </a:path>
                <a:path w="1122680" h="168275">
                  <a:moveTo>
                    <a:pt x="43222" y="111859"/>
                  </a:moveTo>
                  <a:lnTo>
                    <a:pt x="28011" y="111859"/>
                  </a:lnTo>
                  <a:lnTo>
                    <a:pt x="28011" y="164171"/>
                  </a:lnTo>
                  <a:lnTo>
                    <a:pt x="140798" y="164171"/>
                  </a:lnTo>
                  <a:lnTo>
                    <a:pt x="140798" y="157493"/>
                  </a:lnTo>
                  <a:lnTo>
                    <a:pt x="43222" y="157493"/>
                  </a:lnTo>
                  <a:lnTo>
                    <a:pt x="43222" y="111859"/>
                  </a:lnTo>
                  <a:close/>
                </a:path>
                <a:path w="1122680" h="168275">
                  <a:moveTo>
                    <a:pt x="140798" y="151557"/>
                  </a:moveTo>
                  <a:lnTo>
                    <a:pt x="43222" y="151557"/>
                  </a:lnTo>
                  <a:lnTo>
                    <a:pt x="43222" y="157493"/>
                  </a:lnTo>
                  <a:lnTo>
                    <a:pt x="140798" y="157493"/>
                  </a:lnTo>
                  <a:lnTo>
                    <a:pt x="140798" y="151557"/>
                  </a:lnTo>
                  <a:close/>
                </a:path>
                <a:path w="1122680" h="168275">
                  <a:moveTo>
                    <a:pt x="44706" y="9460"/>
                  </a:moveTo>
                  <a:lnTo>
                    <a:pt x="41924" y="9460"/>
                  </a:lnTo>
                  <a:lnTo>
                    <a:pt x="41924" y="26527"/>
                  </a:lnTo>
                  <a:lnTo>
                    <a:pt x="38921" y="45521"/>
                  </a:lnTo>
                  <a:lnTo>
                    <a:pt x="30422" y="62723"/>
                  </a:lnTo>
                  <a:lnTo>
                    <a:pt x="17193" y="76900"/>
                  </a:lnTo>
                  <a:lnTo>
                    <a:pt x="0" y="86816"/>
                  </a:lnTo>
                  <a:lnTo>
                    <a:pt x="7976" y="99245"/>
                  </a:lnTo>
                  <a:lnTo>
                    <a:pt x="27176" y="87622"/>
                  </a:lnTo>
                  <a:lnTo>
                    <a:pt x="41924" y="70816"/>
                  </a:lnTo>
                  <a:lnTo>
                    <a:pt x="49907" y="53288"/>
                  </a:lnTo>
                  <a:lnTo>
                    <a:pt x="48039" y="49344"/>
                  </a:lnTo>
                  <a:lnTo>
                    <a:pt x="44706" y="26527"/>
                  </a:lnTo>
                  <a:lnTo>
                    <a:pt x="44706" y="9460"/>
                  </a:lnTo>
                  <a:close/>
                </a:path>
                <a:path w="1122680" h="168275">
                  <a:moveTo>
                    <a:pt x="57321" y="9460"/>
                  </a:moveTo>
                  <a:lnTo>
                    <a:pt x="54723" y="9460"/>
                  </a:lnTo>
                  <a:lnTo>
                    <a:pt x="54723" y="26527"/>
                  </a:lnTo>
                  <a:lnTo>
                    <a:pt x="51384" y="50045"/>
                  </a:lnTo>
                  <a:lnTo>
                    <a:pt x="49907" y="53288"/>
                  </a:lnTo>
                  <a:lnTo>
                    <a:pt x="57460" y="69239"/>
                  </a:lnTo>
                  <a:lnTo>
                    <a:pt x="72097" y="85169"/>
                  </a:lnTo>
                  <a:lnTo>
                    <a:pt x="91082" y="96091"/>
                  </a:lnTo>
                  <a:lnTo>
                    <a:pt x="99245" y="83662"/>
                  </a:lnTo>
                  <a:lnTo>
                    <a:pt x="82129" y="74448"/>
                  </a:lnTo>
                  <a:lnTo>
                    <a:pt x="68891" y="61147"/>
                  </a:lnTo>
                  <a:lnTo>
                    <a:pt x="60349" y="44819"/>
                  </a:lnTo>
                  <a:lnTo>
                    <a:pt x="57321" y="26527"/>
                  </a:lnTo>
                  <a:lnTo>
                    <a:pt x="57321" y="9460"/>
                  </a:lnTo>
                  <a:close/>
                </a:path>
                <a:path w="1122680" h="168275">
                  <a:moveTo>
                    <a:pt x="54723" y="9460"/>
                  </a:moveTo>
                  <a:lnTo>
                    <a:pt x="44706" y="9460"/>
                  </a:lnTo>
                  <a:lnTo>
                    <a:pt x="44706" y="26527"/>
                  </a:lnTo>
                  <a:lnTo>
                    <a:pt x="48039" y="49344"/>
                  </a:lnTo>
                  <a:lnTo>
                    <a:pt x="49907" y="53288"/>
                  </a:lnTo>
                  <a:lnTo>
                    <a:pt x="51384" y="50045"/>
                  </a:lnTo>
                  <a:lnTo>
                    <a:pt x="54723" y="26527"/>
                  </a:lnTo>
                  <a:lnTo>
                    <a:pt x="54723" y="9460"/>
                  </a:lnTo>
                  <a:close/>
                </a:path>
                <a:path w="1122680" h="168275">
                  <a:moveTo>
                    <a:pt x="206267" y="83106"/>
                  </a:moveTo>
                  <a:lnTo>
                    <a:pt x="168795" y="83106"/>
                  </a:lnTo>
                  <a:lnTo>
                    <a:pt x="168795" y="95535"/>
                  </a:lnTo>
                  <a:lnTo>
                    <a:pt x="320352" y="95535"/>
                  </a:lnTo>
                  <a:lnTo>
                    <a:pt x="320352" y="88671"/>
                  </a:lnTo>
                  <a:lnTo>
                    <a:pt x="206267" y="88671"/>
                  </a:lnTo>
                  <a:lnTo>
                    <a:pt x="206267" y="83106"/>
                  </a:lnTo>
                  <a:close/>
                </a:path>
                <a:path w="1122680" h="168275">
                  <a:moveTo>
                    <a:pt x="206267" y="58870"/>
                  </a:moveTo>
                  <a:lnTo>
                    <a:pt x="206267" y="88671"/>
                  </a:lnTo>
                  <a:lnTo>
                    <a:pt x="221478" y="88671"/>
                  </a:lnTo>
                  <a:lnTo>
                    <a:pt x="221404" y="63498"/>
                  </a:lnTo>
                  <a:lnTo>
                    <a:pt x="220032" y="63381"/>
                  </a:lnTo>
                  <a:lnTo>
                    <a:pt x="206267" y="58870"/>
                  </a:lnTo>
                  <a:close/>
                </a:path>
                <a:path w="1122680" h="168275">
                  <a:moveTo>
                    <a:pt x="267854" y="83106"/>
                  </a:moveTo>
                  <a:lnTo>
                    <a:pt x="221478" y="83106"/>
                  </a:lnTo>
                  <a:lnTo>
                    <a:pt x="221478" y="88671"/>
                  </a:lnTo>
                  <a:lnTo>
                    <a:pt x="267854" y="88671"/>
                  </a:lnTo>
                  <a:lnTo>
                    <a:pt x="267854" y="83106"/>
                  </a:lnTo>
                  <a:close/>
                </a:path>
                <a:path w="1122680" h="168275">
                  <a:moveTo>
                    <a:pt x="283066" y="58847"/>
                  </a:moveTo>
                  <a:lnTo>
                    <a:pt x="269222" y="63381"/>
                  </a:lnTo>
                  <a:lnTo>
                    <a:pt x="267854" y="63498"/>
                  </a:lnTo>
                  <a:lnTo>
                    <a:pt x="267854" y="88671"/>
                  </a:lnTo>
                  <a:lnTo>
                    <a:pt x="283066" y="88671"/>
                  </a:lnTo>
                  <a:lnTo>
                    <a:pt x="283066" y="58847"/>
                  </a:lnTo>
                  <a:close/>
                </a:path>
                <a:path w="1122680" h="168275">
                  <a:moveTo>
                    <a:pt x="320352" y="83106"/>
                  </a:moveTo>
                  <a:lnTo>
                    <a:pt x="283066" y="83106"/>
                  </a:lnTo>
                  <a:lnTo>
                    <a:pt x="283066" y="88671"/>
                  </a:lnTo>
                  <a:lnTo>
                    <a:pt x="320352" y="88671"/>
                  </a:lnTo>
                  <a:lnTo>
                    <a:pt x="320352" y="83106"/>
                  </a:lnTo>
                  <a:close/>
                </a:path>
                <a:path w="1122680" h="168275">
                  <a:moveTo>
                    <a:pt x="267854" y="56950"/>
                  </a:moveTo>
                  <a:lnTo>
                    <a:pt x="221478" y="56950"/>
                  </a:lnTo>
                  <a:lnTo>
                    <a:pt x="221478" y="63505"/>
                  </a:lnTo>
                  <a:lnTo>
                    <a:pt x="244666" y="65483"/>
                  </a:lnTo>
                  <a:lnTo>
                    <a:pt x="267780" y="63505"/>
                  </a:lnTo>
                  <a:lnTo>
                    <a:pt x="267854" y="56950"/>
                  </a:lnTo>
                  <a:close/>
                </a:path>
                <a:path w="1122680" h="168275">
                  <a:moveTo>
                    <a:pt x="221478" y="56950"/>
                  </a:moveTo>
                  <a:lnTo>
                    <a:pt x="206267" y="56950"/>
                  </a:lnTo>
                  <a:lnTo>
                    <a:pt x="206267" y="58870"/>
                  </a:lnTo>
                  <a:lnTo>
                    <a:pt x="220032" y="63381"/>
                  </a:lnTo>
                  <a:lnTo>
                    <a:pt x="221478" y="63505"/>
                  </a:lnTo>
                  <a:lnTo>
                    <a:pt x="221478" y="56950"/>
                  </a:lnTo>
                  <a:close/>
                </a:path>
                <a:path w="1122680" h="168275">
                  <a:moveTo>
                    <a:pt x="283066" y="56950"/>
                  </a:moveTo>
                  <a:lnTo>
                    <a:pt x="267854" y="56950"/>
                  </a:lnTo>
                  <a:lnTo>
                    <a:pt x="267854" y="63498"/>
                  </a:lnTo>
                  <a:lnTo>
                    <a:pt x="269222" y="63381"/>
                  </a:lnTo>
                  <a:lnTo>
                    <a:pt x="282994" y="58870"/>
                  </a:lnTo>
                  <a:lnTo>
                    <a:pt x="283066" y="56950"/>
                  </a:lnTo>
                  <a:close/>
                </a:path>
                <a:path w="1122680" h="168275">
                  <a:moveTo>
                    <a:pt x="244666" y="3153"/>
                  </a:moveTo>
                  <a:lnTo>
                    <a:pt x="220032" y="5286"/>
                  </a:lnTo>
                  <a:lnTo>
                    <a:pt x="201467" y="11454"/>
                  </a:lnTo>
                  <a:lnTo>
                    <a:pt x="189754" y="21309"/>
                  </a:lnTo>
                  <a:lnTo>
                    <a:pt x="185675" y="34503"/>
                  </a:lnTo>
                  <a:lnTo>
                    <a:pt x="189754" y="47561"/>
                  </a:lnTo>
                  <a:lnTo>
                    <a:pt x="201467" y="57297"/>
                  </a:lnTo>
                  <a:lnTo>
                    <a:pt x="206267" y="58870"/>
                  </a:lnTo>
                  <a:lnTo>
                    <a:pt x="206267" y="56950"/>
                  </a:lnTo>
                  <a:lnTo>
                    <a:pt x="288216" y="56950"/>
                  </a:lnTo>
                  <a:lnTo>
                    <a:pt x="292248" y="53610"/>
                  </a:lnTo>
                  <a:lnTo>
                    <a:pt x="244666" y="53610"/>
                  </a:lnTo>
                  <a:lnTo>
                    <a:pt x="226643" y="52321"/>
                  </a:lnTo>
                  <a:lnTo>
                    <a:pt x="213037" y="48579"/>
                  </a:lnTo>
                  <a:lnTo>
                    <a:pt x="204440" y="42576"/>
                  </a:lnTo>
                  <a:lnTo>
                    <a:pt x="201443" y="34503"/>
                  </a:lnTo>
                  <a:lnTo>
                    <a:pt x="204440" y="26324"/>
                  </a:lnTo>
                  <a:lnTo>
                    <a:pt x="213037" y="20266"/>
                  </a:lnTo>
                  <a:lnTo>
                    <a:pt x="226643" y="16504"/>
                  </a:lnTo>
                  <a:lnTo>
                    <a:pt x="244666" y="15211"/>
                  </a:lnTo>
                  <a:lnTo>
                    <a:pt x="292277" y="15211"/>
                  </a:lnTo>
                  <a:lnTo>
                    <a:pt x="287796" y="11454"/>
                  </a:lnTo>
                  <a:lnTo>
                    <a:pt x="269222" y="5286"/>
                  </a:lnTo>
                  <a:lnTo>
                    <a:pt x="244666" y="3153"/>
                  </a:lnTo>
                  <a:close/>
                </a:path>
                <a:path w="1122680" h="168275">
                  <a:moveTo>
                    <a:pt x="288216" y="56950"/>
                  </a:moveTo>
                  <a:lnTo>
                    <a:pt x="283066" y="56950"/>
                  </a:lnTo>
                  <a:lnTo>
                    <a:pt x="283066" y="58847"/>
                  </a:lnTo>
                  <a:lnTo>
                    <a:pt x="287796" y="57297"/>
                  </a:lnTo>
                  <a:lnTo>
                    <a:pt x="288216" y="56950"/>
                  </a:lnTo>
                  <a:close/>
                </a:path>
                <a:path w="1122680" h="168275">
                  <a:moveTo>
                    <a:pt x="292277" y="15211"/>
                  </a:moveTo>
                  <a:lnTo>
                    <a:pt x="244666" y="15211"/>
                  </a:lnTo>
                  <a:lnTo>
                    <a:pt x="262689" y="16504"/>
                  </a:lnTo>
                  <a:lnTo>
                    <a:pt x="276295" y="20266"/>
                  </a:lnTo>
                  <a:lnTo>
                    <a:pt x="284892" y="26324"/>
                  </a:lnTo>
                  <a:lnTo>
                    <a:pt x="287889" y="34503"/>
                  </a:lnTo>
                  <a:lnTo>
                    <a:pt x="284892" y="42576"/>
                  </a:lnTo>
                  <a:lnTo>
                    <a:pt x="276295" y="48579"/>
                  </a:lnTo>
                  <a:lnTo>
                    <a:pt x="262689" y="52321"/>
                  </a:lnTo>
                  <a:lnTo>
                    <a:pt x="244666" y="53610"/>
                  </a:lnTo>
                  <a:lnTo>
                    <a:pt x="292248" y="53610"/>
                  </a:lnTo>
                  <a:lnTo>
                    <a:pt x="299552" y="47561"/>
                  </a:lnTo>
                  <a:lnTo>
                    <a:pt x="303657" y="34503"/>
                  </a:lnTo>
                  <a:lnTo>
                    <a:pt x="299552" y="21309"/>
                  </a:lnTo>
                  <a:lnTo>
                    <a:pt x="292277" y="15211"/>
                  </a:lnTo>
                  <a:close/>
                </a:path>
                <a:path w="1122680" h="168275">
                  <a:moveTo>
                    <a:pt x="244481" y="108149"/>
                  </a:moveTo>
                  <a:lnTo>
                    <a:pt x="220313" y="110100"/>
                  </a:lnTo>
                  <a:lnTo>
                    <a:pt x="202232" y="115824"/>
                  </a:lnTo>
                  <a:lnTo>
                    <a:pt x="190899" y="125131"/>
                  </a:lnTo>
                  <a:lnTo>
                    <a:pt x="186974" y="137830"/>
                  </a:lnTo>
                  <a:lnTo>
                    <a:pt x="190899" y="150557"/>
                  </a:lnTo>
                  <a:lnTo>
                    <a:pt x="202232" y="159928"/>
                  </a:lnTo>
                  <a:lnTo>
                    <a:pt x="220313" y="165716"/>
                  </a:lnTo>
                  <a:lnTo>
                    <a:pt x="244481" y="167696"/>
                  </a:lnTo>
                  <a:lnTo>
                    <a:pt x="268648" y="165716"/>
                  </a:lnTo>
                  <a:lnTo>
                    <a:pt x="286729" y="159928"/>
                  </a:lnTo>
                  <a:lnTo>
                    <a:pt x="291917" y="155638"/>
                  </a:lnTo>
                  <a:lnTo>
                    <a:pt x="244481" y="155638"/>
                  </a:lnTo>
                  <a:lnTo>
                    <a:pt x="226895" y="154473"/>
                  </a:lnTo>
                  <a:lnTo>
                    <a:pt x="213710" y="151047"/>
                  </a:lnTo>
                  <a:lnTo>
                    <a:pt x="205429" y="145464"/>
                  </a:lnTo>
                  <a:lnTo>
                    <a:pt x="202556" y="137830"/>
                  </a:lnTo>
                  <a:lnTo>
                    <a:pt x="205429" y="130273"/>
                  </a:lnTo>
                  <a:lnTo>
                    <a:pt x="213710" y="124682"/>
                  </a:lnTo>
                  <a:lnTo>
                    <a:pt x="226895" y="121212"/>
                  </a:lnTo>
                  <a:lnTo>
                    <a:pt x="244481" y="120021"/>
                  </a:lnTo>
                  <a:lnTo>
                    <a:pt x="291840" y="120021"/>
                  </a:lnTo>
                  <a:lnTo>
                    <a:pt x="286729" y="115824"/>
                  </a:lnTo>
                  <a:lnTo>
                    <a:pt x="268648" y="110100"/>
                  </a:lnTo>
                  <a:lnTo>
                    <a:pt x="244481" y="108149"/>
                  </a:lnTo>
                  <a:close/>
                </a:path>
                <a:path w="1122680" h="168275">
                  <a:moveTo>
                    <a:pt x="291840" y="120021"/>
                  </a:moveTo>
                  <a:lnTo>
                    <a:pt x="244481" y="120021"/>
                  </a:lnTo>
                  <a:lnTo>
                    <a:pt x="262144" y="121212"/>
                  </a:lnTo>
                  <a:lnTo>
                    <a:pt x="275321" y="124682"/>
                  </a:lnTo>
                  <a:lnTo>
                    <a:pt x="283558" y="130273"/>
                  </a:lnTo>
                  <a:lnTo>
                    <a:pt x="286405" y="137830"/>
                  </a:lnTo>
                  <a:lnTo>
                    <a:pt x="283558" y="145464"/>
                  </a:lnTo>
                  <a:lnTo>
                    <a:pt x="275321" y="151047"/>
                  </a:lnTo>
                  <a:lnTo>
                    <a:pt x="262144" y="154473"/>
                  </a:lnTo>
                  <a:lnTo>
                    <a:pt x="244481" y="155638"/>
                  </a:lnTo>
                  <a:lnTo>
                    <a:pt x="291917" y="155638"/>
                  </a:lnTo>
                  <a:lnTo>
                    <a:pt x="298062" y="150557"/>
                  </a:lnTo>
                  <a:lnTo>
                    <a:pt x="301987" y="137830"/>
                  </a:lnTo>
                  <a:lnTo>
                    <a:pt x="298062" y="125131"/>
                  </a:lnTo>
                  <a:lnTo>
                    <a:pt x="291840" y="120021"/>
                  </a:lnTo>
                  <a:close/>
                </a:path>
                <a:path w="1122680" h="168275">
                  <a:moveTo>
                    <a:pt x="366540" y="80126"/>
                  </a:moveTo>
                  <a:lnTo>
                    <a:pt x="339841" y="111955"/>
                  </a:lnTo>
                  <a:lnTo>
                    <a:pt x="339841" y="124866"/>
                  </a:lnTo>
                  <a:lnTo>
                    <a:pt x="366279" y="153632"/>
                  </a:lnTo>
                  <a:lnTo>
                    <a:pt x="373920" y="155257"/>
                  </a:lnTo>
                  <a:lnTo>
                    <a:pt x="389247" y="155257"/>
                  </a:lnTo>
                  <a:lnTo>
                    <a:pt x="395791" y="154071"/>
                  </a:lnTo>
                  <a:lnTo>
                    <a:pt x="409054" y="149284"/>
                  </a:lnTo>
                  <a:lnTo>
                    <a:pt x="414544" y="145639"/>
                  </a:lnTo>
                  <a:lnTo>
                    <a:pt x="417825" y="141960"/>
                  </a:lnTo>
                  <a:lnTo>
                    <a:pt x="417489" y="141555"/>
                  </a:lnTo>
                  <a:lnTo>
                    <a:pt x="376907" y="141555"/>
                  </a:lnTo>
                  <a:lnTo>
                    <a:pt x="372230" y="140435"/>
                  </a:lnTo>
                  <a:lnTo>
                    <a:pt x="355651" y="115731"/>
                  </a:lnTo>
                  <a:lnTo>
                    <a:pt x="356727" y="112701"/>
                  </a:lnTo>
                  <a:lnTo>
                    <a:pt x="361031" y="104269"/>
                  </a:lnTo>
                  <a:lnTo>
                    <a:pt x="365137" y="99921"/>
                  </a:lnTo>
                  <a:lnTo>
                    <a:pt x="376170" y="91737"/>
                  </a:lnTo>
                  <a:lnTo>
                    <a:pt x="366540" y="80126"/>
                  </a:lnTo>
                  <a:close/>
                </a:path>
                <a:path w="1122680" h="168275">
                  <a:moveTo>
                    <a:pt x="427306" y="130549"/>
                  </a:moveTo>
                  <a:lnTo>
                    <a:pt x="425304" y="133013"/>
                  </a:lnTo>
                  <a:lnTo>
                    <a:pt x="423371" y="135230"/>
                  </a:lnTo>
                  <a:lnTo>
                    <a:pt x="421790" y="136811"/>
                  </a:lnTo>
                  <a:lnTo>
                    <a:pt x="421263" y="137470"/>
                  </a:lnTo>
                  <a:lnTo>
                    <a:pt x="420780" y="138129"/>
                  </a:lnTo>
                  <a:lnTo>
                    <a:pt x="419901" y="139447"/>
                  </a:lnTo>
                  <a:lnTo>
                    <a:pt x="418891" y="140764"/>
                  </a:lnTo>
                  <a:lnTo>
                    <a:pt x="417825" y="141960"/>
                  </a:lnTo>
                  <a:lnTo>
                    <a:pt x="427323" y="153412"/>
                  </a:lnTo>
                  <a:lnTo>
                    <a:pt x="446032" y="153412"/>
                  </a:lnTo>
                  <a:lnTo>
                    <a:pt x="427306" y="130549"/>
                  </a:lnTo>
                  <a:close/>
                </a:path>
                <a:path w="1122680" h="168275">
                  <a:moveTo>
                    <a:pt x="417699" y="118818"/>
                  </a:moveTo>
                  <a:lnTo>
                    <a:pt x="417332" y="119750"/>
                  </a:lnTo>
                  <a:lnTo>
                    <a:pt x="414214" y="124712"/>
                  </a:lnTo>
                  <a:lnTo>
                    <a:pt x="408493" y="130709"/>
                  </a:lnTo>
                  <a:lnTo>
                    <a:pt x="417825" y="141960"/>
                  </a:lnTo>
                  <a:lnTo>
                    <a:pt x="418891" y="140764"/>
                  </a:lnTo>
                  <a:lnTo>
                    <a:pt x="419418" y="140105"/>
                  </a:lnTo>
                  <a:lnTo>
                    <a:pt x="419901" y="139447"/>
                  </a:lnTo>
                  <a:lnTo>
                    <a:pt x="420780" y="138129"/>
                  </a:lnTo>
                  <a:lnTo>
                    <a:pt x="421263" y="137470"/>
                  </a:lnTo>
                  <a:lnTo>
                    <a:pt x="421790" y="136811"/>
                  </a:lnTo>
                  <a:lnTo>
                    <a:pt x="423371" y="135230"/>
                  </a:lnTo>
                  <a:lnTo>
                    <a:pt x="425457" y="132837"/>
                  </a:lnTo>
                  <a:lnTo>
                    <a:pt x="427306" y="130549"/>
                  </a:lnTo>
                  <a:lnTo>
                    <a:pt x="417699" y="118818"/>
                  </a:lnTo>
                  <a:close/>
                </a:path>
                <a:path w="1122680" h="168275">
                  <a:moveTo>
                    <a:pt x="408493" y="130709"/>
                  </a:moveTo>
                  <a:lnTo>
                    <a:pt x="406353" y="132969"/>
                  </a:lnTo>
                  <a:lnTo>
                    <a:pt x="401983" y="136131"/>
                  </a:lnTo>
                  <a:lnTo>
                    <a:pt x="392322" y="140479"/>
                  </a:lnTo>
                  <a:lnTo>
                    <a:pt x="387359" y="141555"/>
                  </a:lnTo>
                  <a:lnTo>
                    <a:pt x="417489" y="141555"/>
                  </a:lnTo>
                  <a:lnTo>
                    <a:pt x="408493" y="130709"/>
                  </a:lnTo>
                  <a:close/>
                </a:path>
                <a:path w="1122680" h="168275">
                  <a:moveTo>
                    <a:pt x="388186" y="82784"/>
                  </a:moveTo>
                  <a:lnTo>
                    <a:pt x="376170" y="91737"/>
                  </a:lnTo>
                  <a:lnTo>
                    <a:pt x="408493" y="130709"/>
                  </a:lnTo>
                  <a:lnTo>
                    <a:pt x="414214" y="124712"/>
                  </a:lnTo>
                  <a:lnTo>
                    <a:pt x="417332" y="119750"/>
                  </a:lnTo>
                  <a:lnTo>
                    <a:pt x="417699" y="118818"/>
                  </a:lnTo>
                  <a:lnTo>
                    <a:pt x="388186" y="82784"/>
                  </a:lnTo>
                  <a:close/>
                </a:path>
                <a:path w="1122680" h="168275">
                  <a:moveTo>
                    <a:pt x="438127" y="94388"/>
                  </a:moveTo>
                  <a:lnTo>
                    <a:pt x="423107" y="94388"/>
                  </a:lnTo>
                  <a:lnTo>
                    <a:pt x="423107" y="101634"/>
                  </a:lnTo>
                  <a:lnTo>
                    <a:pt x="421943" y="108156"/>
                  </a:lnTo>
                  <a:lnTo>
                    <a:pt x="419616" y="113953"/>
                  </a:lnTo>
                  <a:lnTo>
                    <a:pt x="417699" y="118818"/>
                  </a:lnTo>
                  <a:lnTo>
                    <a:pt x="427306" y="130549"/>
                  </a:lnTo>
                  <a:lnTo>
                    <a:pt x="430639" y="126425"/>
                  </a:lnTo>
                  <a:lnTo>
                    <a:pt x="432967" y="121990"/>
                  </a:lnTo>
                  <a:lnTo>
                    <a:pt x="437095" y="110659"/>
                  </a:lnTo>
                  <a:lnTo>
                    <a:pt x="438127" y="103347"/>
                  </a:lnTo>
                  <a:lnTo>
                    <a:pt x="438127" y="94388"/>
                  </a:lnTo>
                  <a:close/>
                </a:path>
                <a:path w="1122680" h="168275">
                  <a:moveTo>
                    <a:pt x="378688" y="71187"/>
                  </a:moveTo>
                  <a:lnTo>
                    <a:pt x="368036" y="79105"/>
                  </a:lnTo>
                  <a:lnTo>
                    <a:pt x="366540" y="80126"/>
                  </a:lnTo>
                  <a:lnTo>
                    <a:pt x="376170" y="91737"/>
                  </a:lnTo>
                  <a:lnTo>
                    <a:pt x="388186" y="82784"/>
                  </a:lnTo>
                  <a:lnTo>
                    <a:pt x="378688" y="71187"/>
                  </a:lnTo>
                  <a:close/>
                </a:path>
                <a:path w="1122680" h="168275">
                  <a:moveTo>
                    <a:pt x="411527" y="30620"/>
                  </a:moveTo>
                  <a:lnTo>
                    <a:pt x="388720" y="30620"/>
                  </a:lnTo>
                  <a:lnTo>
                    <a:pt x="392651" y="32223"/>
                  </a:lnTo>
                  <a:lnTo>
                    <a:pt x="395637" y="35429"/>
                  </a:lnTo>
                  <a:lnTo>
                    <a:pt x="398668" y="38635"/>
                  </a:lnTo>
                  <a:lnTo>
                    <a:pt x="400062" y="41688"/>
                  </a:lnTo>
                  <a:lnTo>
                    <a:pt x="400183" y="49988"/>
                  </a:lnTo>
                  <a:lnTo>
                    <a:pt x="399019" y="53721"/>
                  </a:lnTo>
                  <a:lnTo>
                    <a:pt x="396691" y="56575"/>
                  </a:lnTo>
                  <a:lnTo>
                    <a:pt x="394408" y="59430"/>
                  </a:lnTo>
                  <a:lnTo>
                    <a:pt x="391355" y="62109"/>
                  </a:lnTo>
                  <a:lnTo>
                    <a:pt x="387535" y="64612"/>
                  </a:lnTo>
                  <a:lnTo>
                    <a:pt x="378688" y="71187"/>
                  </a:lnTo>
                  <a:lnTo>
                    <a:pt x="388186" y="82784"/>
                  </a:lnTo>
                  <a:lnTo>
                    <a:pt x="403608" y="71331"/>
                  </a:lnTo>
                  <a:lnTo>
                    <a:pt x="407978" y="66918"/>
                  </a:lnTo>
                  <a:lnTo>
                    <a:pt x="414390" y="57432"/>
                  </a:lnTo>
                  <a:lnTo>
                    <a:pt x="415993" y="51832"/>
                  </a:lnTo>
                  <a:lnTo>
                    <a:pt x="415993" y="40370"/>
                  </a:lnTo>
                  <a:lnTo>
                    <a:pt x="414675" y="35737"/>
                  </a:lnTo>
                  <a:lnTo>
                    <a:pt x="411527" y="30620"/>
                  </a:lnTo>
                  <a:close/>
                </a:path>
                <a:path w="1122680" h="168275">
                  <a:moveTo>
                    <a:pt x="390082" y="17182"/>
                  </a:moveTo>
                  <a:lnTo>
                    <a:pt x="376731" y="17182"/>
                  </a:lnTo>
                  <a:lnTo>
                    <a:pt x="370936" y="18499"/>
                  </a:lnTo>
                  <a:lnTo>
                    <a:pt x="361184" y="23616"/>
                  </a:lnTo>
                  <a:lnTo>
                    <a:pt x="357386" y="27195"/>
                  </a:lnTo>
                  <a:lnTo>
                    <a:pt x="351984" y="36374"/>
                  </a:lnTo>
                  <a:lnTo>
                    <a:pt x="350644" y="41688"/>
                  </a:lnTo>
                  <a:lnTo>
                    <a:pt x="350644" y="53018"/>
                  </a:lnTo>
                  <a:lnTo>
                    <a:pt x="351786" y="57915"/>
                  </a:lnTo>
                  <a:lnTo>
                    <a:pt x="356354" y="66962"/>
                  </a:lnTo>
                  <a:lnTo>
                    <a:pt x="359428" y="71551"/>
                  </a:lnTo>
                  <a:lnTo>
                    <a:pt x="366540" y="80126"/>
                  </a:lnTo>
                  <a:lnTo>
                    <a:pt x="368036" y="79105"/>
                  </a:lnTo>
                  <a:lnTo>
                    <a:pt x="378688" y="71187"/>
                  </a:lnTo>
                  <a:lnTo>
                    <a:pt x="375207" y="66918"/>
                  </a:lnTo>
                  <a:lnTo>
                    <a:pt x="372998" y="64129"/>
                  </a:lnTo>
                  <a:lnTo>
                    <a:pt x="370780" y="60835"/>
                  </a:lnTo>
                  <a:lnTo>
                    <a:pt x="368920" y="57432"/>
                  </a:lnTo>
                  <a:lnTo>
                    <a:pt x="367311" y="54379"/>
                  </a:lnTo>
                  <a:lnTo>
                    <a:pt x="366455" y="51174"/>
                  </a:lnTo>
                  <a:lnTo>
                    <a:pt x="366455" y="45201"/>
                  </a:lnTo>
                  <a:lnTo>
                    <a:pt x="380420" y="30620"/>
                  </a:lnTo>
                  <a:lnTo>
                    <a:pt x="411527" y="30620"/>
                  </a:lnTo>
                  <a:lnTo>
                    <a:pt x="409405" y="27173"/>
                  </a:lnTo>
                  <a:lnTo>
                    <a:pt x="405650" y="23725"/>
                  </a:lnTo>
                  <a:lnTo>
                    <a:pt x="395901" y="18499"/>
                  </a:lnTo>
                  <a:lnTo>
                    <a:pt x="390082" y="17182"/>
                  </a:lnTo>
                  <a:close/>
                </a:path>
                <a:path w="1122680" h="168275">
                  <a:moveTo>
                    <a:pt x="505777" y="17437"/>
                  </a:moveTo>
                  <a:lnTo>
                    <a:pt x="502809" y="17437"/>
                  </a:lnTo>
                  <a:lnTo>
                    <a:pt x="502809" y="30793"/>
                  </a:lnTo>
                  <a:lnTo>
                    <a:pt x="499748" y="48080"/>
                  </a:lnTo>
                  <a:lnTo>
                    <a:pt x="491122" y="63628"/>
                  </a:lnTo>
                  <a:lnTo>
                    <a:pt x="477766" y="76393"/>
                  </a:lnTo>
                  <a:lnTo>
                    <a:pt x="460514" y="85332"/>
                  </a:lnTo>
                  <a:lnTo>
                    <a:pt x="468491" y="97390"/>
                  </a:lnTo>
                  <a:lnTo>
                    <a:pt x="487749" y="87088"/>
                  </a:lnTo>
                  <a:lnTo>
                    <a:pt x="502624" y="71883"/>
                  </a:lnTo>
                  <a:lnTo>
                    <a:pt x="511030" y="55136"/>
                  </a:lnTo>
                  <a:lnTo>
                    <a:pt x="509227" y="51741"/>
                  </a:lnTo>
                  <a:lnTo>
                    <a:pt x="505777" y="30793"/>
                  </a:lnTo>
                  <a:lnTo>
                    <a:pt x="505777" y="17437"/>
                  </a:lnTo>
                  <a:close/>
                </a:path>
                <a:path w="1122680" h="168275">
                  <a:moveTo>
                    <a:pt x="518577" y="17437"/>
                  </a:moveTo>
                  <a:lnTo>
                    <a:pt x="515609" y="17437"/>
                  </a:lnTo>
                  <a:lnTo>
                    <a:pt x="515609" y="30793"/>
                  </a:lnTo>
                  <a:lnTo>
                    <a:pt x="512212" y="52781"/>
                  </a:lnTo>
                  <a:lnTo>
                    <a:pt x="511030" y="55136"/>
                  </a:lnTo>
                  <a:lnTo>
                    <a:pt x="518902" y="69958"/>
                  </a:lnTo>
                  <a:lnTo>
                    <a:pt x="533794" y="84454"/>
                  </a:lnTo>
                  <a:lnTo>
                    <a:pt x="552896" y="94236"/>
                  </a:lnTo>
                  <a:lnTo>
                    <a:pt x="560872" y="82178"/>
                  </a:lnTo>
                  <a:lnTo>
                    <a:pt x="543777" y="73810"/>
                  </a:lnTo>
                  <a:lnTo>
                    <a:pt x="530403" y="61842"/>
                  </a:lnTo>
                  <a:lnTo>
                    <a:pt x="521690" y="47196"/>
                  </a:lnTo>
                  <a:lnTo>
                    <a:pt x="518577" y="30793"/>
                  </a:lnTo>
                  <a:lnTo>
                    <a:pt x="518577" y="17437"/>
                  </a:lnTo>
                  <a:close/>
                </a:path>
                <a:path w="1122680" h="168275">
                  <a:moveTo>
                    <a:pt x="515609" y="17437"/>
                  </a:moveTo>
                  <a:lnTo>
                    <a:pt x="505777" y="17437"/>
                  </a:lnTo>
                  <a:lnTo>
                    <a:pt x="505777" y="30793"/>
                  </a:lnTo>
                  <a:lnTo>
                    <a:pt x="509227" y="51741"/>
                  </a:lnTo>
                  <a:lnTo>
                    <a:pt x="511030" y="55136"/>
                  </a:lnTo>
                  <a:lnTo>
                    <a:pt x="512212" y="52781"/>
                  </a:lnTo>
                  <a:lnTo>
                    <a:pt x="515609" y="30793"/>
                  </a:lnTo>
                  <a:lnTo>
                    <a:pt x="515609" y="17437"/>
                  </a:lnTo>
                  <a:close/>
                </a:path>
                <a:path w="1122680" h="168275">
                  <a:moveTo>
                    <a:pt x="556420" y="11872"/>
                  </a:moveTo>
                  <a:lnTo>
                    <a:pt x="464595" y="11872"/>
                  </a:lnTo>
                  <a:lnTo>
                    <a:pt x="464595" y="24301"/>
                  </a:lnTo>
                  <a:lnTo>
                    <a:pt x="502809" y="24301"/>
                  </a:lnTo>
                  <a:lnTo>
                    <a:pt x="502809" y="17437"/>
                  </a:lnTo>
                  <a:lnTo>
                    <a:pt x="556420" y="17437"/>
                  </a:lnTo>
                  <a:lnTo>
                    <a:pt x="556420" y="11872"/>
                  </a:lnTo>
                  <a:close/>
                </a:path>
                <a:path w="1122680" h="168275">
                  <a:moveTo>
                    <a:pt x="556420" y="17437"/>
                  </a:moveTo>
                  <a:lnTo>
                    <a:pt x="518577" y="17437"/>
                  </a:lnTo>
                  <a:lnTo>
                    <a:pt x="518577" y="24301"/>
                  </a:lnTo>
                  <a:lnTo>
                    <a:pt x="556420" y="24301"/>
                  </a:lnTo>
                  <a:lnTo>
                    <a:pt x="556420" y="17437"/>
                  </a:lnTo>
                  <a:close/>
                </a:path>
                <a:path w="1122680" h="168275">
                  <a:moveTo>
                    <a:pt x="595747" y="185"/>
                  </a:moveTo>
                  <a:lnTo>
                    <a:pt x="580165" y="185"/>
                  </a:lnTo>
                  <a:lnTo>
                    <a:pt x="580165" y="101656"/>
                  </a:lnTo>
                  <a:lnTo>
                    <a:pt x="595747" y="101656"/>
                  </a:lnTo>
                  <a:lnTo>
                    <a:pt x="595747" y="185"/>
                  </a:lnTo>
                  <a:close/>
                </a:path>
                <a:path w="1122680" h="168275">
                  <a:moveTo>
                    <a:pt x="595747" y="110560"/>
                  </a:moveTo>
                  <a:lnTo>
                    <a:pt x="483702" y="110560"/>
                  </a:lnTo>
                  <a:lnTo>
                    <a:pt x="483702" y="123175"/>
                  </a:lnTo>
                  <a:lnTo>
                    <a:pt x="580165" y="123175"/>
                  </a:lnTo>
                  <a:lnTo>
                    <a:pt x="580165" y="167881"/>
                  </a:lnTo>
                  <a:lnTo>
                    <a:pt x="595747" y="167881"/>
                  </a:lnTo>
                  <a:lnTo>
                    <a:pt x="595747" y="110560"/>
                  </a:lnTo>
                  <a:close/>
                </a:path>
                <a:path w="1122680" h="168275">
                  <a:moveTo>
                    <a:pt x="696833" y="100543"/>
                  </a:moveTo>
                  <a:lnTo>
                    <a:pt x="647118" y="100543"/>
                  </a:lnTo>
                  <a:lnTo>
                    <a:pt x="647118" y="112230"/>
                  </a:lnTo>
                  <a:lnTo>
                    <a:pt x="745806" y="112230"/>
                  </a:lnTo>
                  <a:lnTo>
                    <a:pt x="745806" y="126699"/>
                  </a:lnTo>
                  <a:lnTo>
                    <a:pt x="647489" y="126699"/>
                  </a:lnTo>
                  <a:lnTo>
                    <a:pt x="647489" y="166026"/>
                  </a:lnTo>
                  <a:lnTo>
                    <a:pt x="766026" y="166026"/>
                  </a:lnTo>
                  <a:lnTo>
                    <a:pt x="766026" y="158606"/>
                  </a:lnTo>
                  <a:lnTo>
                    <a:pt x="662700" y="158606"/>
                  </a:lnTo>
                  <a:lnTo>
                    <a:pt x="662700" y="137830"/>
                  </a:lnTo>
                  <a:lnTo>
                    <a:pt x="761018" y="137830"/>
                  </a:lnTo>
                  <a:lnTo>
                    <a:pt x="761018" y="106294"/>
                  </a:lnTo>
                  <a:lnTo>
                    <a:pt x="696833" y="106294"/>
                  </a:lnTo>
                  <a:lnTo>
                    <a:pt x="696833" y="100543"/>
                  </a:lnTo>
                  <a:close/>
                </a:path>
                <a:path w="1122680" h="168275">
                  <a:moveTo>
                    <a:pt x="766026" y="154154"/>
                  </a:moveTo>
                  <a:lnTo>
                    <a:pt x="662700" y="154154"/>
                  </a:lnTo>
                  <a:lnTo>
                    <a:pt x="662700" y="158606"/>
                  </a:lnTo>
                  <a:lnTo>
                    <a:pt x="766026" y="158606"/>
                  </a:lnTo>
                  <a:lnTo>
                    <a:pt x="766026" y="154154"/>
                  </a:lnTo>
                  <a:close/>
                </a:path>
                <a:path w="1122680" h="168275">
                  <a:moveTo>
                    <a:pt x="712044" y="80694"/>
                  </a:moveTo>
                  <a:lnTo>
                    <a:pt x="696833" y="80694"/>
                  </a:lnTo>
                  <a:lnTo>
                    <a:pt x="696833" y="106294"/>
                  </a:lnTo>
                  <a:lnTo>
                    <a:pt x="712044" y="106294"/>
                  </a:lnTo>
                  <a:lnTo>
                    <a:pt x="712044" y="80694"/>
                  </a:lnTo>
                  <a:close/>
                </a:path>
                <a:path w="1122680" h="168275">
                  <a:moveTo>
                    <a:pt x="761018" y="100543"/>
                  </a:moveTo>
                  <a:lnTo>
                    <a:pt x="712044" y="100543"/>
                  </a:lnTo>
                  <a:lnTo>
                    <a:pt x="712044" y="106294"/>
                  </a:lnTo>
                  <a:lnTo>
                    <a:pt x="761018" y="106294"/>
                  </a:lnTo>
                  <a:lnTo>
                    <a:pt x="761018" y="100543"/>
                  </a:lnTo>
                  <a:close/>
                </a:path>
                <a:path w="1122680" h="168275">
                  <a:moveTo>
                    <a:pt x="780310" y="71790"/>
                  </a:moveTo>
                  <a:lnTo>
                    <a:pt x="628753" y="71790"/>
                  </a:lnTo>
                  <a:lnTo>
                    <a:pt x="628753" y="84219"/>
                  </a:lnTo>
                  <a:lnTo>
                    <a:pt x="696833" y="84219"/>
                  </a:lnTo>
                  <a:lnTo>
                    <a:pt x="696833" y="80694"/>
                  </a:lnTo>
                  <a:lnTo>
                    <a:pt x="780310" y="80694"/>
                  </a:lnTo>
                  <a:lnTo>
                    <a:pt x="780310" y="71790"/>
                  </a:lnTo>
                  <a:close/>
                </a:path>
                <a:path w="1122680" h="168275">
                  <a:moveTo>
                    <a:pt x="780310" y="80694"/>
                  </a:moveTo>
                  <a:lnTo>
                    <a:pt x="712044" y="80694"/>
                  </a:lnTo>
                  <a:lnTo>
                    <a:pt x="712044" y="84219"/>
                  </a:lnTo>
                  <a:lnTo>
                    <a:pt x="780310" y="84219"/>
                  </a:lnTo>
                  <a:lnTo>
                    <a:pt x="780310" y="80694"/>
                  </a:lnTo>
                  <a:close/>
                </a:path>
                <a:path w="1122680" h="168275">
                  <a:moveTo>
                    <a:pt x="664184" y="2782"/>
                  </a:moveTo>
                  <a:lnTo>
                    <a:pt x="648973" y="2782"/>
                  </a:lnTo>
                  <a:lnTo>
                    <a:pt x="648973" y="58063"/>
                  </a:lnTo>
                  <a:lnTo>
                    <a:pt x="760647" y="58063"/>
                  </a:lnTo>
                  <a:lnTo>
                    <a:pt x="760647" y="46190"/>
                  </a:lnTo>
                  <a:lnTo>
                    <a:pt x="664184" y="46190"/>
                  </a:lnTo>
                  <a:lnTo>
                    <a:pt x="664184" y="30237"/>
                  </a:lnTo>
                  <a:lnTo>
                    <a:pt x="760647" y="30237"/>
                  </a:lnTo>
                  <a:lnTo>
                    <a:pt x="760647" y="18364"/>
                  </a:lnTo>
                  <a:lnTo>
                    <a:pt x="664184" y="18364"/>
                  </a:lnTo>
                  <a:lnTo>
                    <a:pt x="664184" y="2782"/>
                  </a:lnTo>
                  <a:close/>
                </a:path>
                <a:path w="1122680" h="168275">
                  <a:moveTo>
                    <a:pt x="760647" y="30237"/>
                  </a:moveTo>
                  <a:lnTo>
                    <a:pt x="745250" y="30237"/>
                  </a:lnTo>
                  <a:lnTo>
                    <a:pt x="745250" y="46190"/>
                  </a:lnTo>
                  <a:lnTo>
                    <a:pt x="760647" y="46190"/>
                  </a:lnTo>
                  <a:lnTo>
                    <a:pt x="760647" y="30237"/>
                  </a:lnTo>
                  <a:close/>
                </a:path>
                <a:path w="1122680" h="168275">
                  <a:moveTo>
                    <a:pt x="760647" y="2782"/>
                  </a:moveTo>
                  <a:lnTo>
                    <a:pt x="745250" y="2782"/>
                  </a:lnTo>
                  <a:lnTo>
                    <a:pt x="745250" y="18364"/>
                  </a:lnTo>
                  <a:lnTo>
                    <a:pt x="760647" y="18364"/>
                  </a:lnTo>
                  <a:lnTo>
                    <a:pt x="760647" y="2782"/>
                  </a:lnTo>
                  <a:close/>
                </a:path>
                <a:path w="1122680" h="168275">
                  <a:moveTo>
                    <a:pt x="880087" y="59176"/>
                  </a:moveTo>
                  <a:lnTo>
                    <a:pt x="868411" y="59176"/>
                  </a:lnTo>
                  <a:lnTo>
                    <a:pt x="868411" y="71048"/>
                  </a:lnTo>
                  <a:lnTo>
                    <a:pt x="859509" y="71923"/>
                  </a:lnTo>
                  <a:lnTo>
                    <a:pt x="855843" y="81227"/>
                  </a:lnTo>
                  <a:lnTo>
                    <a:pt x="834353" y="106865"/>
                  </a:lnTo>
                  <a:lnTo>
                    <a:pt x="801072" y="128554"/>
                  </a:lnTo>
                  <a:lnTo>
                    <a:pt x="809420" y="140427"/>
                  </a:lnTo>
                  <a:lnTo>
                    <a:pt x="846718" y="115447"/>
                  </a:lnTo>
                  <a:lnTo>
                    <a:pt x="870173" y="85981"/>
                  </a:lnTo>
                  <a:lnTo>
                    <a:pt x="880087" y="59176"/>
                  </a:lnTo>
                  <a:close/>
                </a:path>
                <a:path w="1122680" h="168275">
                  <a:moveTo>
                    <a:pt x="864427" y="59442"/>
                  </a:moveTo>
                  <a:lnTo>
                    <a:pt x="801814" y="63628"/>
                  </a:lnTo>
                  <a:lnTo>
                    <a:pt x="804226" y="77355"/>
                  </a:lnTo>
                  <a:lnTo>
                    <a:pt x="859509" y="71923"/>
                  </a:lnTo>
                  <a:lnTo>
                    <a:pt x="864427" y="59442"/>
                  </a:lnTo>
                  <a:close/>
                </a:path>
                <a:path w="1122680" h="168275">
                  <a:moveTo>
                    <a:pt x="868411" y="59176"/>
                  </a:moveTo>
                  <a:lnTo>
                    <a:pt x="864427" y="59442"/>
                  </a:lnTo>
                  <a:lnTo>
                    <a:pt x="859509" y="71923"/>
                  </a:lnTo>
                  <a:lnTo>
                    <a:pt x="868411" y="71048"/>
                  </a:lnTo>
                  <a:lnTo>
                    <a:pt x="868411" y="59176"/>
                  </a:lnTo>
                  <a:close/>
                </a:path>
                <a:path w="1122680" h="168275">
                  <a:moveTo>
                    <a:pt x="879912" y="17622"/>
                  </a:moveTo>
                  <a:lnTo>
                    <a:pt x="870822" y="17622"/>
                  </a:lnTo>
                  <a:lnTo>
                    <a:pt x="870822" y="19292"/>
                  </a:lnTo>
                  <a:lnTo>
                    <a:pt x="867384" y="51938"/>
                  </a:lnTo>
                  <a:lnTo>
                    <a:pt x="864427" y="59442"/>
                  </a:lnTo>
                  <a:lnTo>
                    <a:pt x="868411" y="59176"/>
                  </a:lnTo>
                  <a:lnTo>
                    <a:pt x="880087" y="59176"/>
                  </a:lnTo>
                  <a:lnTo>
                    <a:pt x="882358" y="53037"/>
                  </a:lnTo>
                  <a:lnTo>
                    <a:pt x="884623" y="30051"/>
                  </a:lnTo>
                  <a:lnTo>
                    <a:pt x="879912" y="30051"/>
                  </a:lnTo>
                  <a:lnTo>
                    <a:pt x="879912" y="17622"/>
                  </a:lnTo>
                  <a:close/>
                </a:path>
                <a:path w="1122680" h="168275">
                  <a:moveTo>
                    <a:pt x="870822" y="17622"/>
                  </a:moveTo>
                  <a:lnTo>
                    <a:pt x="810162" y="17622"/>
                  </a:lnTo>
                  <a:lnTo>
                    <a:pt x="810162" y="30051"/>
                  </a:lnTo>
                  <a:lnTo>
                    <a:pt x="869689" y="30051"/>
                  </a:lnTo>
                  <a:lnTo>
                    <a:pt x="870822" y="19292"/>
                  </a:lnTo>
                  <a:lnTo>
                    <a:pt x="870822" y="17622"/>
                  </a:lnTo>
                  <a:close/>
                </a:path>
                <a:path w="1122680" h="168275">
                  <a:moveTo>
                    <a:pt x="885848" y="17622"/>
                  </a:moveTo>
                  <a:lnTo>
                    <a:pt x="879912" y="17622"/>
                  </a:lnTo>
                  <a:lnTo>
                    <a:pt x="879912" y="30051"/>
                  </a:lnTo>
                  <a:lnTo>
                    <a:pt x="884623" y="30051"/>
                  </a:lnTo>
                  <a:lnTo>
                    <a:pt x="885848" y="17622"/>
                  </a:lnTo>
                  <a:close/>
                </a:path>
                <a:path w="1122680" h="168275">
                  <a:moveTo>
                    <a:pt x="928514" y="0"/>
                  </a:moveTo>
                  <a:lnTo>
                    <a:pt x="912932" y="0"/>
                  </a:lnTo>
                  <a:lnTo>
                    <a:pt x="912932" y="167881"/>
                  </a:lnTo>
                  <a:lnTo>
                    <a:pt x="928514" y="167881"/>
                  </a:lnTo>
                  <a:lnTo>
                    <a:pt x="928514" y="80880"/>
                  </a:lnTo>
                  <a:lnTo>
                    <a:pt x="924248" y="80880"/>
                  </a:lnTo>
                  <a:lnTo>
                    <a:pt x="924248" y="68080"/>
                  </a:lnTo>
                  <a:lnTo>
                    <a:pt x="928514" y="68080"/>
                  </a:lnTo>
                  <a:lnTo>
                    <a:pt x="928514" y="0"/>
                  </a:lnTo>
                  <a:close/>
                </a:path>
                <a:path w="1122680" h="168275">
                  <a:moveTo>
                    <a:pt x="928514" y="68080"/>
                  </a:moveTo>
                  <a:lnTo>
                    <a:pt x="924248" y="68080"/>
                  </a:lnTo>
                  <a:lnTo>
                    <a:pt x="924248" y="80880"/>
                  </a:lnTo>
                  <a:lnTo>
                    <a:pt x="928514" y="80880"/>
                  </a:lnTo>
                  <a:lnTo>
                    <a:pt x="928514" y="68080"/>
                  </a:lnTo>
                  <a:close/>
                </a:path>
                <a:path w="1122680" h="168275">
                  <a:moveTo>
                    <a:pt x="955227" y="68080"/>
                  </a:moveTo>
                  <a:lnTo>
                    <a:pt x="928514" y="68080"/>
                  </a:lnTo>
                  <a:lnTo>
                    <a:pt x="928514" y="80880"/>
                  </a:lnTo>
                  <a:lnTo>
                    <a:pt x="955227" y="80880"/>
                  </a:lnTo>
                  <a:lnTo>
                    <a:pt x="955227" y="68080"/>
                  </a:lnTo>
                  <a:close/>
                </a:path>
                <a:path w="1122680" h="168275">
                  <a:moveTo>
                    <a:pt x="1102874" y="15582"/>
                  </a:moveTo>
                  <a:lnTo>
                    <a:pt x="989345" y="15582"/>
                  </a:lnTo>
                  <a:lnTo>
                    <a:pt x="989345" y="93123"/>
                  </a:lnTo>
                  <a:lnTo>
                    <a:pt x="1104544" y="93123"/>
                  </a:lnTo>
                  <a:lnTo>
                    <a:pt x="1104544" y="86074"/>
                  </a:lnTo>
                  <a:lnTo>
                    <a:pt x="1004742" y="86074"/>
                  </a:lnTo>
                  <a:lnTo>
                    <a:pt x="1004742" y="28382"/>
                  </a:lnTo>
                  <a:lnTo>
                    <a:pt x="1102874" y="28382"/>
                  </a:lnTo>
                  <a:lnTo>
                    <a:pt x="1102874" y="15582"/>
                  </a:lnTo>
                  <a:close/>
                </a:path>
                <a:path w="1122680" h="168275">
                  <a:moveTo>
                    <a:pt x="1104544" y="80509"/>
                  </a:moveTo>
                  <a:lnTo>
                    <a:pt x="1004742" y="80509"/>
                  </a:lnTo>
                  <a:lnTo>
                    <a:pt x="1004742" y="86074"/>
                  </a:lnTo>
                  <a:lnTo>
                    <a:pt x="1104544" y="86074"/>
                  </a:lnTo>
                  <a:lnTo>
                    <a:pt x="1104544" y="80509"/>
                  </a:lnTo>
                  <a:close/>
                </a:path>
                <a:path w="1122680" h="168275">
                  <a:moveTo>
                    <a:pt x="1122167" y="132450"/>
                  </a:moveTo>
                  <a:lnTo>
                    <a:pt x="970238" y="132450"/>
                  </a:lnTo>
                  <a:lnTo>
                    <a:pt x="970238" y="145250"/>
                  </a:lnTo>
                  <a:lnTo>
                    <a:pt x="1122167" y="145250"/>
                  </a:lnTo>
                  <a:lnTo>
                    <a:pt x="1122167" y="132450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47" name="object 47"/>
            <p:cNvSpPr/>
            <p:nvPr/>
          </p:nvSpPr>
          <p:spPr>
            <a:xfrm>
              <a:off x="6083016" y="1584521"/>
              <a:ext cx="262890" cy="232410"/>
            </a:xfrm>
            <a:custGeom>
              <a:avLst/>
              <a:gdLst/>
              <a:ahLst/>
              <a:cxnLst/>
              <a:rect l="l" t="t" r="r" b="b"/>
              <a:pathLst>
                <a:path w="262889" h="232410">
                  <a:moveTo>
                    <a:pt x="131399" y="0"/>
                  </a:moveTo>
                  <a:lnTo>
                    <a:pt x="80252" y="9111"/>
                  </a:lnTo>
                  <a:lnTo>
                    <a:pt x="38485" y="33958"/>
                  </a:lnTo>
                  <a:lnTo>
                    <a:pt x="10326" y="70811"/>
                  </a:lnTo>
                  <a:lnTo>
                    <a:pt x="0" y="115940"/>
                  </a:lnTo>
                  <a:lnTo>
                    <a:pt x="10326" y="161069"/>
                  </a:lnTo>
                  <a:lnTo>
                    <a:pt x="38485" y="197922"/>
                  </a:lnTo>
                  <a:lnTo>
                    <a:pt x="80252" y="222770"/>
                  </a:lnTo>
                  <a:lnTo>
                    <a:pt x="131399" y="231881"/>
                  </a:lnTo>
                  <a:lnTo>
                    <a:pt x="182545" y="222770"/>
                  </a:lnTo>
                  <a:lnTo>
                    <a:pt x="224312" y="197922"/>
                  </a:lnTo>
                  <a:lnTo>
                    <a:pt x="252472" y="161069"/>
                  </a:lnTo>
                  <a:lnTo>
                    <a:pt x="262798" y="115940"/>
                  </a:lnTo>
                  <a:lnTo>
                    <a:pt x="252472" y="70811"/>
                  </a:lnTo>
                  <a:lnTo>
                    <a:pt x="224312" y="33958"/>
                  </a:lnTo>
                  <a:lnTo>
                    <a:pt x="182545" y="9111"/>
                  </a:lnTo>
                  <a:lnTo>
                    <a:pt x="1313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48" name="object 4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37122" y="1630897"/>
              <a:ext cx="154587" cy="131399"/>
            </a:xfrm>
            <a:prstGeom prst="rect">
              <a:avLst/>
            </a:prstGeom>
          </p:spPr>
        </p:pic>
      </p:grpSp>
      <p:pic>
        <p:nvPicPr>
          <p:cNvPr id="49" name="object 4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859478" y="3467232"/>
            <a:ext cx="2046062" cy="345405"/>
          </a:xfrm>
          <a:prstGeom prst="rect">
            <a:avLst/>
          </a:prstGeom>
        </p:spPr>
      </p:pic>
      <p:grpSp>
        <p:nvGrpSpPr>
          <p:cNvPr id="50" name="object 50"/>
          <p:cNvGrpSpPr/>
          <p:nvPr/>
        </p:nvGrpSpPr>
        <p:grpSpPr>
          <a:xfrm>
            <a:off x="2859477" y="3973474"/>
            <a:ext cx="2046136" cy="166143"/>
            <a:chOff x="564244" y="11648165"/>
            <a:chExt cx="5998210" cy="487045"/>
          </a:xfrm>
        </p:grpSpPr>
        <p:sp>
          <p:nvSpPr>
            <p:cNvPr id="51" name="object 51"/>
            <p:cNvSpPr/>
            <p:nvPr/>
          </p:nvSpPr>
          <p:spPr>
            <a:xfrm>
              <a:off x="564244" y="11648165"/>
              <a:ext cx="5998210" cy="487045"/>
            </a:xfrm>
            <a:custGeom>
              <a:avLst/>
              <a:gdLst/>
              <a:ahLst/>
              <a:cxnLst/>
              <a:rect l="l" t="t" r="r" b="b"/>
              <a:pathLst>
                <a:path w="5998210" h="487045">
                  <a:moveTo>
                    <a:pt x="5920699" y="0"/>
                  </a:moveTo>
                  <a:lnTo>
                    <a:pt x="77293" y="0"/>
                  </a:ln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0" y="409656"/>
                  </a:lnTo>
                  <a:lnTo>
                    <a:pt x="6074" y="439742"/>
                  </a:lnTo>
                  <a:lnTo>
                    <a:pt x="22638" y="464311"/>
                  </a:lnTo>
                  <a:lnTo>
                    <a:pt x="47207" y="480876"/>
                  </a:lnTo>
                  <a:lnTo>
                    <a:pt x="77293" y="486950"/>
                  </a:lnTo>
                  <a:lnTo>
                    <a:pt x="5920699" y="486950"/>
                  </a:lnTo>
                  <a:lnTo>
                    <a:pt x="5950785" y="480876"/>
                  </a:lnTo>
                  <a:lnTo>
                    <a:pt x="5975354" y="464311"/>
                  </a:lnTo>
                  <a:lnTo>
                    <a:pt x="5991919" y="439742"/>
                  </a:lnTo>
                  <a:lnTo>
                    <a:pt x="5997993" y="409656"/>
                  </a:lnTo>
                  <a:lnTo>
                    <a:pt x="5997993" y="77293"/>
                  </a:lnTo>
                  <a:lnTo>
                    <a:pt x="5991919" y="47207"/>
                  </a:lnTo>
                  <a:lnTo>
                    <a:pt x="5975354" y="22638"/>
                  </a:lnTo>
                  <a:lnTo>
                    <a:pt x="5950786" y="6074"/>
                  </a:lnTo>
                  <a:lnTo>
                    <a:pt x="59206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52" name="object 52"/>
            <p:cNvSpPr/>
            <p:nvPr/>
          </p:nvSpPr>
          <p:spPr>
            <a:xfrm>
              <a:off x="564244" y="11648165"/>
              <a:ext cx="5998210" cy="487045"/>
            </a:xfrm>
            <a:custGeom>
              <a:avLst/>
              <a:gdLst/>
              <a:ahLst/>
              <a:cxnLst/>
              <a:rect l="l" t="t" r="r" b="b"/>
              <a:pathLst>
                <a:path w="5998209" h="487045">
                  <a:moveTo>
                    <a:pt x="7729" y="77293"/>
                  </a:moveTo>
                  <a:lnTo>
                    <a:pt x="0" y="77293"/>
                  </a:lnTo>
                  <a:lnTo>
                    <a:pt x="0" y="409656"/>
                  </a:lnTo>
                  <a:lnTo>
                    <a:pt x="6074" y="439742"/>
                  </a:lnTo>
                  <a:lnTo>
                    <a:pt x="22638" y="464311"/>
                  </a:lnTo>
                  <a:lnTo>
                    <a:pt x="47207" y="480876"/>
                  </a:lnTo>
                  <a:lnTo>
                    <a:pt x="77293" y="486950"/>
                  </a:lnTo>
                  <a:lnTo>
                    <a:pt x="77293" y="479220"/>
                  </a:lnTo>
                  <a:lnTo>
                    <a:pt x="50216" y="473754"/>
                  </a:lnTo>
                  <a:lnTo>
                    <a:pt x="28104" y="458845"/>
                  </a:lnTo>
                  <a:lnTo>
                    <a:pt x="13196" y="436734"/>
                  </a:lnTo>
                  <a:lnTo>
                    <a:pt x="7729" y="409656"/>
                  </a:lnTo>
                  <a:lnTo>
                    <a:pt x="7729" y="77293"/>
                  </a:lnTo>
                  <a:close/>
                </a:path>
                <a:path w="5998209" h="487045">
                  <a:moveTo>
                    <a:pt x="5920699" y="479220"/>
                  </a:moveTo>
                  <a:lnTo>
                    <a:pt x="77293" y="479220"/>
                  </a:lnTo>
                  <a:lnTo>
                    <a:pt x="77293" y="486950"/>
                  </a:lnTo>
                  <a:lnTo>
                    <a:pt x="5920699" y="486950"/>
                  </a:lnTo>
                  <a:lnTo>
                    <a:pt x="5920699" y="479220"/>
                  </a:lnTo>
                  <a:close/>
                </a:path>
                <a:path w="5998209" h="487045">
                  <a:moveTo>
                    <a:pt x="5920699" y="0"/>
                  </a:moveTo>
                  <a:lnTo>
                    <a:pt x="5920699" y="7729"/>
                  </a:lnTo>
                  <a:lnTo>
                    <a:pt x="5947777" y="13195"/>
                  </a:lnTo>
                  <a:lnTo>
                    <a:pt x="5969889" y="28104"/>
                  </a:lnTo>
                  <a:lnTo>
                    <a:pt x="5984797" y="50215"/>
                  </a:lnTo>
                  <a:lnTo>
                    <a:pt x="5990264" y="77293"/>
                  </a:lnTo>
                  <a:lnTo>
                    <a:pt x="5990263" y="409656"/>
                  </a:lnTo>
                  <a:lnTo>
                    <a:pt x="5984797" y="436734"/>
                  </a:lnTo>
                  <a:lnTo>
                    <a:pt x="5969889" y="458845"/>
                  </a:lnTo>
                  <a:lnTo>
                    <a:pt x="5947777" y="473754"/>
                  </a:lnTo>
                  <a:lnTo>
                    <a:pt x="5920699" y="479220"/>
                  </a:lnTo>
                  <a:lnTo>
                    <a:pt x="5920699" y="486950"/>
                  </a:lnTo>
                  <a:lnTo>
                    <a:pt x="5950785" y="480876"/>
                  </a:lnTo>
                  <a:lnTo>
                    <a:pt x="5975354" y="464311"/>
                  </a:lnTo>
                  <a:lnTo>
                    <a:pt x="5991919" y="439742"/>
                  </a:lnTo>
                  <a:lnTo>
                    <a:pt x="5997993" y="409656"/>
                  </a:lnTo>
                  <a:lnTo>
                    <a:pt x="5997993" y="77293"/>
                  </a:lnTo>
                  <a:lnTo>
                    <a:pt x="5991919" y="47207"/>
                  </a:lnTo>
                  <a:lnTo>
                    <a:pt x="5975354" y="22638"/>
                  </a:lnTo>
                  <a:lnTo>
                    <a:pt x="5950785" y="6074"/>
                  </a:lnTo>
                  <a:lnTo>
                    <a:pt x="5920699" y="0"/>
                  </a:lnTo>
                  <a:close/>
                </a:path>
                <a:path w="5998209" h="487045">
                  <a:moveTo>
                    <a:pt x="77293" y="0"/>
                  </a:move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7729" y="77293"/>
                  </a:lnTo>
                  <a:lnTo>
                    <a:pt x="13196" y="50215"/>
                  </a:lnTo>
                  <a:lnTo>
                    <a:pt x="28104" y="28104"/>
                  </a:lnTo>
                  <a:lnTo>
                    <a:pt x="50216" y="13195"/>
                  </a:lnTo>
                  <a:lnTo>
                    <a:pt x="77293" y="7729"/>
                  </a:lnTo>
                  <a:lnTo>
                    <a:pt x="77293" y="0"/>
                  </a:lnTo>
                  <a:close/>
                </a:path>
                <a:path w="5998209" h="487045">
                  <a:moveTo>
                    <a:pt x="5920699" y="0"/>
                  </a:moveTo>
                  <a:lnTo>
                    <a:pt x="77293" y="0"/>
                  </a:lnTo>
                  <a:lnTo>
                    <a:pt x="77293" y="7729"/>
                  </a:lnTo>
                  <a:lnTo>
                    <a:pt x="5920699" y="7729"/>
                  </a:lnTo>
                  <a:lnTo>
                    <a:pt x="59206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53" name="object 5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2019" y="11740918"/>
              <a:ext cx="548785" cy="301445"/>
            </a:xfrm>
            <a:prstGeom prst="rect">
              <a:avLst/>
            </a:prstGeom>
          </p:spPr>
        </p:pic>
      </p:grpSp>
      <p:sp>
        <p:nvSpPr>
          <p:cNvPr id="54" name="object 54"/>
          <p:cNvSpPr/>
          <p:nvPr/>
        </p:nvSpPr>
        <p:spPr>
          <a:xfrm>
            <a:off x="2876711" y="3855288"/>
            <a:ext cx="374092" cy="57403"/>
          </a:xfrm>
          <a:custGeom>
            <a:avLst/>
            <a:gdLst/>
            <a:ahLst/>
            <a:cxnLst/>
            <a:rect l="l" t="t" r="r" b="b"/>
            <a:pathLst>
              <a:path w="1096645" h="168275">
                <a:moveTo>
                  <a:pt x="73830" y="8162"/>
                </a:moveTo>
                <a:lnTo>
                  <a:pt x="66781" y="8162"/>
                </a:lnTo>
                <a:lnTo>
                  <a:pt x="66781" y="15767"/>
                </a:lnTo>
                <a:lnTo>
                  <a:pt x="62451" y="36103"/>
                </a:lnTo>
                <a:lnTo>
                  <a:pt x="49668" y="53379"/>
                </a:lnTo>
                <a:lnTo>
                  <a:pt x="28747" y="67106"/>
                </a:lnTo>
                <a:lnTo>
                  <a:pt x="0" y="76799"/>
                </a:lnTo>
                <a:lnTo>
                  <a:pt x="5379" y="89413"/>
                </a:lnTo>
                <a:lnTo>
                  <a:pt x="38243" y="77657"/>
                </a:lnTo>
                <a:lnTo>
                  <a:pt x="62793" y="60196"/>
                </a:lnTo>
                <a:lnTo>
                  <a:pt x="78161" y="37031"/>
                </a:lnTo>
                <a:lnTo>
                  <a:pt x="78285" y="36358"/>
                </a:lnTo>
                <a:lnTo>
                  <a:pt x="77541" y="36358"/>
                </a:lnTo>
                <a:lnTo>
                  <a:pt x="77541" y="24115"/>
                </a:lnTo>
                <a:lnTo>
                  <a:pt x="80539" y="24115"/>
                </a:lnTo>
                <a:lnTo>
                  <a:pt x="81154" y="20776"/>
                </a:lnTo>
                <a:lnTo>
                  <a:pt x="73830" y="20776"/>
                </a:lnTo>
                <a:lnTo>
                  <a:pt x="73830" y="8162"/>
                </a:lnTo>
                <a:close/>
              </a:path>
              <a:path w="1096645" h="168275">
                <a:moveTo>
                  <a:pt x="135233" y="0"/>
                </a:moveTo>
                <a:lnTo>
                  <a:pt x="119836" y="0"/>
                </a:lnTo>
                <a:lnTo>
                  <a:pt x="119836" y="85517"/>
                </a:lnTo>
                <a:lnTo>
                  <a:pt x="135233" y="85517"/>
                </a:lnTo>
                <a:lnTo>
                  <a:pt x="135233" y="68265"/>
                </a:lnTo>
                <a:lnTo>
                  <a:pt x="121505" y="68265"/>
                </a:lnTo>
                <a:lnTo>
                  <a:pt x="121505" y="56208"/>
                </a:lnTo>
                <a:lnTo>
                  <a:pt x="135233" y="56208"/>
                </a:lnTo>
                <a:lnTo>
                  <a:pt x="135233" y="36358"/>
                </a:lnTo>
                <a:lnTo>
                  <a:pt x="122433" y="36358"/>
                </a:lnTo>
                <a:lnTo>
                  <a:pt x="122433" y="24115"/>
                </a:lnTo>
                <a:lnTo>
                  <a:pt x="135233" y="24115"/>
                </a:lnTo>
                <a:lnTo>
                  <a:pt x="135233" y="0"/>
                </a:lnTo>
                <a:close/>
              </a:path>
              <a:path w="1096645" h="168275">
                <a:moveTo>
                  <a:pt x="119836" y="56208"/>
                </a:moveTo>
                <a:lnTo>
                  <a:pt x="76057" y="56208"/>
                </a:lnTo>
                <a:lnTo>
                  <a:pt x="76057" y="68265"/>
                </a:lnTo>
                <a:lnTo>
                  <a:pt x="119836" y="68265"/>
                </a:lnTo>
                <a:lnTo>
                  <a:pt x="119836" y="56208"/>
                </a:lnTo>
                <a:close/>
              </a:path>
              <a:path w="1096645" h="168275">
                <a:moveTo>
                  <a:pt x="135233" y="56208"/>
                </a:moveTo>
                <a:lnTo>
                  <a:pt x="121505" y="56208"/>
                </a:lnTo>
                <a:lnTo>
                  <a:pt x="121505" y="68265"/>
                </a:lnTo>
                <a:lnTo>
                  <a:pt x="135233" y="68265"/>
                </a:lnTo>
                <a:lnTo>
                  <a:pt x="135233" y="56208"/>
                </a:lnTo>
                <a:close/>
              </a:path>
              <a:path w="1096645" h="168275">
                <a:moveTo>
                  <a:pt x="80539" y="24115"/>
                </a:moveTo>
                <a:lnTo>
                  <a:pt x="77541" y="24115"/>
                </a:lnTo>
                <a:lnTo>
                  <a:pt x="77541" y="36358"/>
                </a:lnTo>
                <a:lnTo>
                  <a:pt x="78285" y="36358"/>
                </a:lnTo>
                <a:lnTo>
                  <a:pt x="80539" y="24115"/>
                </a:lnTo>
                <a:close/>
              </a:path>
              <a:path w="1096645" h="168275">
                <a:moveTo>
                  <a:pt x="119836" y="24115"/>
                </a:moveTo>
                <a:lnTo>
                  <a:pt x="80539" y="24115"/>
                </a:lnTo>
                <a:lnTo>
                  <a:pt x="78285" y="36358"/>
                </a:lnTo>
                <a:lnTo>
                  <a:pt x="119836" y="36358"/>
                </a:lnTo>
                <a:lnTo>
                  <a:pt x="119836" y="24115"/>
                </a:lnTo>
                <a:close/>
              </a:path>
              <a:path w="1096645" h="168275">
                <a:moveTo>
                  <a:pt x="135233" y="24115"/>
                </a:moveTo>
                <a:lnTo>
                  <a:pt x="122433" y="24115"/>
                </a:lnTo>
                <a:lnTo>
                  <a:pt x="122433" y="36358"/>
                </a:lnTo>
                <a:lnTo>
                  <a:pt x="135233" y="36358"/>
                </a:lnTo>
                <a:lnTo>
                  <a:pt x="135233" y="24115"/>
                </a:lnTo>
                <a:close/>
              </a:path>
              <a:path w="1096645" h="168275">
                <a:moveTo>
                  <a:pt x="66781" y="8162"/>
                </a:moveTo>
                <a:lnTo>
                  <a:pt x="8718" y="8162"/>
                </a:lnTo>
                <a:lnTo>
                  <a:pt x="8718" y="20776"/>
                </a:lnTo>
                <a:lnTo>
                  <a:pt x="65715" y="20776"/>
                </a:lnTo>
                <a:lnTo>
                  <a:pt x="66781" y="15767"/>
                </a:lnTo>
                <a:lnTo>
                  <a:pt x="66781" y="8162"/>
                </a:lnTo>
                <a:close/>
              </a:path>
              <a:path w="1096645" h="168275">
                <a:moveTo>
                  <a:pt x="83477" y="8162"/>
                </a:moveTo>
                <a:lnTo>
                  <a:pt x="73830" y="8162"/>
                </a:lnTo>
                <a:lnTo>
                  <a:pt x="73830" y="20776"/>
                </a:lnTo>
                <a:lnTo>
                  <a:pt x="81154" y="20776"/>
                </a:lnTo>
                <a:lnTo>
                  <a:pt x="83477" y="8162"/>
                </a:lnTo>
                <a:close/>
              </a:path>
              <a:path w="1096645" h="168275">
                <a:moveTo>
                  <a:pt x="135233" y="93308"/>
                </a:moveTo>
                <a:lnTo>
                  <a:pt x="27269" y="93308"/>
                </a:lnTo>
                <a:lnTo>
                  <a:pt x="27269" y="105737"/>
                </a:lnTo>
                <a:lnTo>
                  <a:pt x="120021" y="105737"/>
                </a:lnTo>
                <a:lnTo>
                  <a:pt x="120021" y="122618"/>
                </a:lnTo>
                <a:lnTo>
                  <a:pt x="27825" y="122618"/>
                </a:lnTo>
                <a:lnTo>
                  <a:pt x="27825" y="166026"/>
                </a:lnTo>
                <a:lnTo>
                  <a:pt x="140798" y="166026"/>
                </a:lnTo>
                <a:lnTo>
                  <a:pt x="140798" y="161203"/>
                </a:lnTo>
                <a:lnTo>
                  <a:pt x="43037" y="161203"/>
                </a:lnTo>
                <a:lnTo>
                  <a:pt x="43037" y="134491"/>
                </a:lnTo>
                <a:lnTo>
                  <a:pt x="135233" y="134491"/>
                </a:lnTo>
                <a:lnTo>
                  <a:pt x="135233" y="93308"/>
                </a:lnTo>
                <a:close/>
              </a:path>
              <a:path w="1096645" h="168275">
                <a:moveTo>
                  <a:pt x="140798" y="153783"/>
                </a:moveTo>
                <a:lnTo>
                  <a:pt x="43037" y="153783"/>
                </a:lnTo>
                <a:lnTo>
                  <a:pt x="43037" y="161203"/>
                </a:lnTo>
                <a:lnTo>
                  <a:pt x="140798" y="161203"/>
                </a:lnTo>
                <a:lnTo>
                  <a:pt x="140798" y="153783"/>
                </a:lnTo>
                <a:close/>
              </a:path>
              <a:path w="1096645" h="168275">
                <a:moveTo>
                  <a:pt x="310335" y="0"/>
                </a:moveTo>
                <a:lnTo>
                  <a:pt x="295494" y="0"/>
                </a:lnTo>
                <a:lnTo>
                  <a:pt x="295494" y="167696"/>
                </a:lnTo>
                <a:lnTo>
                  <a:pt x="310335" y="167696"/>
                </a:lnTo>
                <a:lnTo>
                  <a:pt x="310335" y="0"/>
                </a:lnTo>
                <a:close/>
              </a:path>
              <a:path w="1096645" h="168275">
                <a:moveTo>
                  <a:pt x="276387" y="3895"/>
                </a:moveTo>
                <a:lnTo>
                  <a:pt x="261918" y="3895"/>
                </a:lnTo>
                <a:lnTo>
                  <a:pt x="261918" y="159163"/>
                </a:lnTo>
                <a:lnTo>
                  <a:pt x="276387" y="159163"/>
                </a:lnTo>
                <a:lnTo>
                  <a:pt x="276387" y="72903"/>
                </a:lnTo>
                <a:lnTo>
                  <a:pt x="266556" y="72903"/>
                </a:lnTo>
                <a:lnTo>
                  <a:pt x="266556" y="60103"/>
                </a:lnTo>
                <a:lnTo>
                  <a:pt x="276387" y="60103"/>
                </a:lnTo>
                <a:lnTo>
                  <a:pt x="276387" y="3895"/>
                </a:lnTo>
                <a:close/>
              </a:path>
              <a:path w="1096645" h="168275">
                <a:moveTo>
                  <a:pt x="205339" y="25970"/>
                </a:moveTo>
                <a:lnTo>
                  <a:pt x="202185" y="25970"/>
                </a:lnTo>
                <a:lnTo>
                  <a:pt x="202185" y="47303"/>
                </a:lnTo>
                <a:lnTo>
                  <a:pt x="199791" y="70109"/>
                </a:lnTo>
                <a:lnTo>
                  <a:pt x="192771" y="91314"/>
                </a:lnTo>
                <a:lnTo>
                  <a:pt x="181368" y="109389"/>
                </a:lnTo>
                <a:lnTo>
                  <a:pt x="165826" y="122804"/>
                </a:lnTo>
                <a:lnTo>
                  <a:pt x="175287" y="134305"/>
                </a:lnTo>
                <a:lnTo>
                  <a:pt x="191754" y="119302"/>
                </a:lnTo>
                <a:lnTo>
                  <a:pt x="203925" y="98735"/>
                </a:lnTo>
                <a:lnTo>
                  <a:pt x="209863" y="79423"/>
                </a:lnTo>
                <a:lnTo>
                  <a:pt x="207832" y="72903"/>
                </a:lnTo>
                <a:lnTo>
                  <a:pt x="205339" y="47303"/>
                </a:lnTo>
                <a:lnTo>
                  <a:pt x="205339" y="25970"/>
                </a:lnTo>
                <a:close/>
              </a:path>
              <a:path w="1096645" h="168275">
                <a:moveTo>
                  <a:pt x="217211" y="25970"/>
                </a:moveTo>
                <a:lnTo>
                  <a:pt x="214058" y="25970"/>
                </a:lnTo>
                <a:lnTo>
                  <a:pt x="214058" y="47303"/>
                </a:lnTo>
                <a:lnTo>
                  <a:pt x="211469" y="74201"/>
                </a:lnTo>
                <a:lnTo>
                  <a:pt x="209863" y="79423"/>
                </a:lnTo>
                <a:lnTo>
                  <a:pt x="215171" y="96346"/>
                </a:lnTo>
                <a:lnTo>
                  <a:pt x="227095" y="115937"/>
                </a:lnTo>
                <a:lnTo>
                  <a:pt x="243368" y="130224"/>
                </a:lnTo>
                <a:lnTo>
                  <a:pt x="252828" y="118908"/>
                </a:lnTo>
                <a:lnTo>
                  <a:pt x="237559" y="106181"/>
                </a:lnTo>
                <a:lnTo>
                  <a:pt x="226394" y="89019"/>
                </a:lnTo>
                <a:lnTo>
                  <a:pt x="219542" y="68900"/>
                </a:lnTo>
                <a:lnTo>
                  <a:pt x="217211" y="47303"/>
                </a:lnTo>
                <a:lnTo>
                  <a:pt x="217211" y="25970"/>
                </a:lnTo>
                <a:close/>
              </a:path>
              <a:path w="1096645" h="168275">
                <a:moveTo>
                  <a:pt x="214058" y="25970"/>
                </a:moveTo>
                <a:lnTo>
                  <a:pt x="205339" y="25970"/>
                </a:lnTo>
                <a:lnTo>
                  <a:pt x="205339" y="47303"/>
                </a:lnTo>
                <a:lnTo>
                  <a:pt x="207838" y="72964"/>
                </a:lnTo>
                <a:lnTo>
                  <a:pt x="209863" y="79423"/>
                </a:lnTo>
                <a:lnTo>
                  <a:pt x="211469" y="74201"/>
                </a:lnTo>
                <a:lnTo>
                  <a:pt x="214058" y="47303"/>
                </a:lnTo>
                <a:lnTo>
                  <a:pt x="214058" y="25970"/>
                </a:lnTo>
                <a:close/>
              </a:path>
              <a:path w="1096645" h="168275">
                <a:moveTo>
                  <a:pt x="261918" y="60103"/>
                </a:moveTo>
                <a:lnTo>
                  <a:pt x="234463" y="60103"/>
                </a:lnTo>
                <a:lnTo>
                  <a:pt x="234463" y="72903"/>
                </a:lnTo>
                <a:lnTo>
                  <a:pt x="261918" y="72903"/>
                </a:lnTo>
                <a:lnTo>
                  <a:pt x="261918" y="60103"/>
                </a:lnTo>
                <a:close/>
              </a:path>
              <a:path w="1096645" h="168275">
                <a:moveTo>
                  <a:pt x="276387" y="60103"/>
                </a:moveTo>
                <a:lnTo>
                  <a:pt x="266556" y="60103"/>
                </a:lnTo>
                <a:lnTo>
                  <a:pt x="266556" y="72903"/>
                </a:lnTo>
                <a:lnTo>
                  <a:pt x="276387" y="72903"/>
                </a:lnTo>
                <a:lnTo>
                  <a:pt x="276387" y="60103"/>
                </a:lnTo>
                <a:close/>
              </a:path>
              <a:path w="1096645" h="168275">
                <a:moveTo>
                  <a:pt x="247078" y="19478"/>
                </a:moveTo>
                <a:lnTo>
                  <a:pt x="170464" y="19478"/>
                </a:lnTo>
                <a:lnTo>
                  <a:pt x="170464" y="32277"/>
                </a:lnTo>
                <a:lnTo>
                  <a:pt x="202185" y="32277"/>
                </a:lnTo>
                <a:lnTo>
                  <a:pt x="202185" y="25970"/>
                </a:lnTo>
                <a:lnTo>
                  <a:pt x="247078" y="25970"/>
                </a:lnTo>
                <a:lnTo>
                  <a:pt x="247078" y="19478"/>
                </a:lnTo>
                <a:close/>
              </a:path>
              <a:path w="1096645" h="168275">
                <a:moveTo>
                  <a:pt x="247078" y="25970"/>
                </a:moveTo>
                <a:lnTo>
                  <a:pt x="217211" y="25970"/>
                </a:lnTo>
                <a:lnTo>
                  <a:pt x="217211" y="32277"/>
                </a:lnTo>
                <a:lnTo>
                  <a:pt x="247078" y="32277"/>
                </a:lnTo>
                <a:lnTo>
                  <a:pt x="247078" y="25970"/>
                </a:lnTo>
                <a:close/>
              </a:path>
              <a:path w="1096645" h="168275">
                <a:moveTo>
                  <a:pt x="467489" y="105181"/>
                </a:moveTo>
                <a:lnTo>
                  <a:pt x="444481" y="107285"/>
                </a:lnTo>
                <a:lnTo>
                  <a:pt x="427142" y="113389"/>
                </a:lnTo>
                <a:lnTo>
                  <a:pt x="416203" y="123181"/>
                </a:lnTo>
                <a:lnTo>
                  <a:pt x="412394" y="136346"/>
                </a:lnTo>
                <a:lnTo>
                  <a:pt x="416203" y="149511"/>
                </a:lnTo>
                <a:lnTo>
                  <a:pt x="427142" y="159302"/>
                </a:lnTo>
                <a:lnTo>
                  <a:pt x="444481" y="165406"/>
                </a:lnTo>
                <a:lnTo>
                  <a:pt x="467489" y="167510"/>
                </a:lnTo>
                <a:lnTo>
                  <a:pt x="490498" y="165406"/>
                </a:lnTo>
                <a:lnTo>
                  <a:pt x="507837" y="159302"/>
                </a:lnTo>
                <a:lnTo>
                  <a:pt x="512344" y="155267"/>
                </a:lnTo>
                <a:lnTo>
                  <a:pt x="467489" y="155267"/>
                </a:lnTo>
                <a:lnTo>
                  <a:pt x="450742" y="154006"/>
                </a:lnTo>
                <a:lnTo>
                  <a:pt x="438133" y="150328"/>
                </a:lnTo>
                <a:lnTo>
                  <a:pt x="430185" y="144389"/>
                </a:lnTo>
                <a:lnTo>
                  <a:pt x="427420" y="136346"/>
                </a:lnTo>
                <a:lnTo>
                  <a:pt x="430185" y="128410"/>
                </a:lnTo>
                <a:lnTo>
                  <a:pt x="438133" y="122526"/>
                </a:lnTo>
                <a:lnTo>
                  <a:pt x="450742" y="118868"/>
                </a:lnTo>
                <a:lnTo>
                  <a:pt x="467489" y="117610"/>
                </a:lnTo>
                <a:lnTo>
                  <a:pt x="512552" y="117610"/>
                </a:lnTo>
                <a:lnTo>
                  <a:pt x="507837" y="113389"/>
                </a:lnTo>
                <a:lnTo>
                  <a:pt x="490498" y="107285"/>
                </a:lnTo>
                <a:lnTo>
                  <a:pt x="467489" y="105181"/>
                </a:lnTo>
                <a:close/>
              </a:path>
              <a:path w="1096645" h="168275">
                <a:moveTo>
                  <a:pt x="512552" y="117610"/>
                </a:moveTo>
                <a:lnTo>
                  <a:pt x="467489" y="117610"/>
                </a:lnTo>
                <a:lnTo>
                  <a:pt x="484237" y="118868"/>
                </a:lnTo>
                <a:lnTo>
                  <a:pt x="496846" y="122526"/>
                </a:lnTo>
                <a:lnTo>
                  <a:pt x="504793" y="128410"/>
                </a:lnTo>
                <a:lnTo>
                  <a:pt x="507558" y="136346"/>
                </a:lnTo>
                <a:lnTo>
                  <a:pt x="504793" y="144389"/>
                </a:lnTo>
                <a:lnTo>
                  <a:pt x="496846" y="150328"/>
                </a:lnTo>
                <a:lnTo>
                  <a:pt x="484237" y="154006"/>
                </a:lnTo>
                <a:lnTo>
                  <a:pt x="467489" y="155267"/>
                </a:lnTo>
                <a:lnTo>
                  <a:pt x="512344" y="155267"/>
                </a:lnTo>
                <a:lnTo>
                  <a:pt x="518776" y="149511"/>
                </a:lnTo>
                <a:lnTo>
                  <a:pt x="522584" y="136346"/>
                </a:lnTo>
                <a:lnTo>
                  <a:pt x="518776" y="123181"/>
                </a:lnTo>
                <a:lnTo>
                  <a:pt x="512552" y="117610"/>
                </a:lnTo>
                <a:close/>
              </a:path>
              <a:path w="1096645" h="168275">
                <a:moveTo>
                  <a:pt x="520915" y="0"/>
                </a:moveTo>
                <a:lnTo>
                  <a:pt x="505518" y="0"/>
                </a:lnTo>
                <a:lnTo>
                  <a:pt x="505518" y="100729"/>
                </a:lnTo>
                <a:lnTo>
                  <a:pt x="520915" y="100729"/>
                </a:lnTo>
                <a:lnTo>
                  <a:pt x="520915" y="55094"/>
                </a:lnTo>
                <a:lnTo>
                  <a:pt x="516648" y="55094"/>
                </a:lnTo>
                <a:lnTo>
                  <a:pt x="516648" y="42109"/>
                </a:lnTo>
                <a:lnTo>
                  <a:pt x="520915" y="42109"/>
                </a:lnTo>
                <a:lnTo>
                  <a:pt x="520915" y="0"/>
                </a:lnTo>
                <a:close/>
              </a:path>
              <a:path w="1096645" h="168275">
                <a:moveTo>
                  <a:pt x="520915" y="42109"/>
                </a:moveTo>
                <a:lnTo>
                  <a:pt x="516648" y="42109"/>
                </a:lnTo>
                <a:lnTo>
                  <a:pt x="516648" y="55094"/>
                </a:lnTo>
                <a:lnTo>
                  <a:pt x="520915" y="55094"/>
                </a:lnTo>
                <a:lnTo>
                  <a:pt x="520915" y="42109"/>
                </a:lnTo>
                <a:close/>
              </a:path>
              <a:path w="1096645" h="168275">
                <a:moveTo>
                  <a:pt x="545772" y="42109"/>
                </a:moveTo>
                <a:lnTo>
                  <a:pt x="520915" y="42109"/>
                </a:lnTo>
                <a:lnTo>
                  <a:pt x="520915" y="55094"/>
                </a:lnTo>
                <a:lnTo>
                  <a:pt x="545772" y="55094"/>
                </a:lnTo>
                <a:lnTo>
                  <a:pt x="545772" y="42109"/>
                </a:lnTo>
                <a:close/>
              </a:path>
              <a:path w="1096645" h="168275">
                <a:moveTo>
                  <a:pt x="412951" y="10573"/>
                </a:moveTo>
                <a:lnTo>
                  <a:pt x="397740" y="10573"/>
                </a:lnTo>
                <a:lnTo>
                  <a:pt x="397740" y="87929"/>
                </a:lnTo>
                <a:lnTo>
                  <a:pt x="475281" y="87929"/>
                </a:lnTo>
                <a:lnTo>
                  <a:pt x="475281" y="75500"/>
                </a:lnTo>
                <a:lnTo>
                  <a:pt x="412951" y="75500"/>
                </a:lnTo>
                <a:lnTo>
                  <a:pt x="412951" y="47860"/>
                </a:lnTo>
                <a:lnTo>
                  <a:pt x="475281" y="47860"/>
                </a:lnTo>
                <a:lnTo>
                  <a:pt x="475281" y="35616"/>
                </a:lnTo>
                <a:lnTo>
                  <a:pt x="412951" y="35616"/>
                </a:lnTo>
                <a:lnTo>
                  <a:pt x="412951" y="10573"/>
                </a:lnTo>
                <a:close/>
              </a:path>
              <a:path w="1096645" h="168275">
                <a:moveTo>
                  <a:pt x="475281" y="47860"/>
                </a:moveTo>
                <a:lnTo>
                  <a:pt x="460255" y="47860"/>
                </a:lnTo>
                <a:lnTo>
                  <a:pt x="460255" y="75500"/>
                </a:lnTo>
                <a:lnTo>
                  <a:pt x="475281" y="75500"/>
                </a:lnTo>
                <a:lnTo>
                  <a:pt x="475281" y="47860"/>
                </a:lnTo>
                <a:close/>
              </a:path>
              <a:path w="1096645" h="168275">
                <a:moveTo>
                  <a:pt x="475281" y="10573"/>
                </a:moveTo>
                <a:lnTo>
                  <a:pt x="460255" y="10573"/>
                </a:lnTo>
                <a:lnTo>
                  <a:pt x="460255" y="35616"/>
                </a:lnTo>
                <a:lnTo>
                  <a:pt x="475281" y="35616"/>
                </a:lnTo>
                <a:lnTo>
                  <a:pt x="475281" y="10573"/>
                </a:lnTo>
                <a:close/>
              </a:path>
              <a:path w="1096645" h="168275">
                <a:moveTo>
                  <a:pt x="699356" y="0"/>
                </a:moveTo>
                <a:lnTo>
                  <a:pt x="683959" y="0"/>
                </a:lnTo>
                <a:lnTo>
                  <a:pt x="683959" y="91639"/>
                </a:lnTo>
                <a:lnTo>
                  <a:pt x="699356" y="91639"/>
                </a:lnTo>
                <a:lnTo>
                  <a:pt x="699356" y="53796"/>
                </a:lnTo>
                <a:lnTo>
                  <a:pt x="688597" y="53796"/>
                </a:lnTo>
                <a:lnTo>
                  <a:pt x="688597" y="41182"/>
                </a:lnTo>
                <a:lnTo>
                  <a:pt x="699356" y="41182"/>
                </a:lnTo>
                <a:lnTo>
                  <a:pt x="699356" y="0"/>
                </a:lnTo>
                <a:close/>
              </a:path>
              <a:path w="1096645" h="168275">
                <a:moveTo>
                  <a:pt x="584900" y="8533"/>
                </a:moveTo>
                <a:lnTo>
                  <a:pt x="569688" y="8533"/>
                </a:lnTo>
                <a:lnTo>
                  <a:pt x="569688" y="85332"/>
                </a:lnTo>
                <a:lnTo>
                  <a:pt x="645374" y="85332"/>
                </a:lnTo>
                <a:lnTo>
                  <a:pt x="645374" y="72717"/>
                </a:lnTo>
                <a:lnTo>
                  <a:pt x="584900" y="72717"/>
                </a:lnTo>
                <a:lnTo>
                  <a:pt x="584900" y="46376"/>
                </a:lnTo>
                <a:lnTo>
                  <a:pt x="641108" y="46376"/>
                </a:lnTo>
                <a:lnTo>
                  <a:pt x="641108" y="41182"/>
                </a:lnTo>
                <a:lnTo>
                  <a:pt x="645374" y="41182"/>
                </a:lnTo>
                <a:lnTo>
                  <a:pt x="645374" y="34318"/>
                </a:lnTo>
                <a:lnTo>
                  <a:pt x="584900" y="34318"/>
                </a:lnTo>
                <a:lnTo>
                  <a:pt x="584900" y="8533"/>
                </a:lnTo>
                <a:close/>
              </a:path>
              <a:path w="1096645" h="168275">
                <a:moveTo>
                  <a:pt x="641108" y="46376"/>
                </a:moveTo>
                <a:lnTo>
                  <a:pt x="630348" y="46376"/>
                </a:lnTo>
                <a:lnTo>
                  <a:pt x="630348" y="72717"/>
                </a:lnTo>
                <a:lnTo>
                  <a:pt x="645374" y="72717"/>
                </a:lnTo>
                <a:lnTo>
                  <a:pt x="645374" y="53796"/>
                </a:lnTo>
                <a:lnTo>
                  <a:pt x="641108" y="53796"/>
                </a:lnTo>
                <a:lnTo>
                  <a:pt x="641108" y="46376"/>
                </a:lnTo>
                <a:close/>
              </a:path>
              <a:path w="1096645" h="168275">
                <a:moveTo>
                  <a:pt x="645374" y="41182"/>
                </a:moveTo>
                <a:lnTo>
                  <a:pt x="641108" y="41182"/>
                </a:lnTo>
                <a:lnTo>
                  <a:pt x="641108" y="53796"/>
                </a:lnTo>
                <a:lnTo>
                  <a:pt x="645374" y="53796"/>
                </a:lnTo>
                <a:lnTo>
                  <a:pt x="645374" y="41182"/>
                </a:lnTo>
                <a:close/>
              </a:path>
              <a:path w="1096645" h="168275">
                <a:moveTo>
                  <a:pt x="683959" y="41182"/>
                </a:moveTo>
                <a:lnTo>
                  <a:pt x="645374" y="41182"/>
                </a:lnTo>
                <a:lnTo>
                  <a:pt x="645374" y="53796"/>
                </a:lnTo>
                <a:lnTo>
                  <a:pt x="683959" y="53796"/>
                </a:lnTo>
                <a:lnTo>
                  <a:pt x="683959" y="41182"/>
                </a:lnTo>
                <a:close/>
              </a:path>
              <a:path w="1096645" h="168275">
                <a:moveTo>
                  <a:pt x="699356" y="41182"/>
                </a:moveTo>
                <a:lnTo>
                  <a:pt x="688597" y="41182"/>
                </a:lnTo>
                <a:lnTo>
                  <a:pt x="688597" y="53796"/>
                </a:lnTo>
                <a:lnTo>
                  <a:pt x="699356" y="53796"/>
                </a:lnTo>
                <a:lnTo>
                  <a:pt x="699356" y="41182"/>
                </a:lnTo>
                <a:close/>
              </a:path>
              <a:path w="1096645" h="168275">
                <a:moveTo>
                  <a:pt x="645374" y="8533"/>
                </a:moveTo>
                <a:lnTo>
                  <a:pt x="630348" y="8533"/>
                </a:lnTo>
                <a:lnTo>
                  <a:pt x="630348" y="34318"/>
                </a:lnTo>
                <a:lnTo>
                  <a:pt x="645374" y="34318"/>
                </a:lnTo>
                <a:lnTo>
                  <a:pt x="645374" y="8533"/>
                </a:lnTo>
                <a:close/>
              </a:path>
              <a:path w="1096645" h="168275">
                <a:moveTo>
                  <a:pt x="607160" y="99801"/>
                </a:moveTo>
                <a:lnTo>
                  <a:pt x="591949" y="99801"/>
                </a:lnTo>
                <a:lnTo>
                  <a:pt x="591949" y="165470"/>
                </a:lnTo>
                <a:lnTo>
                  <a:pt x="699356" y="165470"/>
                </a:lnTo>
                <a:lnTo>
                  <a:pt x="699356" y="152856"/>
                </a:lnTo>
                <a:lnTo>
                  <a:pt x="607160" y="152856"/>
                </a:lnTo>
                <a:lnTo>
                  <a:pt x="607160" y="132265"/>
                </a:lnTo>
                <a:lnTo>
                  <a:pt x="699356" y="132265"/>
                </a:lnTo>
                <a:lnTo>
                  <a:pt x="699356" y="120021"/>
                </a:lnTo>
                <a:lnTo>
                  <a:pt x="607160" y="120021"/>
                </a:lnTo>
                <a:lnTo>
                  <a:pt x="607160" y="99801"/>
                </a:lnTo>
                <a:close/>
              </a:path>
              <a:path w="1096645" h="168275">
                <a:moveTo>
                  <a:pt x="699356" y="132265"/>
                </a:moveTo>
                <a:lnTo>
                  <a:pt x="684145" y="132265"/>
                </a:lnTo>
                <a:lnTo>
                  <a:pt x="684145" y="152856"/>
                </a:lnTo>
                <a:lnTo>
                  <a:pt x="699356" y="152856"/>
                </a:lnTo>
                <a:lnTo>
                  <a:pt x="699356" y="132265"/>
                </a:lnTo>
                <a:close/>
              </a:path>
              <a:path w="1096645" h="168275">
                <a:moveTo>
                  <a:pt x="699356" y="99801"/>
                </a:moveTo>
                <a:lnTo>
                  <a:pt x="684145" y="99801"/>
                </a:lnTo>
                <a:lnTo>
                  <a:pt x="684145" y="120021"/>
                </a:lnTo>
                <a:lnTo>
                  <a:pt x="699356" y="120021"/>
                </a:lnTo>
                <a:lnTo>
                  <a:pt x="699356" y="99801"/>
                </a:lnTo>
                <a:close/>
              </a:path>
              <a:path w="1096645" h="168275">
                <a:moveTo>
                  <a:pt x="829798" y="111673"/>
                </a:moveTo>
                <a:lnTo>
                  <a:pt x="814401" y="111673"/>
                </a:lnTo>
                <a:lnTo>
                  <a:pt x="814401" y="163986"/>
                </a:lnTo>
                <a:lnTo>
                  <a:pt x="926260" y="163986"/>
                </a:lnTo>
                <a:lnTo>
                  <a:pt x="926260" y="157308"/>
                </a:lnTo>
                <a:lnTo>
                  <a:pt x="829798" y="157308"/>
                </a:lnTo>
                <a:lnTo>
                  <a:pt x="829798" y="111673"/>
                </a:lnTo>
                <a:close/>
              </a:path>
              <a:path w="1096645" h="168275">
                <a:moveTo>
                  <a:pt x="926260" y="151372"/>
                </a:moveTo>
                <a:lnTo>
                  <a:pt x="829798" y="151372"/>
                </a:lnTo>
                <a:lnTo>
                  <a:pt x="829798" y="157308"/>
                </a:lnTo>
                <a:lnTo>
                  <a:pt x="926260" y="157308"/>
                </a:lnTo>
                <a:lnTo>
                  <a:pt x="926260" y="151372"/>
                </a:lnTo>
                <a:close/>
              </a:path>
              <a:path w="1096645" h="168275">
                <a:moveTo>
                  <a:pt x="922179" y="185"/>
                </a:moveTo>
                <a:lnTo>
                  <a:pt x="906782" y="185"/>
                </a:lnTo>
                <a:lnTo>
                  <a:pt x="906782" y="125586"/>
                </a:lnTo>
                <a:lnTo>
                  <a:pt x="922179" y="125586"/>
                </a:lnTo>
                <a:lnTo>
                  <a:pt x="922179" y="52312"/>
                </a:lnTo>
                <a:lnTo>
                  <a:pt x="912533" y="52312"/>
                </a:lnTo>
                <a:lnTo>
                  <a:pt x="912533" y="39512"/>
                </a:lnTo>
                <a:lnTo>
                  <a:pt x="922179" y="39512"/>
                </a:lnTo>
                <a:lnTo>
                  <a:pt x="922179" y="185"/>
                </a:lnTo>
                <a:close/>
              </a:path>
              <a:path w="1096645" h="168275">
                <a:moveTo>
                  <a:pt x="829241" y="10202"/>
                </a:moveTo>
                <a:lnTo>
                  <a:pt x="826273" y="10202"/>
                </a:lnTo>
                <a:lnTo>
                  <a:pt x="826183" y="31350"/>
                </a:lnTo>
                <a:lnTo>
                  <a:pt x="823247" y="49448"/>
                </a:lnTo>
                <a:lnTo>
                  <a:pt x="814726" y="66225"/>
                </a:lnTo>
                <a:lnTo>
                  <a:pt x="801543" y="79941"/>
                </a:lnTo>
                <a:lnTo>
                  <a:pt x="784535" y="89413"/>
                </a:lnTo>
                <a:lnTo>
                  <a:pt x="792511" y="101656"/>
                </a:lnTo>
                <a:lnTo>
                  <a:pt x="811546" y="90375"/>
                </a:lnTo>
                <a:lnTo>
                  <a:pt x="826111" y="74155"/>
                </a:lnTo>
                <a:lnTo>
                  <a:pt x="834245" y="56525"/>
                </a:lnTo>
                <a:lnTo>
                  <a:pt x="832470" y="52837"/>
                </a:lnTo>
                <a:lnTo>
                  <a:pt x="829241" y="31350"/>
                </a:lnTo>
                <a:lnTo>
                  <a:pt x="829241" y="10202"/>
                </a:lnTo>
                <a:close/>
              </a:path>
              <a:path w="1096645" h="168275">
                <a:moveTo>
                  <a:pt x="841670" y="10202"/>
                </a:moveTo>
                <a:lnTo>
                  <a:pt x="838702" y="10202"/>
                </a:lnTo>
                <a:lnTo>
                  <a:pt x="838623" y="31350"/>
                </a:lnTo>
                <a:lnTo>
                  <a:pt x="835424" y="53970"/>
                </a:lnTo>
                <a:lnTo>
                  <a:pt x="834245" y="56525"/>
                </a:lnTo>
                <a:lnTo>
                  <a:pt x="841577" y="71767"/>
                </a:lnTo>
                <a:lnTo>
                  <a:pt x="855693" y="87045"/>
                </a:lnTo>
                <a:lnTo>
                  <a:pt x="873948" y="97575"/>
                </a:lnTo>
                <a:lnTo>
                  <a:pt x="882296" y="85703"/>
                </a:lnTo>
                <a:lnTo>
                  <a:pt x="865696" y="76741"/>
                </a:lnTo>
                <a:lnTo>
                  <a:pt x="852870" y="63952"/>
                </a:lnTo>
                <a:lnTo>
                  <a:pt x="844601" y="48451"/>
                </a:lnTo>
                <a:lnTo>
                  <a:pt x="841670" y="31350"/>
                </a:lnTo>
                <a:lnTo>
                  <a:pt x="841670" y="10202"/>
                </a:lnTo>
                <a:close/>
              </a:path>
              <a:path w="1096645" h="168275">
                <a:moveTo>
                  <a:pt x="838702" y="10202"/>
                </a:moveTo>
                <a:lnTo>
                  <a:pt x="829241" y="10202"/>
                </a:lnTo>
                <a:lnTo>
                  <a:pt x="829241" y="31350"/>
                </a:lnTo>
                <a:lnTo>
                  <a:pt x="832470" y="52837"/>
                </a:lnTo>
                <a:lnTo>
                  <a:pt x="834245" y="56525"/>
                </a:lnTo>
                <a:lnTo>
                  <a:pt x="835424" y="53970"/>
                </a:lnTo>
                <a:lnTo>
                  <a:pt x="838623" y="31350"/>
                </a:lnTo>
                <a:lnTo>
                  <a:pt x="838702" y="10202"/>
                </a:lnTo>
                <a:close/>
              </a:path>
              <a:path w="1096645" h="168275">
                <a:moveTo>
                  <a:pt x="906782" y="39512"/>
                </a:moveTo>
                <a:lnTo>
                  <a:pt x="870238" y="39512"/>
                </a:lnTo>
                <a:lnTo>
                  <a:pt x="870238" y="52312"/>
                </a:lnTo>
                <a:lnTo>
                  <a:pt x="906782" y="52312"/>
                </a:lnTo>
                <a:lnTo>
                  <a:pt x="906782" y="39512"/>
                </a:lnTo>
                <a:close/>
              </a:path>
              <a:path w="1096645" h="168275">
                <a:moveTo>
                  <a:pt x="922179" y="39512"/>
                </a:moveTo>
                <a:lnTo>
                  <a:pt x="912533" y="39512"/>
                </a:lnTo>
                <a:lnTo>
                  <a:pt x="912533" y="52312"/>
                </a:lnTo>
                <a:lnTo>
                  <a:pt x="922179" y="52312"/>
                </a:lnTo>
                <a:lnTo>
                  <a:pt x="922179" y="39512"/>
                </a:lnTo>
                <a:close/>
              </a:path>
              <a:path w="1096645" h="168275">
                <a:moveTo>
                  <a:pt x="1026975" y="12243"/>
                </a:moveTo>
                <a:lnTo>
                  <a:pt x="962048" y="12243"/>
                </a:lnTo>
                <a:lnTo>
                  <a:pt x="962048" y="92937"/>
                </a:lnTo>
                <a:lnTo>
                  <a:pt x="972808" y="92937"/>
                </a:lnTo>
                <a:lnTo>
                  <a:pt x="991152" y="92764"/>
                </a:lnTo>
                <a:lnTo>
                  <a:pt x="1006732" y="92103"/>
                </a:lnTo>
                <a:lnTo>
                  <a:pt x="1020885" y="90746"/>
                </a:lnTo>
                <a:lnTo>
                  <a:pt x="1034952" y="88485"/>
                </a:lnTo>
                <a:lnTo>
                  <a:pt x="1034777" y="87001"/>
                </a:lnTo>
                <a:lnTo>
                  <a:pt x="976889" y="87001"/>
                </a:lnTo>
                <a:lnTo>
                  <a:pt x="976889" y="80138"/>
                </a:lnTo>
                <a:lnTo>
                  <a:pt x="972808" y="80138"/>
                </a:lnTo>
                <a:lnTo>
                  <a:pt x="976889" y="80105"/>
                </a:lnTo>
                <a:lnTo>
                  <a:pt x="976889" y="57692"/>
                </a:lnTo>
                <a:lnTo>
                  <a:pt x="972251" y="57692"/>
                </a:lnTo>
                <a:lnTo>
                  <a:pt x="972251" y="45634"/>
                </a:lnTo>
                <a:lnTo>
                  <a:pt x="976889" y="45634"/>
                </a:lnTo>
                <a:lnTo>
                  <a:pt x="976889" y="24857"/>
                </a:lnTo>
                <a:lnTo>
                  <a:pt x="1026975" y="24857"/>
                </a:lnTo>
                <a:lnTo>
                  <a:pt x="1026975" y="12243"/>
                </a:lnTo>
                <a:close/>
              </a:path>
              <a:path w="1096645" h="168275">
                <a:moveTo>
                  <a:pt x="1033468" y="75871"/>
                </a:moveTo>
                <a:lnTo>
                  <a:pt x="1019790" y="78103"/>
                </a:lnTo>
                <a:lnTo>
                  <a:pt x="1005990" y="79396"/>
                </a:lnTo>
                <a:lnTo>
                  <a:pt x="990764" y="79993"/>
                </a:lnTo>
                <a:lnTo>
                  <a:pt x="976889" y="80105"/>
                </a:lnTo>
                <a:lnTo>
                  <a:pt x="976889" y="87001"/>
                </a:lnTo>
                <a:lnTo>
                  <a:pt x="1034777" y="87001"/>
                </a:lnTo>
                <a:lnTo>
                  <a:pt x="1033468" y="75871"/>
                </a:lnTo>
                <a:close/>
              </a:path>
              <a:path w="1096645" h="168275">
                <a:moveTo>
                  <a:pt x="976889" y="80105"/>
                </a:moveTo>
                <a:lnTo>
                  <a:pt x="972808" y="80138"/>
                </a:lnTo>
                <a:lnTo>
                  <a:pt x="976889" y="80138"/>
                </a:lnTo>
                <a:close/>
              </a:path>
              <a:path w="1096645" h="168275">
                <a:moveTo>
                  <a:pt x="976889" y="45634"/>
                </a:moveTo>
                <a:lnTo>
                  <a:pt x="972251" y="45634"/>
                </a:lnTo>
                <a:lnTo>
                  <a:pt x="972251" y="57692"/>
                </a:lnTo>
                <a:lnTo>
                  <a:pt x="976889" y="57692"/>
                </a:lnTo>
                <a:lnTo>
                  <a:pt x="976889" y="45634"/>
                </a:lnTo>
                <a:close/>
              </a:path>
              <a:path w="1096645" h="168275">
                <a:moveTo>
                  <a:pt x="1024935" y="45634"/>
                </a:moveTo>
                <a:lnTo>
                  <a:pt x="976889" y="45634"/>
                </a:lnTo>
                <a:lnTo>
                  <a:pt x="976889" y="57692"/>
                </a:lnTo>
                <a:lnTo>
                  <a:pt x="1024935" y="57692"/>
                </a:lnTo>
                <a:lnTo>
                  <a:pt x="1024935" y="45634"/>
                </a:lnTo>
                <a:close/>
              </a:path>
              <a:path w="1096645" h="168275">
                <a:moveTo>
                  <a:pt x="1096169" y="0"/>
                </a:moveTo>
                <a:lnTo>
                  <a:pt x="1081514" y="0"/>
                </a:lnTo>
                <a:lnTo>
                  <a:pt x="1081514" y="101656"/>
                </a:lnTo>
                <a:lnTo>
                  <a:pt x="1096169" y="101656"/>
                </a:lnTo>
                <a:lnTo>
                  <a:pt x="1096169" y="56393"/>
                </a:lnTo>
                <a:lnTo>
                  <a:pt x="1086151" y="56393"/>
                </a:lnTo>
                <a:lnTo>
                  <a:pt x="1086151" y="43779"/>
                </a:lnTo>
                <a:lnTo>
                  <a:pt x="1096169" y="43779"/>
                </a:lnTo>
                <a:lnTo>
                  <a:pt x="1096169" y="0"/>
                </a:lnTo>
                <a:close/>
              </a:path>
              <a:path w="1096645" h="168275">
                <a:moveTo>
                  <a:pt x="1059068" y="3153"/>
                </a:moveTo>
                <a:lnTo>
                  <a:pt x="1044598" y="3153"/>
                </a:lnTo>
                <a:lnTo>
                  <a:pt x="1044598" y="100729"/>
                </a:lnTo>
                <a:lnTo>
                  <a:pt x="1059068" y="100729"/>
                </a:lnTo>
                <a:lnTo>
                  <a:pt x="1059068" y="56393"/>
                </a:lnTo>
                <a:lnTo>
                  <a:pt x="1054430" y="56393"/>
                </a:lnTo>
                <a:lnTo>
                  <a:pt x="1054430" y="43779"/>
                </a:lnTo>
                <a:lnTo>
                  <a:pt x="1059068" y="43779"/>
                </a:lnTo>
                <a:lnTo>
                  <a:pt x="1059068" y="3153"/>
                </a:lnTo>
                <a:close/>
              </a:path>
              <a:path w="1096645" h="168275">
                <a:moveTo>
                  <a:pt x="1059068" y="43779"/>
                </a:moveTo>
                <a:lnTo>
                  <a:pt x="1054430" y="43779"/>
                </a:lnTo>
                <a:lnTo>
                  <a:pt x="1054430" y="56393"/>
                </a:lnTo>
                <a:lnTo>
                  <a:pt x="1059068" y="56393"/>
                </a:lnTo>
                <a:lnTo>
                  <a:pt x="1059068" y="43779"/>
                </a:lnTo>
                <a:close/>
              </a:path>
              <a:path w="1096645" h="168275">
                <a:moveTo>
                  <a:pt x="1081514" y="43779"/>
                </a:moveTo>
                <a:lnTo>
                  <a:pt x="1059068" y="43779"/>
                </a:lnTo>
                <a:lnTo>
                  <a:pt x="1059068" y="56393"/>
                </a:lnTo>
                <a:lnTo>
                  <a:pt x="1081514" y="56393"/>
                </a:lnTo>
                <a:lnTo>
                  <a:pt x="1081514" y="43779"/>
                </a:lnTo>
                <a:close/>
              </a:path>
              <a:path w="1096645" h="168275">
                <a:moveTo>
                  <a:pt x="1096169" y="43779"/>
                </a:moveTo>
                <a:lnTo>
                  <a:pt x="1086151" y="43779"/>
                </a:lnTo>
                <a:lnTo>
                  <a:pt x="1086151" y="56393"/>
                </a:lnTo>
                <a:lnTo>
                  <a:pt x="1096169" y="56393"/>
                </a:lnTo>
                <a:lnTo>
                  <a:pt x="1096169" y="43779"/>
                </a:lnTo>
                <a:close/>
              </a:path>
              <a:path w="1096645" h="168275">
                <a:moveTo>
                  <a:pt x="1096169" y="110560"/>
                </a:moveTo>
                <a:lnTo>
                  <a:pt x="983753" y="110560"/>
                </a:lnTo>
                <a:lnTo>
                  <a:pt x="983753" y="123175"/>
                </a:lnTo>
                <a:lnTo>
                  <a:pt x="1080957" y="123175"/>
                </a:lnTo>
                <a:lnTo>
                  <a:pt x="1080957" y="167696"/>
                </a:lnTo>
                <a:lnTo>
                  <a:pt x="1096169" y="167696"/>
                </a:lnTo>
                <a:lnTo>
                  <a:pt x="1096169" y="110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55" name="object 5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278836" y="3861535"/>
            <a:ext cx="24629" cy="25887"/>
          </a:xfrm>
          <a:prstGeom prst="rect">
            <a:avLst/>
          </a:prstGeom>
        </p:spPr>
      </p:pic>
      <p:sp>
        <p:nvSpPr>
          <p:cNvPr id="56" name="object 56"/>
          <p:cNvSpPr/>
          <p:nvPr/>
        </p:nvSpPr>
        <p:spPr>
          <a:xfrm>
            <a:off x="3205916" y="4023972"/>
            <a:ext cx="279215" cy="57403"/>
          </a:xfrm>
          <a:custGeom>
            <a:avLst/>
            <a:gdLst/>
            <a:ahLst/>
            <a:cxnLst/>
            <a:rect l="l" t="t" r="r" b="b"/>
            <a:pathLst>
              <a:path w="818514" h="168275">
                <a:moveTo>
                  <a:pt x="79015" y="59176"/>
                </a:moveTo>
                <a:lnTo>
                  <a:pt x="67338" y="59176"/>
                </a:lnTo>
                <a:lnTo>
                  <a:pt x="67338" y="71048"/>
                </a:lnTo>
                <a:lnTo>
                  <a:pt x="58437" y="71923"/>
                </a:lnTo>
                <a:lnTo>
                  <a:pt x="54770" y="81227"/>
                </a:lnTo>
                <a:lnTo>
                  <a:pt x="33280" y="106865"/>
                </a:lnTo>
                <a:lnTo>
                  <a:pt x="0" y="128554"/>
                </a:lnTo>
                <a:lnTo>
                  <a:pt x="8347" y="140427"/>
                </a:lnTo>
                <a:lnTo>
                  <a:pt x="45645" y="115447"/>
                </a:lnTo>
                <a:lnTo>
                  <a:pt x="69100" y="85981"/>
                </a:lnTo>
                <a:lnTo>
                  <a:pt x="79015" y="59176"/>
                </a:lnTo>
                <a:close/>
              </a:path>
              <a:path w="818514" h="168275">
                <a:moveTo>
                  <a:pt x="63355" y="59442"/>
                </a:moveTo>
                <a:lnTo>
                  <a:pt x="742" y="63628"/>
                </a:lnTo>
                <a:lnTo>
                  <a:pt x="3153" y="77355"/>
                </a:lnTo>
                <a:lnTo>
                  <a:pt x="58437" y="71923"/>
                </a:lnTo>
                <a:lnTo>
                  <a:pt x="63355" y="59442"/>
                </a:lnTo>
                <a:close/>
              </a:path>
              <a:path w="818514" h="168275">
                <a:moveTo>
                  <a:pt x="67338" y="59176"/>
                </a:moveTo>
                <a:lnTo>
                  <a:pt x="63355" y="59442"/>
                </a:lnTo>
                <a:lnTo>
                  <a:pt x="58437" y="71923"/>
                </a:lnTo>
                <a:lnTo>
                  <a:pt x="67338" y="71048"/>
                </a:lnTo>
                <a:lnTo>
                  <a:pt x="67338" y="59176"/>
                </a:lnTo>
                <a:close/>
              </a:path>
              <a:path w="818514" h="168275">
                <a:moveTo>
                  <a:pt x="78839" y="17622"/>
                </a:moveTo>
                <a:lnTo>
                  <a:pt x="69749" y="17622"/>
                </a:lnTo>
                <a:lnTo>
                  <a:pt x="69749" y="19292"/>
                </a:lnTo>
                <a:lnTo>
                  <a:pt x="66312" y="51938"/>
                </a:lnTo>
                <a:lnTo>
                  <a:pt x="63355" y="59442"/>
                </a:lnTo>
                <a:lnTo>
                  <a:pt x="67338" y="59176"/>
                </a:lnTo>
                <a:lnTo>
                  <a:pt x="79015" y="59176"/>
                </a:lnTo>
                <a:lnTo>
                  <a:pt x="81285" y="53037"/>
                </a:lnTo>
                <a:lnTo>
                  <a:pt x="83550" y="30051"/>
                </a:lnTo>
                <a:lnTo>
                  <a:pt x="78839" y="30051"/>
                </a:lnTo>
                <a:lnTo>
                  <a:pt x="78839" y="17622"/>
                </a:lnTo>
                <a:close/>
              </a:path>
              <a:path w="818514" h="168275">
                <a:moveTo>
                  <a:pt x="69749" y="17622"/>
                </a:moveTo>
                <a:lnTo>
                  <a:pt x="9089" y="17622"/>
                </a:lnTo>
                <a:lnTo>
                  <a:pt x="9089" y="30051"/>
                </a:lnTo>
                <a:lnTo>
                  <a:pt x="68616" y="30051"/>
                </a:lnTo>
                <a:lnTo>
                  <a:pt x="69749" y="19292"/>
                </a:lnTo>
                <a:lnTo>
                  <a:pt x="69749" y="17622"/>
                </a:lnTo>
                <a:close/>
              </a:path>
              <a:path w="818514" h="168275">
                <a:moveTo>
                  <a:pt x="84775" y="17622"/>
                </a:moveTo>
                <a:lnTo>
                  <a:pt x="78839" y="17622"/>
                </a:lnTo>
                <a:lnTo>
                  <a:pt x="78839" y="30051"/>
                </a:lnTo>
                <a:lnTo>
                  <a:pt x="83550" y="30051"/>
                </a:lnTo>
                <a:lnTo>
                  <a:pt x="84775" y="17622"/>
                </a:lnTo>
                <a:close/>
              </a:path>
              <a:path w="818514" h="168275">
                <a:moveTo>
                  <a:pt x="127441" y="0"/>
                </a:moveTo>
                <a:lnTo>
                  <a:pt x="111859" y="0"/>
                </a:lnTo>
                <a:lnTo>
                  <a:pt x="111859" y="167881"/>
                </a:lnTo>
                <a:lnTo>
                  <a:pt x="127441" y="167881"/>
                </a:lnTo>
                <a:lnTo>
                  <a:pt x="127441" y="80880"/>
                </a:lnTo>
                <a:lnTo>
                  <a:pt x="123175" y="80880"/>
                </a:lnTo>
                <a:lnTo>
                  <a:pt x="123175" y="68080"/>
                </a:lnTo>
                <a:lnTo>
                  <a:pt x="127441" y="68080"/>
                </a:lnTo>
                <a:lnTo>
                  <a:pt x="127441" y="0"/>
                </a:lnTo>
                <a:close/>
              </a:path>
              <a:path w="818514" h="168275">
                <a:moveTo>
                  <a:pt x="127441" y="68080"/>
                </a:moveTo>
                <a:lnTo>
                  <a:pt x="123175" y="68080"/>
                </a:lnTo>
                <a:lnTo>
                  <a:pt x="123175" y="80880"/>
                </a:lnTo>
                <a:lnTo>
                  <a:pt x="127441" y="80880"/>
                </a:lnTo>
                <a:lnTo>
                  <a:pt x="127441" y="68080"/>
                </a:lnTo>
                <a:close/>
              </a:path>
              <a:path w="818514" h="168275">
                <a:moveTo>
                  <a:pt x="154154" y="68080"/>
                </a:moveTo>
                <a:lnTo>
                  <a:pt x="127441" y="68080"/>
                </a:lnTo>
                <a:lnTo>
                  <a:pt x="127441" y="80880"/>
                </a:lnTo>
                <a:lnTo>
                  <a:pt x="154154" y="80880"/>
                </a:lnTo>
                <a:lnTo>
                  <a:pt x="154154" y="68080"/>
                </a:lnTo>
                <a:close/>
              </a:path>
              <a:path w="818514" h="168275">
                <a:moveTo>
                  <a:pt x="249665" y="59176"/>
                </a:moveTo>
                <a:lnTo>
                  <a:pt x="237988" y="59176"/>
                </a:lnTo>
                <a:lnTo>
                  <a:pt x="237988" y="71048"/>
                </a:lnTo>
                <a:lnTo>
                  <a:pt x="229087" y="71923"/>
                </a:lnTo>
                <a:lnTo>
                  <a:pt x="225420" y="81227"/>
                </a:lnTo>
                <a:lnTo>
                  <a:pt x="203930" y="106865"/>
                </a:lnTo>
                <a:lnTo>
                  <a:pt x="170650" y="128554"/>
                </a:lnTo>
                <a:lnTo>
                  <a:pt x="178997" y="140427"/>
                </a:lnTo>
                <a:lnTo>
                  <a:pt x="216295" y="115447"/>
                </a:lnTo>
                <a:lnTo>
                  <a:pt x="239750" y="85981"/>
                </a:lnTo>
                <a:lnTo>
                  <a:pt x="249665" y="59176"/>
                </a:lnTo>
                <a:close/>
              </a:path>
              <a:path w="818514" h="168275">
                <a:moveTo>
                  <a:pt x="234005" y="59442"/>
                </a:moveTo>
                <a:lnTo>
                  <a:pt x="171392" y="63628"/>
                </a:lnTo>
                <a:lnTo>
                  <a:pt x="173803" y="77355"/>
                </a:lnTo>
                <a:lnTo>
                  <a:pt x="229087" y="71923"/>
                </a:lnTo>
                <a:lnTo>
                  <a:pt x="234005" y="59442"/>
                </a:lnTo>
                <a:close/>
              </a:path>
              <a:path w="818514" h="168275">
                <a:moveTo>
                  <a:pt x="237988" y="59176"/>
                </a:moveTo>
                <a:lnTo>
                  <a:pt x="234005" y="59442"/>
                </a:lnTo>
                <a:lnTo>
                  <a:pt x="229087" y="71923"/>
                </a:lnTo>
                <a:lnTo>
                  <a:pt x="237988" y="71048"/>
                </a:lnTo>
                <a:lnTo>
                  <a:pt x="237988" y="59176"/>
                </a:lnTo>
                <a:close/>
              </a:path>
              <a:path w="818514" h="168275">
                <a:moveTo>
                  <a:pt x="249489" y="17622"/>
                </a:moveTo>
                <a:lnTo>
                  <a:pt x="240399" y="17622"/>
                </a:lnTo>
                <a:lnTo>
                  <a:pt x="240399" y="19292"/>
                </a:lnTo>
                <a:lnTo>
                  <a:pt x="236962" y="51938"/>
                </a:lnTo>
                <a:lnTo>
                  <a:pt x="234005" y="59442"/>
                </a:lnTo>
                <a:lnTo>
                  <a:pt x="237988" y="59176"/>
                </a:lnTo>
                <a:lnTo>
                  <a:pt x="249665" y="59176"/>
                </a:lnTo>
                <a:lnTo>
                  <a:pt x="251936" y="53037"/>
                </a:lnTo>
                <a:lnTo>
                  <a:pt x="254201" y="30051"/>
                </a:lnTo>
                <a:lnTo>
                  <a:pt x="249489" y="30051"/>
                </a:lnTo>
                <a:lnTo>
                  <a:pt x="249489" y="17622"/>
                </a:lnTo>
                <a:close/>
              </a:path>
              <a:path w="818514" h="168275">
                <a:moveTo>
                  <a:pt x="240399" y="17622"/>
                </a:moveTo>
                <a:lnTo>
                  <a:pt x="179739" y="17622"/>
                </a:lnTo>
                <a:lnTo>
                  <a:pt x="179739" y="30051"/>
                </a:lnTo>
                <a:lnTo>
                  <a:pt x="239266" y="30051"/>
                </a:lnTo>
                <a:lnTo>
                  <a:pt x="240399" y="19292"/>
                </a:lnTo>
                <a:lnTo>
                  <a:pt x="240399" y="17622"/>
                </a:lnTo>
                <a:close/>
              </a:path>
              <a:path w="818514" h="168275">
                <a:moveTo>
                  <a:pt x="255425" y="17622"/>
                </a:moveTo>
                <a:lnTo>
                  <a:pt x="249489" y="17622"/>
                </a:lnTo>
                <a:lnTo>
                  <a:pt x="249489" y="30051"/>
                </a:lnTo>
                <a:lnTo>
                  <a:pt x="254201" y="30051"/>
                </a:lnTo>
                <a:lnTo>
                  <a:pt x="255425" y="17622"/>
                </a:lnTo>
                <a:close/>
              </a:path>
              <a:path w="818514" h="168275">
                <a:moveTo>
                  <a:pt x="298091" y="0"/>
                </a:moveTo>
                <a:lnTo>
                  <a:pt x="282509" y="0"/>
                </a:lnTo>
                <a:lnTo>
                  <a:pt x="282509" y="167881"/>
                </a:lnTo>
                <a:lnTo>
                  <a:pt x="298091" y="167881"/>
                </a:lnTo>
                <a:lnTo>
                  <a:pt x="298091" y="80880"/>
                </a:lnTo>
                <a:lnTo>
                  <a:pt x="293825" y="80880"/>
                </a:lnTo>
                <a:lnTo>
                  <a:pt x="293825" y="68080"/>
                </a:lnTo>
                <a:lnTo>
                  <a:pt x="298091" y="68080"/>
                </a:lnTo>
                <a:lnTo>
                  <a:pt x="298091" y="0"/>
                </a:lnTo>
                <a:close/>
              </a:path>
              <a:path w="818514" h="168275">
                <a:moveTo>
                  <a:pt x="298091" y="68080"/>
                </a:moveTo>
                <a:lnTo>
                  <a:pt x="293825" y="68080"/>
                </a:lnTo>
                <a:lnTo>
                  <a:pt x="293825" y="80880"/>
                </a:lnTo>
                <a:lnTo>
                  <a:pt x="298091" y="80880"/>
                </a:lnTo>
                <a:lnTo>
                  <a:pt x="298091" y="68080"/>
                </a:lnTo>
                <a:close/>
              </a:path>
              <a:path w="818514" h="168275">
                <a:moveTo>
                  <a:pt x="324804" y="68080"/>
                </a:moveTo>
                <a:lnTo>
                  <a:pt x="298091" y="68080"/>
                </a:lnTo>
                <a:lnTo>
                  <a:pt x="298091" y="80880"/>
                </a:lnTo>
                <a:lnTo>
                  <a:pt x="324804" y="80880"/>
                </a:lnTo>
                <a:lnTo>
                  <a:pt x="324804" y="68080"/>
                </a:lnTo>
                <a:close/>
              </a:path>
              <a:path w="818514" h="168275">
                <a:moveTo>
                  <a:pt x="407710" y="133749"/>
                </a:moveTo>
                <a:lnTo>
                  <a:pt x="339816" y="133749"/>
                </a:lnTo>
                <a:lnTo>
                  <a:pt x="339816" y="146548"/>
                </a:lnTo>
                <a:lnTo>
                  <a:pt x="491744" y="146548"/>
                </a:lnTo>
                <a:lnTo>
                  <a:pt x="491744" y="136717"/>
                </a:lnTo>
                <a:lnTo>
                  <a:pt x="407710" y="136717"/>
                </a:lnTo>
                <a:lnTo>
                  <a:pt x="407710" y="133749"/>
                </a:lnTo>
                <a:close/>
              </a:path>
              <a:path w="818514" h="168275">
                <a:moveTo>
                  <a:pt x="407710" y="98069"/>
                </a:moveTo>
                <a:lnTo>
                  <a:pt x="407710" y="136717"/>
                </a:lnTo>
                <a:lnTo>
                  <a:pt x="423107" y="136717"/>
                </a:lnTo>
                <a:lnTo>
                  <a:pt x="423107" y="99059"/>
                </a:lnTo>
                <a:lnTo>
                  <a:pt x="415502" y="99059"/>
                </a:lnTo>
                <a:lnTo>
                  <a:pt x="407710" y="98069"/>
                </a:lnTo>
                <a:close/>
              </a:path>
              <a:path w="818514" h="168275">
                <a:moveTo>
                  <a:pt x="491744" y="133749"/>
                </a:moveTo>
                <a:lnTo>
                  <a:pt x="423107" y="133749"/>
                </a:lnTo>
                <a:lnTo>
                  <a:pt x="423107" y="136717"/>
                </a:lnTo>
                <a:lnTo>
                  <a:pt x="491744" y="136717"/>
                </a:lnTo>
                <a:lnTo>
                  <a:pt x="491744" y="133749"/>
                </a:lnTo>
                <a:close/>
              </a:path>
              <a:path w="818514" h="168275">
                <a:moveTo>
                  <a:pt x="423107" y="94978"/>
                </a:moveTo>
                <a:lnTo>
                  <a:pt x="407710" y="94978"/>
                </a:lnTo>
                <a:lnTo>
                  <a:pt x="407710" y="98069"/>
                </a:lnTo>
                <a:lnTo>
                  <a:pt x="415502" y="99059"/>
                </a:lnTo>
                <a:lnTo>
                  <a:pt x="423107" y="98091"/>
                </a:lnTo>
                <a:lnTo>
                  <a:pt x="423107" y="94978"/>
                </a:lnTo>
                <a:close/>
              </a:path>
              <a:path w="818514" h="168275">
                <a:moveTo>
                  <a:pt x="423107" y="98091"/>
                </a:moveTo>
                <a:lnTo>
                  <a:pt x="415502" y="99059"/>
                </a:lnTo>
                <a:lnTo>
                  <a:pt x="423107" y="99059"/>
                </a:lnTo>
                <a:lnTo>
                  <a:pt x="423107" y="98091"/>
                </a:lnTo>
                <a:close/>
              </a:path>
              <a:path w="818514" h="168275">
                <a:moveTo>
                  <a:pt x="442062" y="94978"/>
                </a:moveTo>
                <a:lnTo>
                  <a:pt x="423107" y="94978"/>
                </a:lnTo>
                <a:lnTo>
                  <a:pt x="423107" y="98091"/>
                </a:lnTo>
                <a:lnTo>
                  <a:pt x="439956" y="95946"/>
                </a:lnTo>
                <a:lnTo>
                  <a:pt x="442062" y="94978"/>
                </a:lnTo>
                <a:close/>
              </a:path>
              <a:path w="818514" h="168275">
                <a:moveTo>
                  <a:pt x="415502" y="11130"/>
                </a:moveTo>
                <a:lnTo>
                  <a:pt x="391018" y="14243"/>
                </a:lnTo>
                <a:lnTo>
                  <a:pt x="371699" y="23095"/>
                </a:lnTo>
                <a:lnTo>
                  <a:pt x="359024" y="36956"/>
                </a:lnTo>
                <a:lnTo>
                  <a:pt x="354470" y="55094"/>
                </a:lnTo>
                <a:lnTo>
                  <a:pt x="359024" y="73233"/>
                </a:lnTo>
                <a:lnTo>
                  <a:pt x="371699" y="87094"/>
                </a:lnTo>
                <a:lnTo>
                  <a:pt x="391018" y="95946"/>
                </a:lnTo>
                <a:lnTo>
                  <a:pt x="407710" y="98069"/>
                </a:lnTo>
                <a:lnTo>
                  <a:pt x="407710" y="94978"/>
                </a:lnTo>
                <a:lnTo>
                  <a:pt x="442062" y="94978"/>
                </a:lnTo>
                <a:lnTo>
                  <a:pt x="459211" y="87094"/>
                </a:lnTo>
                <a:lnTo>
                  <a:pt x="459464" y="86816"/>
                </a:lnTo>
                <a:lnTo>
                  <a:pt x="415502" y="86816"/>
                </a:lnTo>
                <a:lnTo>
                  <a:pt x="397015" y="84546"/>
                </a:lnTo>
                <a:lnTo>
                  <a:pt x="382389" y="78120"/>
                </a:lnTo>
                <a:lnTo>
                  <a:pt x="372772" y="68112"/>
                </a:lnTo>
                <a:lnTo>
                  <a:pt x="369311" y="55094"/>
                </a:lnTo>
                <a:lnTo>
                  <a:pt x="372772" y="42077"/>
                </a:lnTo>
                <a:lnTo>
                  <a:pt x="382389" y="32069"/>
                </a:lnTo>
                <a:lnTo>
                  <a:pt x="397015" y="25643"/>
                </a:lnTo>
                <a:lnTo>
                  <a:pt x="415502" y="23373"/>
                </a:lnTo>
                <a:lnTo>
                  <a:pt x="459464" y="23373"/>
                </a:lnTo>
                <a:lnTo>
                  <a:pt x="459211" y="23095"/>
                </a:lnTo>
                <a:lnTo>
                  <a:pt x="439956" y="14243"/>
                </a:lnTo>
                <a:lnTo>
                  <a:pt x="415502" y="11130"/>
                </a:lnTo>
                <a:close/>
              </a:path>
              <a:path w="818514" h="168275">
                <a:moveTo>
                  <a:pt x="459464" y="23373"/>
                </a:moveTo>
                <a:lnTo>
                  <a:pt x="415502" y="23373"/>
                </a:lnTo>
                <a:lnTo>
                  <a:pt x="433881" y="25643"/>
                </a:lnTo>
                <a:lnTo>
                  <a:pt x="448452" y="32069"/>
                </a:lnTo>
                <a:lnTo>
                  <a:pt x="458049" y="42077"/>
                </a:lnTo>
                <a:lnTo>
                  <a:pt x="461507" y="55094"/>
                </a:lnTo>
                <a:lnTo>
                  <a:pt x="458049" y="68112"/>
                </a:lnTo>
                <a:lnTo>
                  <a:pt x="448452" y="78120"/>
                </a:lnTo>
                <a:lnTo>
                  <a:pt x="433881" y="84546"/>
                </a:lnTo>
                <a:lnTo>
                  <a:pt x="415502" y="86816"/>
                </a:lnTo>
                <a:lnTo>
                  <a:pt x="459464" y="86816"/>
                </a:lnTo>
                <a:lnTo>
                  <a:pt x="471823" y="73233"/>
                </a:lnTo>
                <a:lnTo>
                  <a:pt x="476347" y="55094"/>
                </a:lnTo>
                <a:lnTo>
                  <a:pt x="471823" y="36956"/>
                </a:lnTo>
                <a:lnTo>
                  <a:pt x="459464" y="23373"/>
                </a:lnTo>
                <a:close/>
              </a:path>
              <a:path w="818514" h="168275">
                <a:moveTo>
                  <a:pt x="653675" y="185"/>
                </a:moveTo>
                <a:lnTo>
                  <a:pt x="638835" y="185"/>
                </a:lnTo>
                <a:lnTo>
                  <a:pt x="638835" y="167881"/>
                </a:lnTo>
                <a:lnTo>
                  <a:pt x="653675" y="167881"/>
                </a:lnTo>
                <a:lnTo>
                  <a:pt x="653675" y="185"/>
                </a:lnTo>
                <a:close/>
              </a:path>
              <a:path w="818514" h="168275">
                <a:moveTo>
                  <a:pt x="621027" y="4266"/>
                </a:moveTo>
                <a:lnTo>
                  <a:pt x="606372" y="4266"/>
                </a:lnTo>
                <a:lnTo>
                  <a:pt x="606372" y="159163"/>
                </a:lnTo>
                <a:lnTo>
                  <a:pt x="621027" y="159163"/>
                </a:lnTo>
                <a:lnTo>
                  <a:pt x="621027" y="77541"/>
                </a:lnTo>
                <a:lnTo>
                  <a:pt x="611380" y="77541"/>
                </a:lnTo>
                <a:lnTo>
                  <a:pt x="611380" y="63999"/>
                </a:lnTo>
                <a:lnTo>
                  <a:pt x="621027" y="63999"/>
                </a:lnTo>
                <a:lnTo>
                  <a:pt x="621027" y="4266"/>
                </a:lnTo>
                <a:close/>
              </a:path>
              <a:path w="818514" h="168275">
                <a:moveTo>
                  <a:pt x="525677" y="113560"/>
                </a:moveTo>
                <a:lnTo>
                  <a:pt x="508611" y="113714"/>
                </a:lnTo>
                <a:lnTo>
                  <a:pt x="510466" y="126699"/>
                </a:lnTo>
                <a:lnTo>
                  <a:pt x="528793" y="126505"/>
                </a:lnTo>
                <a:lnTo>
                  <a:pt x="550094" y="125702"/>
                </a:lnTo>
                <a:lnTo>
                  <a:pt x="572265" y="123960"/>
                </a:lnTo>
                <a:lnTo>
                  <a:pt x="593201" y="120949"/>
                </a:lnTo>
                <a:lnTo>
                  <a:pt x="592836" y="117239"/>
                </a:lnTo>
                <a:lnTo>
                  <a:pt x="525677" y="117239"/>
                </a:lnTo>
                <a:lnTo>
                  <a:pt x="525677" y="113560"/>
                </a:lnTo>
                <a:close/>
              </a:path>
              <a:path w="818514" h="168275">
                <a:moveTo>
                  <a:pt x="539775" y="113188"/>
                </a:moveTo>
                <a:lnTo>
                  <a:pt x="527236" y="113546"/>
                </a:lnTo>
                <a:lnTo>
                  <a:pt x="525677" y="113560"/>
                </a:lnTo>
                <a:lnTo>
                  <a:pt x="525677" y="117239"/>
                </a:lnTo>
                <a:lnTo>
                  <a:pt x="539775" y="117239"/>
                </a:lnTo>
                <a:lnTo>
                  <a:pt x="539775" y="113188"/>
                </a:lnTo>
                <a:close/>
              </a:path>
              <a:path w="818514" h="168275">
                <a:moveTo>
                  <a:pt x="560552" y="112281"/>
                </a:moveTo>
                <a:lnTo>
                  <a:pt x="548958" y="112926"/>
                </a:lnTo>
                <a:lnTo>
                  <a:pt x="539775" y="113188"/>
                </a:lnTo>
                <a:lnTo>
                  <a:pt x="539775" y="117239"/>
                </a:lnTo>
                <a:lnTo>
                  <a:pt x="560552" y="117239"/>
                </a:lnTo>
                <a:lnTo>
                  <a:pt x="560552" y="112281"/>
                </a:lnTo>
                <a:close/>
              </a:path>
              <a:path w="818514" h="168275">
                <a:moveTo>
                  <a:pt x="574650" y="111356"/>
                </a:moveTo>
                <a:lnTo>
                  <a:pt x="571375" y="111679"/>
                </a:lnTo>
                <a:lnTo>
                  <a:pt x="560552" y="112281"/>
                </a:lnTo>
                <a:lnTo>
                  <a:pt x="560552" y="117239"/>
                </a:lnTo>
                <a:lnTo>
                  <a:pt x="574650" y="117239"/>
                </a:lnTo>
                <a:lnTo>
                  <a:pt x="574650" y="111356"/>
                </a:lnTo>
                <a:close/>
              </a:path>
              <a:path w="818514" h="168275">
                <a:moveTo>
                  <a:pt x="592088" y="109633"/>
                </a:moveTo>
                <a:lnTo>
                  <a:pt x="574650" y="111356"/>
                </a:lnTo>
                <a:lnTo>
                  <a:pt x="574650" y="117239"/>
                </a:lnTo>
                <a:lnTo>
                  <a:pt x="592836" y="117239"/>
                </a:lnTo>
                <a:lnTo>
                  <a:pt x="592088" y="109633"/>
                </a:lnTo>
                <a:close/>
              </a:path>
              <a:path w="818514" h="168275">
                <a:moveTo>
                  <a:pt x="539775" y="29495"/>
                </a:moveTo>
                <a:lnTo>
                  <a:pt x="525677" y="29495"/>
                </a:lnTo>
                <a:lnTo>
                  <a:pt x="525677" y="113560"/>
                </a:lnTo>
                <a:lnTo>
                  <a:pt x="527236" y="113546"/>
                </a:lnTo>
                <a:lnTo>
                  <a:pt x="539775" y="113188"/>
                </a:lnTo>
                <a:lnTo>
                  <a:pt x="539775" y="29495"/>
                </a:lnTo>
                <a:close/>
              </a:path>
              <a:path w="818514" h="168275">
                <a:moveTo>
                  <a:pt x="574650" y="29495"/>
                </a:moveTo>
                <a:lnTo>
                  <a:pt x="560552" y="29495"/>
                </a:lnTo>
                <a:lnTo>
                  <a:pt x="560552" y="112281"/>
                </a:lnTo>
                <a:lnTo>
                  <a:pt x="571375" y="111679"/>
                </a:lnTo>
                <a:lnTo>
                  <a:pt x="574650" y="111356"/>
                </a:lnTo>
                <a:lnTo>
                  <a:pt x="574650" y="29495"/>
                </a:lnTo>
                <a:close/>
              </a:path>
              <a:path w="818514" h="168275">
                <a:moveTo>
                  <a:pt x="606372" y="63999"/>
                </a:moveTo>
                <a:lnTo>
                  <a:pt x="583555" y="63999"/>
                </a:lnTo>
                <a:lnTo>
                  <a:pt x="583555" y="77541"/>
                </a:lnTo>
                <a:lnTo>
                  <a:pt x="606372" y="77541"/>
                </a:lnTo>
                <a:lnTo>
                  <a:pt x="606372" y="63999"/>
                </a:lnTo>
                <a:close/>
              </a:path>
              <a:path w="818514" h="168275">
                <a:moveTo>
                  <a:pt x="621027" y="63999"/>
                </a:moveTo>
                <a:lnTo>
                  <a:pt x="611380" y="63999"/>
                </a:lnTo>
                <a:lnTo>
                  <a:pt x="611380" y="77541"/>
                </a:lnTo>
                <a:lnTo>
                  <a:pt x="621027" y="77541"/>
                </a:lnTo>
                <a:lnTo>
                  <a:pt x="621027" y="63999"/>
                </a:lnTo>
                <a:close/>
              </a:path>
              <a:path w="818514" h="168275">
                <a:moveTo>
                  <a:pt x="588563" y="21333"/>
                </a:moveTo>
                <a:lnTo>
                  <a:pt x="511950" y="21333"/>
                </a:lnTo>
                <a:lnTo>
                  <a:pt x="511950" y="33947"/>
                </a:lnTo>
                <a:lnTo>
                  <a:pt x="525677" y="33947"/>
                </a:lnTo>
                <a:lnTo>
                  <a:pt x="525677" y="29495"/>
                </a:lnTo>
                <a:lnTo>
                  <a:pt x="588563" y="29495"/>
                </a:lnTo>
                <a:lnTo>
                  <a:pt x="588563" y="21333"/>
                </a:lnTo>
                <a:close/>
              </a:path>
              <a:path w="818514" h="168275">
                <a:moveTo>
                  <a:pt x="560552" y="29495"/>
                </a:moveTo>
                <a:lnTo>
                  <a:pt x="539775" y="29495"/>
                </a:lnTo>
                <a:lnTo>
                  <a:pt x="539775" y="33947"/>
                </a:lnTo>
                <a:lnTo>
                  <a:pt x="560552" y="33947"/>
                </a:lnTo>
                <a:lnTo>
                  <a:pt x="560552" y="29495"/>
                </a:lnTo>
                <a:close/>
              </a:path>
              <a:path w="818514" h="168275">
                <a:moveTo>
                  <a:pt x="588563" y="29495"/>
                </a:moveTo>
                <a:lnTo>
                  <a:pt x="574650" y="29495"/>
                </a:lnTo>
                <a:lnTo>
                  <a:pt x="574650" y="33947"/>
                </a:lnTo>
                <a:lnTo>
                  <a:pt x="588563" y="33947"/>
                </a:lnTo>
                <a:lnTo>
                  <a:pt x="588563" y="29495"/>
                </a:lnTo>
                <a:close/>
              </a:path>
              <a:path w="818514" h="168275">
                <a:moveTo>
                  <a:pt x="818204" y="0"/>
                </a:moveTo>
                <a:lnTo>
                  <a:pt x="802807" y="0"/>
                </a:lnTo>
                <a:lnTo>
                  <a:pt x="802807" y="168067"/>
                </a:lnTo>
                <a:lnTo>
                  <a:pt x="818204" y="168067"/>
                </a:lnTo>
                <a:lnTo>
                  <a:pt x="818204" y="0"/>
                </a:lnTo>
                <a:close/>
              </a:path>
              <a:path w="818514" h="168275">
                <a:moveTo>
                  <a:pt x="729718" y="12985"/>
                </a:moveTo>
                <a:lnTo>
                  <a:pt x="712672" y="17107"/>
                </a:lnTo>
                <a:lnTo>
                  <a:pt x="699226" y="28846"/>
                </a:lnTo>
                <a:lnTo>
                  <a:pt x="690405" y="47263"/>
                </a:lnTo>
                <a:lnTo>
                  <a:pt x="687237" y="71419"/>
                </a:lnTo>
                <a:lnTo>
                  <a:pt x="690405" y="95682"/>
                </a:lnTo>
                <a:lnTo>
                  <a:pt x="699226" y="114155"/>
                </a:lnTo>
                <a:lnTo>
                  <a:pt x="712672" y="125914"/>
                </a:lnTo>
                <a:lnTo>
                  <a:pt x="729718" y="130038"/>
                </a:lnTo>
                <a:lnTo>
                  <a:pt x="746871" y="125914"/>
                </a:lnTo>
                <a:lnTo>
                  <a:pt x="757684" y="116497"/>
                </a:lnTo>
                <a:lnTo>
                  <a:pt x="729718" y="116497"/>
                </a:lnTo>
                <a:lnTo>
                  <a:pt x="718483" y="113288"/>
                </a:lnTo>
                <a:lnTo>
                  <a:pt x="709683" y="104184"/>
                </a:lnTo>
                <a:lnTo>
                  <a:pt x="703944" y="89966"/>
                </a:lnTo>
                <a:lnTo>
                  <a:pt x="701892" y="71419"/>
                </a:lnTo>
                <a:lnTo>
                  <a:pt x="703944" y="53037"/>
                </a:lnTo>
                <a:lnTo>
                  <a:pt x="709683" y="39002"/>
                </a:lnTo>
                <a:lnTo>
                  <a:pt x="718483" y="30045"/>
                </a:lnTo>
                <a:lnTo>
                  <a:pt x="729718" y="26898"/>
                </a:lnTo>
                <a:lnTo>
                  <a:pt x="758132" y="26898"/>
                </a:lnTo>
                <a:lnTo>
                  <a:pt x="746871" y="17107"/>
                </a:lnTo>
                <a:lnTo>
                  <a:pt x="729718" y="12985"/>
                </a:lnTo>
                <a:close/>
              </a:path>
              <a:path w="818514" h="168275">
                <a:moveTo>
                  <a:pt x="758132" y="26898"/>
                </a:moveTo>
                <a:lnTo>
                  <a:pt x="729718" y="26898"/>
                </a:lnTo>
                <a:lnTo>
                  <a:pt x="741031" y="30045"/>
                </a:lnTo>
                <a:lnTo>
                  <a:pt x="749822" y="39002"/>
                </a:lnTo>
                <a:lnTo>
                  <a:pt x="755518" y="53037"/>
                </a:lnTo>
                <a:lnTo>
                  <a:pt x="757544" y="71419"/>
                </a:lnTo>
                <a:lnTo>
                  <a:pt x="755518" y="89966"/>
                </a:lnTo>
                <a:lnTo>
                  <a:pt x="749822" y="104184"/>
                </a:lnTo>
                <a:lnTo>
                  <a:pt x="741031" y="113288"/>
                </a:lnTo>
                <a:lnTo>
                  <a:pt x="729718" y="116497"/>
                </a:lnTo>
                <a:lnTo>
                  <a:pt x="757684" y="116497"/>
                </a:lnTo>
                <a:lnTo>
                  <a:pt x="760373" y="114155"/>
                </a:lnTo>
                <a:lnTo>
                  <a:pt x="769213" y="95682"/>
                </a:lnTo>
                <a:lnTo>
                  <a:pt x="772384" y="71419"/>
                </a:lnTo>
                <a:lnTo>
                  <a:pt x="769213" y="47263"/>
                </a:lnTo>
                <a:lnTo>
                  <a:pt x="760373" y="28846"/>
                </a:lnTo>
                <a:lnTo>
                  <a:pt x="758132" y="268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57" name="object 57"/>
          <p:cNvSpPr/>
          <p:nvPr/>
        </p:nvSpPr>
        <p:spPr>
          <a:xfrm>
            <a:off x="4793058" y="4036754"/>
            <a:ext cx="45706" cy="39640"/>
          </a:xfrm>
          <a:custGeom>
            <a:avLst/>
            <a:gdLst/>
            <a:ahLst/>
            <a:cxnLst/>
            <a:rect l="l" t="t" r="r" b="b"/>
            <a:pathLst>
              <a:path w="133985" h="116204">
                <a:moveTo>
                  <a:pt x="66938" y="115940"/>
                </a:moveTo>
                <a:lnTo>
                  <a:pt x="0" y="0"/>
                </a:lnTo>
                <a:lnTo>
                  <a:pt x="133876" y="0"/>
                </a:lnTo>
                <a:lnTo>
                  <a:pt x="66938" y="115940"/>
                </a:lnTo>
                <a:close/>
              </a:path>
            </a:pathLst>
          </a:custGeom>
          <a:solidFill>
            <a:srgbClr val="000000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58" name="object 5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404254" y="4868387"/>
            <a:ext cx="404934" cy="77182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06891" y="2798595"/>
            <a:ext cx="404934" cy="77182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901095" y="4644878"/>
            <a:ext cx="1292564" cy="38559"/>
          </a:xfrm>
          <a:prstGeom prst="rect">
            <a:avLst/>
          </a:prstGeom>
        </p:spPr>
      </p:pic>
      <p:grpSp>
        <p:nvGrpSpPr>
          <p:cNvPr id="61" name="object 61"/>
          <p:cNvGrpSpPr/>
          <p:nvPr/>
        </p:nvGrpSpPr>
        <p:grpSpPr>
          <a:xfrm>
            <a:off x="2859477" y="669716"/>
            <a:ext cx="2046136" cy="168959"/>
            <a:chOff x="564244" y="1963260"/>
            <a:chExt cx="5998210" cy="495300"/>
          </a:xfrm>
        </p:grpSpPr>
        <p:sp>
          <p:nvSpPr>
            <p:cNvPr id="62" name="object 62"/>
            <p:cNvSpPr/>
            <p:nvPr/>
          </p:nvSpPr>
          <p:spPr>
            <a:xfrm>
              <a:off x="564244" y="1963260"/>
              <a:ext cx="5998210" cy="495300"/>
            </a:xfrm>
            <a:custGeom>
              <a:avLst/>
              <a:gdLst/>
              <a:ahLst/>
              <a:cxnLst/>
              <a:rect l="l" t="t" r="r" b="b"/>
              <a:pathLst>
                <a:path w="5998209" h="495300">
                  <a:moveTo>
                    <a:pt x="5920699" y="0"/>
                  </a:moveTo>
                  <a:lnTo>
                    <a:pt x="77293" y="0"/>
                  </a:ln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0" y="417386"/>
                  </a:lnTo>
                  <a:lnTo>
                    <a:pt x="6074" y="447472"/>
                  </a:lnTo>
                  <a:lnTo>
                    <a:pt x="22638" y="472041"/>
                  </a:lnTo>
                  <a:lnTo>
                    <a:pt x="47207" y="488605"/>
                  </a:lnTo>
                  <a:lnTo>
                    <a:pt x="77293" y="494679"/>
                  </a:lnTo>
                  <a:lnTo>
                    <a:pt x="5920699" y="494679"/>
                  </a:lnTo>
                  <a:lnTo>
                    <a:pt x="5950785" y="488605"/>
                  </a:lnTo>
                  <a:lnTo>
                    <a:pt x="5975354" y="472041"/>
                  </a:lnTo>
                  <a:lnTo>
                    <a:pt x="5991919" y="447472"/>
                  </a:lnTo>
                  <a:lnTo>
                    <a:pt x="5997993" y="417386"/>
                  </a:lnTo>
                  <a:lnTo>
                    <a:pt x="5997993" y="77293"/>
                  </a:lnTo>
                  <a:lnTo>
                    <a:pt x="5991919" y="47207"/>
                  </a:lnTo>
                  <a:lnTo>
                    <a:pt x="5975354" y="22638"/>
                  </a:lnTo>
                  <a:lnTo>
                    <a:pt x="5950786" y="6074"/>
                  </a:lnTo>
                  <a:lnTo>
                    <a:pt x="5920699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63" name="object 63"/>
            <p:cNvSpPr/>
            <p:nvPr/>
          </p:nvSpPr>
          <p:spPr>
            <a:xfrm>
              <a:off x="564244" y="1963260"/>
              <a:ext cx="5998210" cy="495300"/>
            </a:xfrm>
            <a:custGeom>
              <a:avLst/>
              <a:gdLst/>
              <a:ahLst/>
              <a:cxnLst/>
              <a:rect l="l" t="t" r="r" b="b"/>
              <a:pathLst>
                <a:path w="5998209" h="495300">
                  <a:moveTo>
                    <a:pt x="5920699" y="0"/>
                  </a:moveTo>
                  <a:lnTo>
                    <a:pt x="77293" y="0"/>
                  </a:ln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0" y="417386"/>
                  </a:lnTo>
                  <a:lnTo>
                    <a:pt x="6074" y="447472"/>
                  </a:lnTo>
                  <a:lnTo>
                    <a:pt x="22638" y="472041"/>
                  </a:lnTo>
                  <a:lnTo>
                    <a:pt x="47207" y="488605"/>
                  </a:lnTo>
                  <a:lnTo>
                    <a:pt x="77293" y="494679"/>
                  </a:lnTo>
                  <a:lnTo>
                    <a:pt x="5920699" y="494679"/>
                  </a:lnTo>
                  <a:lnTo>
                    <a:pt x="5950785" y="488605"/>
                  </a:lnTo>
                  <a:lnTo>
                    <a:pt x="5975354" y="472041"/>
                  </a:lnTo>
                  <a:lnTo>
                    <a:pt x="5991919" y="447472"/>
                  </a:lnTo>
                  <a:lnTo>
                    <a:pt x="5997993" y="417386"/>
                  </a:lnTo>
                  <a:lnTo>
                    <a:pt x="5997993" y="77293"/>
                  </a:lnTo>
                  <a:lnTo>
                    <a:pt x="5991919" y="47207"/>
                  </a:lnTo>
                  <a:lnTo>
                    <a:pt x="5975354" y="22638"/>
                  </a:lnTo>
                  <a:lnTo>
                    <a:pt x="5950786" y="6074"/>
                  </a:lnTo>
                  <a:lnTo>
                    <a:pt x="5920699" y="0"/>
                  </a:lnTo>
                  <a:close/>
                </a:path>
              </a:pathLst>
            </a:custGeom>
            <a:solidFill>
              <a:srgbClr val="66B3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64" name="object 64"/>
            <p:cNvSpPr/>
            <p:nvPr/>
          </p:nvSpPr>
          <p:spPr>
            <a:xfrm>
              <a:off x="751109" y="2119024"/>
              <a:ext cx="877569" cy="168275"/>
            </a:xfrm>
            <a:custGeom>
              <a:avLst/>
              <a:gdLst/>
              <a:ahLst/>
              <a:cxnLst/>
              <a:rect l="l" t="t" r="r" b="b"/>
              <a:pathLst>
                <a:path w="877569" h="168275">
                  <a:moveTo>
                    <a:pt x="68265" y="89227"/>
                  </a:moveTo>
                  <a:lnTo>
                    <a:pt x="0" y="89227"/>
                  </a:lnTo>
                  <a:lnTo>
                    <a:pt x="0" y="101842"/>
                  </a:lnTo>
                  <a:lnTo>
                    <a:pt x="151557" y="101842"/>
                  </a:lnTo>
                  <a:lnTo>
                    <a:pt x="151557" y="95720"/>
                  </a:lnTo>
                  <a:lnTo>
                    <a:pt x="68265" y="95720"/>
                  </a:lnTo>
                  <a:lnTo>
                    <a:pt x="68265" y="89227"/>
                  </a:lnTo>
                  <a:close/>
                </a:path>
                <a:path w="877569" h="168275">
                  <a:moveTo>
                    <a:pt x="68265" y="71268"/>
                  </a:moveTo>
                  <a:lnTo>
                    <a:pt x="68265" y="95720"/>
                  </a:lnTo>
                  <a:lnTo>
                    <a:pt x="83477" y="95720"/>
                  </a:lnTo>
                  <a:lnTo>
                    <a:pt x="83477" y="71975"/>
                  </a:lnTo>
                  <a:lnTo>
                    <a:pt x="75871" y="71975"/>
                  </a:lnTo>
                  <a:lnTo>
                    <a:pt x="68265" y="71268"/>
                  </a:lnTo>
                  <a:close/>
                </a:path>
                <a:path w="877569" h="168275">
                  <a:moveTo>
                    <a:pt x="151557" y="89227"/>
                  </a:moveTo>
                  <a:lnTo>
                    <a:pt x="83477" y="89227"/>
                  </a:lnTo>
                  <a:lnTo>
                    <a:pt x="83477" y="95720"/>
                  </a:lnTo>
                  <a:lnTo>
                    <a:pt x="151557" y="95720"/>
                  </a:lnTo>
                  <a:lnTo>
                    <a:pt x="151557" y="89227"/>
                  </a:lnTo>
                  <a:close/>
                </a:path>
                <a:path w="877569" h="168275">
                  <a:moveTo>
                    <a:pt x="83477" y="64741"/>
                  </a:moveTo>
                  <a:lnTo>
                    <a:pt x="68265" y="64741"/>
                  </a:lnTo>
                  <a:lnTo>
                    <a:pt x="68265" y="71268"/>
                  </a:lnTo>
                  <a:lnTo>
                    <a:pt x="75871" y="71975"/>
                  </a:lnTo>
                  <a:lnTo>
                    <a:pt x="83452" y="71268"/>
                  </a:lnTo>
                  <a:lnTo>
                    <a:pt x="83477" y="64741"/>
                  </a:lnTo>
                  <a:close/>
                </a:path>
                <a:path w="877569" h="168275">
                  <a:moveTo>
                    <a:pt x="83477" y="71266"/>
                  </a:moveTo>
                  <a:lnTo>
                    <a:pt x="75871" y="71975"/>
                  </a:lnTo>
                  <a:lnTo>
                    <a:pt x="83477" y="71975"/>
                  </a:lnTo>
                  <a:lnTo>
                    <a:pt x="83477" y="71266"/>
                  </a:lnTo>
                  <a:close/>
                </a:path>
                <a:path w="877569" h="168275">
                  <a:moveTo>
                    <a:pt x="75871" y="5008"/>
                  </a:moveTo>
                  <a:lnTo>
                    <a:pt x="51471" y="7333"/>
                  </a:lnTo>
                  <a:lnTo>
                    <a:pt x="32880" y="14005"/>
                  </a:lnTo>
                  <a:lnTo>
                    <a:pt x="21037" y="24573"/>
                  </a:lnTo>
                  <a:lnTo>
                    <a:pt x="16880" y="38585"/>
                  </a:lnTo>
                  <a:lnTo>
                    <a:pt x="21037" y="52645"/>
                  </a:lnTo>
                  <a:lnTo>
                    <a:pt x="32880" y="63141"/>
                  </a:lnTo>
                  <a:lnTo>
                    <a:pt x="51471" y="69706"/>
                  </a:lnTo>
                  <a:lnTo>
                    <a:pt x="68265" y="71268"/>
                  </a:lnTo>
                  <a:lnTo>
                    <a:pt x="68265" y="64741"/>
                  </a:lnTo>
                  <a:lnTo>
                    <a:pt x="114259" y="64741"/>
                  </a:lnTo>
                  <a:lnTo>
                    <a:pt x="118792" y="63141"/>
                  </a:lnTo>
                  <a:lnTo>
                    <a:pt x="122863" y="59547"/>
                  </a:lnTo>
                  <a:lnTo>
                    <a:pt x="75871" y="59547"/>
                  </a:lnTo>
                  <a:lnTo>
                    <a:pt x="58005" y="58123"/>
                  </a:lnTo>
                  <a:lnTo>
                    <a:pt x="44382" y="54005"/>
                  </a:lnTo>
                  <a:lnTo>
                    <a:pt x="35698" y="47416"/>
                  </a:lnTo>
                  <a:lnTo>
                    <a:pt x="32648" y="38585"/>
                  </a:lnTo>
                  <a:lnTo>
                    <a:pt x="35698" y="29831"/>
                  </a:lnTo>
                  <a:lnTo>
                    <a:pt x="44382" y="23234"/>
                  </a:lnTo>
                  <a:lnTo>
                    <a:pt x="58005" y="19072"/>
                  </a:lnTo>
                  <a:lnTo>
                    <a:pt x="75871" y="17622"/>
                  </a:lnTo>
                  <a:lnTo>
                    <a:pt x="122861" y="17622"/>
                  </a:lnTo>
                  <a:lnTo>
                    <a:pt x="118792" y="14005"/>
                  </a:lnTo>
                  <a:lnTo>
                    <a:pt x="100192" y="7333"/>
                  </a:lnTo>
                  <a:lnTo>
                    <a:pt x="75871" y="5008"/>
                  </a:lnTo>
                  <a:close/>
                </a:path>
                <a:path w="877569" h="168275">
                  <a:moveTo>
                    <a:pt x="114259" y="64741"/>
                  </a:moveTo>
                  <a:lnTo>
                    <a:pt x="83477" y="64741"/>
                  </a:lnTo>
                  <a:lnTo>
                    <a:pt x="83477" y="71266"/>
                  </a:lnTo>
                  <a:lnTo>
                    <a:pt x="100192" y="69706"/>
                  </a:lnTo>
                  <a:lnTo>
                    <a:pt x="114259" y="64741"/>
                  </a:lnTo>
                  <a:close/>
                </a:path>
                <a:path w="877569" h="168275">
                  <a:moveTo>
                    <a:pt x="122861" y="17622"/>
                  </a:moveTo>
                  <a:lnTo>
                    <a:pt x="75871" y="17622"/>
                  </a:lnTo>
                  <a:lnTo>
                    <a:pt x="93737" y="19072"/>
                  </a:lnTo>
                  <a:lnTo>
                    <a:pt x="107361" y="23234"/>
                  </a:lnTo>
                  <a:lnTo>
                    <a:pt x="116044" y="29831"/>
                  </a:lnTo>
                  <a:lnTo>
                    <a:pt x="119094" y="38585"/>
                  </a:lnTo>
                  <a:lnTo>
                    <a:pt x="116044" y="47416"/>
                  </a:lnTo>
                  <a:lnTo>
                    <a:pt x="107361" y="54005"/>
                  </a:lnTo>
                  <a:lnTo>
                    <a:pt x="93737" y="58123"/>
                  </a:lnTo>
                  <a:lnTo>
                    <a:pt x="75871" y="59547"/>
                  </a:lnTo>
                  <a:lnTo>
                    <a:pt x="122863" y="59547"/>
                  </a:lnTo>
                  <a:lnTo>
                    <a:pt x="130679" y="52645"/>
                  </a:lnTo>
                  <a:lnTo>
                    <a:pt x="134862" y="38585"/>
                  </a:lnTo>
                  <a:lnTo>
                    <a:pt x="130679" y="24573"/>
                  </a:lnTo>
                  <a:lnTo>
                    <a:pt x="122861" y="17622"/>
                  </a:lnTo>
                  <a:close/>
                </a:path>
                <a:path w="877569" h="168275">
                  <a:moveTo>
                    <a:pt x="35060" y="115755"/>
                  </a:moveTo>
                  <a:lnTo>
                    <a:pt x="19663" y="115755"/>
                  </a:lnTo>
                  <a:lnTo>
                    <a:pt x="19663" y="164171"/>
                  </a:lnTo>
                  <a:lnTo>
                    <a:pt x="134862" y="164171"/>
                  </a:lnTo>
                  <a:lnTo>
                    <a:pt x="134862" y="155638"/>
                  </a:lnTo>
                  <a:lnTo>
                    <a:pt x="35060" y="155638"/>
                  </a:lnTo>
                  <a:lnTo>
                    <a:pt x="35060" y="115755"/>
                  </a:lnTo>
                  <a:close/>
                </a:path>
                <a:path w="877569" h="168275">
                  <a:moveTo>
                    <a:pt x="134862" y="151557"/>
                  </a:moveTo>
                  <a:lnTo>
                    <a:pt x="35060" y="151557"/>
                  </a:lnTo>
                  <a:lnTo>
                    <a:pt x="35060" y="155638"/>
                  </a:lnTo>
                  <a:lnTo>
                    <a:pt x="134862" y="155638"/>
                  </a:lnTo>
                  <a:lnTo>
                    <a:pt x="134862" y="151557"/>
                  </a:lnTo>
                  <a:close/>
                </a:path>
                <a:path w="877569" h="168275">
                  <a:moveTo>
                    <a:pt x="299761" y="0"/>
                  </a:moveTo>
                  <a:lnTo>
                    <a:pt x="284364" y="0"/>
                  </a:lnTo>
                  <a:lnTo>
                    <a:pt x="284364" y="168067"/>
                  </a:lnTo>
                  <a:lnTo>
                    <a:pt x="299761" y="168067"/>
                  </a:lnTo>
                  <a:lnTo>
                    <a:pt x="299761" y="79767"/>
                  </a:lnTo>
                  <a:lnTo>
                    <a:pt x="296051" y="79767"/>
                  </a:lnTo>
                  <a:lnTo>
                    <a:pt x="296051" y="66781"/>
                  </a:lnTo>
                  <a:lnTo>
                    <a:pt x="299761" y="66781"/>
                  </a:lnTo>
                  <a:lnTo>
                    <a:pt x="299761" y="0"/>
                  </a:lnTo>
                  <a:close/>
                </a:path>
                <a:path w="877569" h="168275">
                  <a:moveTo>
                    <a:pt x="299761" y="66781"/>
                  </a:moveTo>
                  <a:lnTo>
                    <a:pt x="296051" y="66781"/>
                  </a:lnTo>
                  <a:lnTo>
                    <a:pt x="296051" y="79767"/>
                  </a:lnTo>
                  <a:lnTo>
                    <a:pt x="299761" y="79767"/>
                  </a:lnTo>
                  <a:lnTo>
                    <a:pt x="299761" y="66781"/>
                  </a:lnTo>
                  <a:close/>
                </a:path>
                <a:path w="877569" h="168275">
                  <a:moveTo>
                    <a:pt x="327216" y="66781"/>
                  </a:moveTo>
                  <a:lnTo>
                    <a:pt x="299761" y="66781"/>
                  </a:lnTo>
                  <a:lnTo>
                    <a:pt x="299761" y="79767"/>
                  </a:lnTo>
                  <a:lnTo>
                    <a:pt x="327216" y="79767"/>
                  </a:lnTo>
                  <a:lnTo>
                    <a:pt x="327216" y="66781"/>
                  </a:lnTo>
                  <a:close/>
                </a:path>
                <a:path w="877569" h="168275">
                  <a:moveTo>
                    <a:pt x="253014" y="15767"/>
                  </a:moveTo>
                  <a:lnTo>
                    <a:pt x="177142" y="15767"/>
                  </a:lnTo>
                  <a:lnTo>
                    <a:pt x="177142" y="28382"/>
                  </a:lnTo>
                  <a:lnTo>
                    <a:pt x="237802" y="28382"/>
                  </a:lnTo>
                  <a:lnTo>
                    <a:pt x="237802" y="63257"/>
                  </a:lnTo>
                  <a:lnTo>
                    <a:pt x="177513" y="63257"/>
                  </a:lnTo>
                  <a:lnTo>
                    <a:pt x="177513" y="127627"/>
                  </a:lnTo>
                  <a:lnTo>
                    <a:pt x="190870" y="127627"/>
                  </a:lnTo>
                  <a:lnTo>
                    <a:pt x="213310" y="127352"/>
                  </a:lnTo>
                  <a:lnTo>
                    <a:pt x="233350" y="126398"/>
                  </a:lnTo>
                  <a:lnTo>
                    <a:pt x="252278" y="124575"/>
                  </a:lnTo>
                  <a:lnTo>
                    <a:pt x="271379" y="121691"/>
                  </a:lnTo>
                  <a:lnTo>
                    <a:pt x="271161" y="120021"/>
                  </a:lnTo>
                  <a:lnTo>
                    <a:pt x="192725" y="120021"/>
                  </a:lnTo>
                  <a:lnTo>
                    <a:pt x="192725" y="114827"/>
                  </a:lnTo>
                  <a:lnTo>
                    <a:pt x="190870" y="114827"/>
                  </a:lnTo>
                  <a:lnTo>
                    <a:pt x="192725" y="114806"/>
                  </a:lnTo>
                  <a:lnTo>
                    <a:pt x="192725" y="75871"/>
                  </a:lnTo>
                  <a:lnTo>
                    <a:pt x="253014" y="75871"/>
                  </a:lnTo>
                  <a:lnTo>
                    <a:pt x="253014" y="15767"/>
                  </a:lnTo>
                  <a:close/>
                </a:path>
                <a:path w="877569" h="168275">
                  <a:moveTo>
                    <a:pt x="269709" y="108891"/>
                  </a:moveTo>
                  <a:lnTo>
                    <a:pt x="251104" y="111853"/>
                  </a:lnTo>
                  <a:lnTo>
                    <a:pt x="232585" y="113668"/>
                  </a:lnTo>
                  <a:lnTo>
                    <a:pt x="212919" y="114578"/>
                  </a:lnTo>
                  <a:lnTo>
                    <a:pt x="192725" y="114806"/>
                  </a:lnTo>
                  <a:lnTo>
                    <a:pt x="192725" y="120021"/>
                  </a:lnTo>
                  <a:lnTo>
                    <a:pt x="271161" y="120021"/>
                  </a:lnTo>
                  <a:lnTo>
                    <a:pt x="269709" y="108891"/>
                  </a:lnTo>
                  <a:close/>
                </a:path>
                <a:path w="877569" h="168275">
                  <a:moveTo>
                    <a:pt x="192725" y="114806"/>
                  </a:moveTo>
                  <a:lnTo>
                    <a:pt x="190870" y="114827"/>
                  </a:lnTo>
                  <a:lnTo>
                    <a:pt x="192725" y="114827"/>
                  </a:lnTo>
                  <a:close/>
                </a:path>
                <a:path w="877569" h="168275">
                  <a:moveTo>
                    <a:pt x="478944" y="370"/>
                  </a:moveTo>
                  <a:lnTo>
                    <a:pt x="463362" y="370"/>
                  </a:lnTo>
                  <a:lnTo>
                    <a:pt x="463362" y="122804"/>
                  </a:lnTo>
                  <a:lnTo>
                    <a:pt x="478944" y="122804"/>
                  </a:lnTo>
                  <a:lnTo>
                    <a:pt x="478944" y="370"/>
                  </a:lnTo>
                  <a:close/>
                </a:path>
                <a:path w="877569" h="168275">
                  <a:moveTo>
                    <a:pt x="386377" y="110189"/>
                  </a:moveTo>
                  <a:lnTo>
                    <a:pt x="371166" y="110189"/>
                  </a:lnTo>
                  <a:lnTo>
                    <a:pt x="371166" y="164171"/>
                  </a:lnTo>
                  <a:lnTo>
                    <a:pt x="483953" y="164171"/>
                  </a:lnTo>
                  <a:lnTo>
                    <a:pt x="483953" y="155824"/>
                  </a:lnTo>
                  <a:lnTo>
                    <a:pt x="386377" y="155824"/>
                  </a:lnTo>
                  <a:lnTo>
                    <a:pt x="386377" y="110189"/>
                  </a:lnTo>
                  <a:close/>
                </a:path>
                <a:path w="877569" h="168275">
                  <a:moveTo>
                    <a:pt x="483953" y="151557"/>
                  </a:moveTo>
                  <a:lnTo>
                    <a:pt x="386377" y="151557"/>
                  </a:lnTo>
                  <a:lnTo>
                    <a:pt x="386377" y="155824"/>
                  </a:lnTo>
                  <a:lnTo>
                    <a:pt x="483953" y="155824"/>
                  </a:lnTo>
                  <a:lnTo>
                    <a:pt x="483953" y="151557"/>
                  </a:lnTo>
                  <a:close/>
                </a:path>
                <a:path w="877569" h="168275">
                  <a:moveTo>
                    <a:pt x="388974" y="11872"/>
                  </a:moveTo>
                  <a:lnTo>
                    <a:pt x="371569" y="14918"/>
                  </a:lnTo>
                  <a:lnTo>
                    <a:pt x="357694" y="23443"/>
                  </a:lnTo>
                  <a:lnTo>
                    <a:pt x="348514" y="36524"/>
                  </a:lnTo>
                  <a:lnTo>
                    <a:pt x="345195" y="53239"/>
                  </a:lnTo>
                  <a:lnTo>
                    <a:pt x="348514" y="69877"/>
                  </a:lnTo>
                  <a:lnTo>
                    <a:pt x="357694" y="82967"/>
                  </a:lnTo>
                  <a:lnTo>
                    <a:pt x="371569" y="91535"/>
                  </a:lnTo>
                  <a:lnTo>
                    <a:pt x="388974" y="94607"/>
                  </a:lnTo>
                  <a:lnTo>
                    <a:pt x="406351" y="91535"/>
                  </a:lnTo>
                  <a:lnTo>
                    <a:pt x="420162" y="82967"/>
                  </a:lnTo>
                  <a:lnTo>
                    <a:pt x="421487" y="81065"/>
                  </a:lnTo>
                  <a:lnTo>
                    <a:pt x="388974" y="81065"/>
                  </a:lnTo>
                  <a:lnTo>
                    <a:pt x="377595" y="79013"/>
                  </a:lnTo>
                  <a:lnTo>
                    <a:pt x="368476" y="73274"/>
                  </a:lnTo>
                  <a:lnTo>
                    <a:pt x="362418" y="64474"/>
                  </a:lnTo>
                  <a:lnTo>
                    <a:pt x="360221" y="53239"/>
                  </a:lnTo>
                  <a:lnTo>
                    <a:pt x="362418" y="41898"/>
                  </a:lnTo>
                  <a:lnTo>
                    <a:pt x="368476" y="33043"/>
                  </a:lnTo>
                  <a:lnTo>
                    <a:pt x="377595" y="27283"/>
                  </a:lnTo>
                  <a:lnTo>
                    <a:pt x="388974" y="25228"/>
                  </a:lnTo>
                  <a:lnTo>
                    <a:pt x="421407" y="25228"/>
                  </a:lnTo>
                  <a:lnTo>
                    <a:pt x="420162" y="23443"/>
                  </a:lnTo>
                  <a:lnTo>
                    <a:pt x="406351" y="14918"/>
                  </a:lnTo>
                  <a:lnTo>
                    <a:pt x="388974" y="11872"/>
                  </a:lnTo>
                  <a:close/>
                </a:path>
                <a:path w="877569" h="168275">
                  <a:moveTo>
                    <a:pt x="421407" y="25228"/>
                  </a:moveTo>
                  <a:lnTo>
                    <a:pt x="388974" y="25228"/>
                  </a:lnTo>
                  <a:lnTo>
                    <a:pt x="400354" y="27283"/>
                  </a:lnTo>
                  <a:lnTo>
                    <a:pt x="409473" y="33043"/>
                  </a:lnTo>
                  <a:lnTo>
                    <a:pt x="415531" y="41898"/>
                  </a:lnTo>
                  <a:lnTo>
                    <a:pt x="417728" y="53239"/>
                  </a:lnTo>
                  <a:lnTo>
                    <a:pt x="415531" y="64474"/>
                  </a:lnTo>
                  <a:lnTo>
                    <a:pt x="409473" y="73274"/>
                  </a:lnTo>
                  <a:lnTo>
                    <a:pt x="400354" y="79013"/>
                  </a:lnTo>
                  <a:lnTo>
                    <a:pt x="388974" y="81065"/>
                  </a:lnTo>
                  <a:lnTo>
                    <a:pt x="421487" y="81065"/>
                  </a:lnTo>
                  <a:lnTo>
                    <a:pt x="429278" y="69877"/>
                  </a:lnTo>
                  <a:lnTo>
                    <a:pt x="432568" y="53239"/>
                  </a:lnTo>
                  <a:lnTo>
                    <a:pt x="429278" y="36524"/>
                  </a:lnTo>
                  <a:lnTo>
                    <a:pt x="421407" y="25228"/>
                  </a:lnTo>
                  <a:close/>
                </a:path>
                <a:path w="877569" h="168275">
                  <a:moveTo>
                    <a:pt x="640736" y="8347"/>
                  </a:moveTo>
                  <a:lnTo>
                    <a:pt x="633687" y="8347"/>
                  </a:lnTo>
                  <a:lnTo>
                    <a:pt x="633687" y="15953"/>
                  </a:lnTo>
                  <a:lnTo>
                    <a:pt x="629357" y="36289"/>
                  </a:lnTo>
                  <a:lnTo>
                    <a:pt x="616574" y="53564"/>
                  </a:lnTo>
                  <a:lnTo>
                    <a:pt x="595653" y="67291"/>
                  </a:lnTo>
                  <a:lnTo>
                    <a:pt x="566906" y="76984"/>
                  </a:lnTo>
                  <a:lnTo>
                    <a:pt x="572285" y="89598"/>
                  </a:lnTo>
                  <a:lnTo>
                    <a:pt x="605149" y="77842"/>
                  </a:lnTo>
                  <a:lnTo>
                    <a:pt x="629699" y="60381"/>
                  </a:lnTo>
                  <a:lnTo>
                    <a:pt x="645067" y="37216"/>
                  </a:lnTo>
                  <a:lnTo>
                    <a:pt x="645191" y="36544"/>
                  </a:lnTo>
                  <a:lnTo>
                    <a:pt x="644447" y="36544"/>
                  </a:lnTo>
                  <a:lnTo>
                    <a:pt x="644447" y="24301"/>
                  </a:lnTo>
                  <a:lnTo>
                    <a:pt x="647445" y="24301"/>
                  </a:lnTo>
                  <a:lnTo>
                    <a:pt x="648060" y="20962"/>
                  </a:lnTo>
                  <a:lnTo>
                    <a:pt x="640736" y="20962"/>
                  </a:lnTo>
                  <a:lnTo>
                    <a:pt x="640736" y="8347"/>
                  </a:lnTo>
                  <a:close/>
                </a:path>
                <a:path w="877569" h="168275">
                  <a:moveTo>
                    <a:pt x="702139" y="185"/>
                  </a:moveTo>
                  <a:lnTo>
                    <a:pt x="686742" y="185"/>
                  </a:lnTo>
                  <a:lnTo>
                    <a:pt x="686742" y="85703"/>
                  </a:lnTo>
                  <a:lnTo>
                    <a:pt x="702139" y="85703"/>
                  </a:lnTo>
                  <a:lnTo>
                    <a:pt x="702139" y="68451"/>
                  </a:lnTo>
                  <a:lnTo>
                    <a:pt x="688411" y="68451"/>
                  </a:lnTo>
                  <a:lnTo>
                    <a:pt x="688411" y="56393"/>
                  </a:lnTo>
                  <a:lnTo>
                    <a:pt x="702139" y="56393"/>
                  </a:lnTo>
                  <a:lnTo>
                    <a:pt x="702139" y="36544"/>
                  </a:lnTo>
                  <a:lnTo>
                    <a:pt x="689339" y="36544"/>
                  </a:lnTo>
                  <a:lnTo>
                    <a:pt x="689339" y="24301"/>
                  </a:lnTo>
                  <a:lnTo>
                    <a:pt x="702139" y="24301"/>
                  </a:lnTo>
                  <a:lnTo>
                    <a:pt x="702139" y="185"/>
                  </a:lnTo>
                  <a:close/>
                </a:path>
                <a:path w="877569" h="168275">
                  <a:moveTo>
                    <a:pt x="686742" y="56393"/>
                  </a:moveTo>
                  <a:lnTo>
                    <a:pt x="642963" y="56393"/>
                  </a:lnTo>
                  <a:lnTo>
                    <a:pt x="642963" y="68451"/>
                  </a:lnTo>
                  <a:lnTo>
                    <a:pt x="686742" y="68451"/>
                  </a:lnTo>
                  <a:lnTo>
                    <a:pt x="686742" y="56393"/>
                  </a:lnTo>
                  <a:close/>
                </a:path>
                <a:path w="877569" h="168275">
                  <a:moveTo>
                    <a:pt x="702139" y="56393"/>
                  </a:moveTo>
                  <a:lnTo>
                    <a:pt x="688411" y="56393"/>
                  </a:lnTo>
                  <a:lnTo>
                    <a:pt x="688411" y="68451"/>
                  </a:lnTo>
                  <a:lnTo>
                    <a:pt x="702139" y="68451"/>
                  </a:lnTo>
                  <a:lnTo>
                    <a:pt x="702139" y="56393"/>
                  </a:lnTo>
                  <a:close/>
                </a:path>
                <a:path w="877569" h="168275">
                  <a:moveTo>
                    <a:pt x="647445" y="24301"/>
                  </a:moveTo>
                  <a:lnTo>
                    <a:pt x="644447" y="24301"/>
                  </a:lnTo>
                  <a:lnTo>
                    <a:pt x="644447" y="36544"/>
                  </a:lnTo>
                  <a:lnTo>
                    <a:pt x="645191" y="36544"/>
                  </a:lnTo>
                  <a:lnTo>
                    <a:pt x="647445" y="24301"/>
                  </a:lnTo>
                  <a:close/>
                </a:path>
                <a:path w="877569" h="168275">
                  <a:moveTo>
                    <a:pt x="686742" y="24301"/>
                  </a:moveTo>
                  <a:lnTo>
                    <a:pt x="647445" y="24301"/>
                  </a:lnTo>
                  <a:lnTo>
                    <a:pt x="645191" y="36544"/>
                  </a:lnTo>
                  <a:lnTo>
                    <a:pt x="686742" y="36544"/>
                  </a:lnTo>
                  <a:lnTo>
                    <a:pt x="686742" y="24301"/>
                  </a:lnTo>
                  <a:close/>
                </a:path>
                <a:path w="877569" h="168275">
                  <a:moveTo>
                    <a:pt x="702139" y="24301"/>
                  </a:moveTo>
                  <a:lnTo>
                    <a:pt x="689339" y="24301"/>
                  </a:lnTo>
                  <a:lnTo>
                    <a:pt x="689339" y="36544"/>
                  </a:lnTo>
                  <a:lnTo>
                    <a:pt x="702139" y="36544"/>
                  </a:lnTo>
                  <a:lnTo>
                    <a:pt x="702139" y="24301"/>
                  </a:lnTo>
                  <a:close/>
                </a:path>
                <a:path w="877569" h="168275">
                  <a:moveTo>
                    <a:pt x="633687" y="8347"/>
                  </a:moveTo>
                  <a:lnTo>
                    <a:pt x="575624" y="8347"/>
                  </a:lnTo>
                  <a:lnTo>
                    <a:pt x="575624" y="20962"/>
                  </a:lnTo>
                  <a:lnTo>
                    <a:pt x="632621" y="20962"/>
                  </a:lnTo>
                  <a:lnTo>
                    <a:pt x="633687" y="15953"/>
                  </a:lnTo>
                  <a:lnTo>
                    <a:pt x="633687" y="8347"/>
                  </a:lnTo>
                  <a:close/>
                </a:path>
                <a:path w="877569" h="168275">
                  <a:moveTo>
                    <a:pt x="650383" y="8347"/>
                  </a:moveTo>
                  <a:lnTo>
                    <a:pt x="640736" y="8347"/>
                  </a:lnTo>
                  <a:lnTo>
                    <a:pt x="640736" y="20962"/>
                  </a:lnTo>
                  <a:lnTo>
                    <a:pt x="648060" y="20962"/>
                  </a:lnTo>
                  <a:lnTo>
                    <a:pt x="650383" y="8347"/>
                  </a:lnTo>
                  <a:close/>
                </a:path>
                <a:path w="877569" h="168275">
                  <a:moveTo>
                    <a:pt x="702139" y="93494"/>
                  </a:moveTo>
                  <a:lnTo>
                    <a:pt x="594175" y="93494"/>
                  </a:lnTo>
                  <a:lnTo>
                    <a:pt x="594175" y="105923"/>
                  </a:lnTo>
                  <a:lnTo>
                    <a:pt x="686927" y="105923"/>
                  </a:lnTo>
                  <a:lnTo>
                    <a:pt x="686927" y="122804"/>
                  </a:lnTo>
                  <a:lnTo>
                    <a:pt x="594731" y="122804"/>
                  </a:lnTo>
                  <a:lnTo>
                    <a:pt x="594731" y="166212"/>
                  </a:lnTo>
                  <a:lnTo>
                    <a:pt x="707704" y="166212"/>
                  </a:lnTo>
                  <a:lnTo>
                    <a:pt x="707704" y="161389"/>
                  </a:lnTo>
                  <a:lnTo>
                    <a:pt x="609943" y="161389"/>
                  </a:lnTo>
                  <a:lnTo>
                    <a:pt x="609943" y="134676"/>
                  </a:lnTo>
                  <a:lnTo>
                    <a:pt x="702139" y="134676"/>
                  </a:lnTo>
                  <a:lnTo>
                    <a:pt x="702139" y="93494"/>
                  </a:lnTo>
                  <a:close/>
                </a:path>
                <a:path w="877569" h="168275">
                  <a:moveTo>
                    <a:pt x="707704" y="153969"/>
                  </a:moveTo>
                  <a:lnTo>
                    <a:pt x="609943" y="153969"/>
                  </a:lnTo>
                  <a:lnTo>
                    <a:pt x="609943" y="161389"/>
                  </a:lnTo>
                  <a:lnTo>
                    <a:pt x="707704" y="161389"/>
                  </a:lnTo>
                  <a:lnTo>
                    <a:pt x="707704" y="153969"/>
                  </a:lnTo>
                  <a:close/>
                </a:path>
                <a:path w="877569" h="168275">
                  <a:moveTo>
                    <a:pt x="877241" y="185"/>
                  </a:moveTo>
                  <a:lnTo>
                    <a:pt x="862400" y="185"/>
                  </a:lnTo>
                  <a:lnTo>
                    <a:pt x="862400" y="167881"/>
                  </a:lnTo>
                  <a:lnTo>
                    <a:pt x="877241" y="167881"/>
                  </a:lnTo>
                  <a:lnTo>
                    <a:pt x="877241" y="185"/>
                  </a:lnTo>
                  <a:close/>
                </a:path>
                <a:path w="877569" h="168275">
                  <a:moveTo>
                    <a:pt x="843293" y="4081"/>
                  </a:moveTo>
                  <a:lnTo>
                    <a:pt x="828824" y="4081"/>
                  </a:lnTo>
                  <a:lnTo>
                    <a:pt x="828824" y="159348"/>
                  </a:lnTo>
                  <a:lnTo>
                    <a:pt x="843293" y="159348"/>
                  </a:lnTo>
                  <a:lnTo>
                    <a:pt x="843293" y="73088"/>
                  </a:lnTo>
                  <a:lnTo>
                    <a:pt x="833462" y="73088"/>
                  </a:lnTo>
                  <a:lnTo>
                    <a:pt x="833462" y="60289"/>
                  </a:lnTo>
                  <a:lnTo>
                    <a:pt x="843293" y="60289"/>
                  </a:lnTo>
                  <a:lnTo>
                    <a:pt x="843293" y="4081"/>
                  </a:lnTo>
                  <a:close/>
                </a:path>
                <a:path w="877569" h="168275">
                  <a:moveTo>
                    <a:pt x="772245" y="26156"/>
                  </a:moveTo>
                  <a:lnTo>
                    <a:pt x="769091" y="26156"/>
                  </a:lnTo>
                  <a:lnTo>
                    <a:pt x="769091" y="47489"/>
                  </a:lnTo>
                  <a:lnTo>
                    <a:pt x="766697" y="70294"/>
                  </a:lnTo>
                  <a:lnTo>
                    <a:pt x="759677" y="91500"/>
                  </a:lnTo>
                  <a:lnTo>
                    <a:pt x="748274" y="109575"/>
                  </a:lnTo>
                  <a:lnTo>
                    <a:pt x="732732" y="122989"/>
                  </a:lnTo>
                  <a:lnTo>
                    <a:pt x="742193" y="134491"/>
                  </a:lnTo>
                  <a:lnTo>
                    <a:pt x="758660" y="119488"/>
                  </a:lnTo>
                  <a:lnTo>
                    <a:pt x="770831" y="98920"/>
                  </a:lnTo>
                  <a:lnTo>
                    <a:pt x="776769" y="79609"/>
                  </a:lnTo>
                  <a:lnTo>
                    <a:pt x="774738" y="73088"/>
                  </a:lnTo>
                  <a:lnTo>
                    <a:pt x="772245" y="47489"/>
                  </a:lnTo>
                  <a:lnTo>
                    <a:pt x="772245" y="26156"/>
                  </a:lnTo>
                  <a:close/>
                </a:path>
                <a:path w="877569" h="168275">
                  <a:moveTo>
                    <a:pt x="784117" y="26156"/>
                  </a:moveTo>
                  <a:lnTo>
                    <a:pt x="780964" y="26156"/>
                  </a:lnTo>
                  <a:lnTo>
                    <a:pt x="780964" y="47489"/>
                  </a:lnTo>
                  <a:lnTo>
                    <a:pt x="778375" y="74387"/>
                  </a:lnTo>
                  <a:lnTo>
                    <a:pt x="776769" y="79609"/>
                  </a:lnTo>
                  <a:lnTo>
                    <a:pt x="782077" y="96532"/>
                  </a:lnTo>
                  <a:lnTo>
                    <a:pt x="794001" y="116123"/>
                  </a:lnTo>
                  <a:lnTo>
                    <a:pt x="810274" y="130409"/>
                  </a:lnTo>
                  <a:lnTo>
                    <a:pt x="819734" y="119094"/>
                  </a:lnTo>
                  <a:lnTo>
                    <a:pt x="804465" y="106366"/>
                  </a:lnTo>
                  <a:lnTo>
                    <a:pt x="793300" y="89204"/>
                  </a:lnTo>
                  <a:lnTo>
                    <a:pt x="786448" y="69086"/>
                  </a:lnTo>
                  <a:lnTo>
                    <a:pt x="784117" y="47489"/>
                  </a:lnTo>
                  <a:lnTo>
                    <a:pt x="784117" y="26156"/>
                  </a:lnTo>
                  <a:close/>
                </a:path>
                <a:path w="877569" h="168275">
                  <a:moveTo>
                    <a:pt x="780964" y="26156"/>
                  </a:moveTo>
                  <a:lnTo>
                    <a:pt x="772245" y="26156"/>
                  </a:lnTo>
                  <a:lnTo>
                    <a:pt x="772245" y="47489"/>
                  </a:lnTo>
                  <a:lnTo>
                    <a:pt x="774744" y="73149"/>
                  </a:lnTo>
                  <a:lnTo>
                    <a:pt x="776769" y="79609"/>
                  </a:lnTo>
                  <a:lnTo>
                    <a:pt x="778375" y="74387"/>
                  </a:lnTo>
                  <a:lnTo>
                    <a:pt x="780964" y="47489"/>
                  </a:lnTo>
                  <a:lnTo>
                    <a:pt x="780964" y="26156"/>
                  </a:lnTo>
                  <a:close/>
                </a:path>
                <a:path w="877569" h="168275">
                  <a:moveTo>
                    <a:pt x="828824" y="60289"/>
                  </a:moveTo>
                  <a:lnTo>
                    <a:pt x="801369" y="60289"/>
                  </a:lnTo>
                  <a:lnTo>
                    <a:pt x="801369" y="73088"/>
                  </a:lnTo>
                  <a:lnTo>
                    <a:pt x="828824" y="73088"/>
                  </a:lnTo>
                  <a:lnTo>
                    <a:pt x="828824" y="60289"/>
                  </a:lnTo>
                  <a:close/>
                </a:path>
                <a:path w="877569" h="168275">
                  <a:moveTo>
                    <a:pt x="843293" y="60289"/>
                  </a:moveTo>
                  <a:lnTo>
                    <a:pt x="833462" y="60289"/>
                  </a:lnTo>
                  <a:lnTo>
                    <a:pt x="833462" y="73088"/>
                  </a:lnTo>
                  <a:lnTo>
                    <a:pt x="843293" y="73088"/>
                  </a:lnTo>
                  <a:lnTo>
                    <a:pt x="843293" y="60289"/>
                  </a:lnTo>
                  <a:close/>
                </a:path>
                <a:path w="877569" h="168275">
                  <a:moveTo>
                    <a:pt x="813984" y="19663"/>
                  </a:moveTo>
                  <a:lnTo>
                    <a:pt x="737370" y="19663"/>
                  </a:lnTo>
                  <a:lnTo>
                    <a:pt x="737370" y="32463"/>
                  </a:lnTo>
                  <a:lnTo>
                    <a:pt x="769091" y="32463"/>
                  </a:lnTo>
                  <a:lnTo>
                    <a:pt x="769091" y="26156"/>
                  </a:lnTo>
                  <a:lnTo>
                    <a:pt x="813984" y="26156"/>
                  </a:lnTo>
                  <a:lnTo>
                    <a:pt x="813984" y="19663"/>
                  </a:lnTo>
                  <a:close/>
                </a:path>
                <a:path w="877569" h="168275">
                  <a:moveTo>
                    <a:pt x="813984" y="26156"/>
                  </a:moveTo>
                  <a:lnTo>
                    <a:pt x="784117" y="26156"/>
                  </a:lnTo>
                  <a:lnTo>
                    <a:pt x="784117" y="32463"/>
                  </a:lnTo>
                  <a:lnTo>
                    <a:pt x="813984" y="32463"/>
                  </a:lnTo>
                  <a:lnTo>
                    <a:pt x="813984" y="26156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65" name="object 65"/>
            <p:cNvSpPr/>
            <p:nvPr/>
          </p:nvSpPr>
          <p:spPr>
            <a:xfrm>
              <a:off x="6083016" y="2094660"/>
              <a:ext cx="262890" cy="232410"/>
            </a:xfrm>
            <a:custGeom>
              <a:avLst/>
              <a:gdLst/>
              <a:ahLst/>
              <a:cxnLst/>
              <a:rect l="l" t="t" r="r" b="b"/>
              <a:pathLst>
                <a:path w="262889" h="232410">
                  <a:moveTo>
                    <a:pt x="131399" y="0"/>
                  </a:moveTo>
                  <a:lnTo>
                    <a:pt x="80252" y="9111"/>
                  </a:lnTo>
                  <a:lnTo>
                    <a:pt x="38485" y="33958"/>
                  </a:lnTo>
                  <a:lnTo>
                    <a:pt x="10326" y="70811"/>
                  </a:lnTo>
                  <a:lnTo>
                    <a:pt x="0" y="115940"/>
                  </a:lnTo>
                  <a:lnTo>
                    <a:pt x="10326" y="161069"/>
                  </a:lnTo>
                  <a:lnTo>
                    <a:pt x="38485" y="197922"/>
                  </a:lnTo>
                  <a:lnTo>
                    <a:pt x="80252" y="222770"/>
                  </a:lnTo>
                  <a:lnTo>
                    <a:pt x="131399" y="231881"/>
                  </a:lnTo>
                  <a:lnTo>
                    <a:pt x="182545" y="222770"/>
                  </a:lnTo>
                  <a:lnTo>
                    <a:pt x="224312" y="197922"/>
                  </a:lnTo>
                  <a:lnTo>
                    <a:pt x="252472" y="161069"/>
                  </a:lnTo>
                  <a:lnTo>
                    <a:pt x="262798" y="115940"/>
                  </a:lnTo>
                  <a:lnTo>
                    <a:pt x="252472" y="70811"/>
                  </a:lnTo>
                  <a:lnTo>
                    <a:pt x="224312" y="33958"/>
                  </a:lnTo>
                  <a:lnTo>
                    <a:pt x="182545" y="9111"/>
                  </a:lnTo>
                  <a:lnTo>
                    <a:pt x="1313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sp>
        <p:nvSpPr>
          <p:cNvPr id="66" name="object 66"/>
          <p:cNvSpPr/>
          <p:nvPr/>
        </p:nvSpPr>
        <p:spPr>
          <a:xfrm>
            <a:off x="5113222" y="2543482"/>
            <a:ext cx="1294702" cy="1223436"/>
          </a:xfrm>
          <a:custGeom>
            <a:avLst/>
            <a:gdLst/>
            <a:ahLst/>
            <a:cxnLst/>
            <a:rect l="l" t="t" r="r" b="b"/>
            <a:pathLst>
              <a:path w="3795395" h="3586479">
                <a:moveTo>
                  <a:pt x="7729" y="77293"/>
                </a:moveTo>
                <a:lnTo>
                  <a:pt x="0" y="77293"/>
                </a:lnTo>
                <a:lnTo>
                  <a:pt x="0" y="3509135"/>
                </a:lnTo>
                <a:lnTo>
                  <a:pt x="6074" y="3539221"/>
                </a:lnTo>
                <a:lnTo>
                  <a:pt x="22638" y="3563790"/>
                </a:lnTo>
                <a:lnTo>
                  <a:pt x="47207" y="3580354"/>
                </a:lnTo>
                <a:lnTo>
                  <a:pt x="77293" y="3586428"/>
                </a:lnTo>
                <a:lnTo>
                  <a:pt x="77294" y="3578699"/>
                </a:lnTo>
                <a:lnTo>
                  <a:pt x="50216" y="3573232"/>
                </a:lnTo>
                <a:lnTo>
                  <a:pt x="28104" y="3558324"/>
                </a:lnTo>
                <a:lnTo>
                  <a:pt x="13196" y="3536212"/>
                </a:lnTo>
                <a:lnTo>
                  <a:pt x="7729" y="3509135"/>
                </a:lnTo>
                <a:lnTo>
                  <a:pt x="7729" y="77293"/>
                </a:lnTo>
                <a:close/>
              </a:path>
              <a:path w="3795395" h="3586479">
                <a:moveTo>
                  <a:pt x="3717828" y="3578699"/>
                </a:moveTo>
                <a:lnTo>
                  <a:pt x="77294" y="3578699"/>
                </a:lnTo>
                <a:lnTo>
                  <a:pt x="77294" y="3586428"/>
                </a:lnTo>
                <a:lnTo>
                  <a:pt x="3717828" y="3586428"/>
                </a:lnTo>
                <a:lnTo>
                  <a:pt x="3717828" y="3578699"/>
                </a:lnTo>
                <a:close/>
              </a:path>
              <a:path w="3795395" h="3586479">
                <a:moveTo>
                  <a:pt x="3717828" y="0"/>
                </a:moveTo>
                <a:lnTo>
                  <a:pt x="3717828" y="7728"/>
                </a:lnTo>
                <a:lnTo>
                  <a:pt x="3744906" y="13195"/>
                </a:lnTo>
                <a:lnTo>
                  <a:pt x="3767018" y="28103"/>
                </a:lnTo>
                <a:lnTo>
                  <a:pt x="3781926" y="50215"/>
                </a:lnTo>
                <a:lnTo>
                  <a:pt x="3787392" y="77293"/>
                </a:lnTo>
                <a:lnTo>
                  <a:pt x="3787392" y="3509135"/>
                </a:lnTo>
                <a:lnTo>
                  <a:pt x="3781926" y="3536212"/>
                </a:lnTo>
                <a:lnTo>
                  <a:pt x="3767018" y="3558324"/>
                </a:lnTo>
                <a:lnTo>
                  <a:pt x="3744906" y="3573232"/>
                </a:lnTo>
                <a:lnTo>
                  <a:pt x="3717828" y="3578699"/>
                </a:lnTo>
                <a:lnTo>
                  <a:pt x="3717828" y="3586428"/>
                </a:lnTo>
                <a:lnTo>
                  <a:pt x="3747914" y="3580354"/>
                </a:lnTo>
                <a:lnTo>
                  <a:pt x="3772483" y="3563790"/>
                </a:lnTo>
                <a:lnTo>
                  <a:pt x="3789047" y="3539221"/>
                </a:lnTo>
                <a:lnTo>
                  <a:pt x="3795122" y="3509135"/>
                </a:lnTo>
                <a:lnTo>
                  <a:pt x="3795121" y="77293"/>
                </a:lnTo>
                <a:lnTo>
                  <a:pt x="3789047" y="47207"/>
                </a:lnTo>
                <a:lnTo>
                  <a:pt x="3772483" y="22638"/>
                </a:lnTo>
                <a:lnTo>
                  <a:pt x="3747914" y="6074"/>
                </a:lnTo>
                <a:lnTo>
                  <a:pt x="3717828" y="0"/>
                </a:lnTo>
                <a:close/>
              </a:path>
              <a:path w="3795395" h="3586479">
                <a:moveTo>
                  <a:pt x="77293" y="0"/>
                </a:moveTo>
                <a:lnTo>
                  <a:pt x="47207" y="6074"/>
                </a:lnTo>
                <a:lnTo>
                  <a:pt x="22638" y="22638"/>
                </a:lnTo>
                <a:lnTo>
                  <a:pt x="6074" y="47207"/>
                </a:lnTo>
                <a:lnTo>
                  <a:pt x="0" y="77293"/>
                </a:lnTo>
                <a:lnTo>
                  <a:pt x="7729" y="77293"/>
                </a:lnTo>
                <a:lnTo>
                  <a:pt x="13196" y="50215"/>
                </a:lnTo>
                <a:lnTo>
                  <a:pt x="28104" y="28103"/>
                </a:lnTo>
                <a:lnTo>
                  <a:pt x="50216" y="13195"/>
                </a:lnTo>
                <a:lnTo>
                  <a:pt x="77293" y="7728"/>
                </a:lnTo>
                <a:lnTo>
                  <a:pt x="77293" y="0"/>
                </a:lnTo>
                <a:close/>
              </a:path>
              <a:path w="3795395" h="3586479">
                <a:moveTo>
                  <a:pt x="3717828" y="0"/>
                </a:moveTo>
                <a:lnTo>
                  <a:pt x="77293" y="0"/>
                </a:lnTo>
                <a:lnTo>
                  <a:pt x="77293" y="7728"/>
                </a:lnTo>
                <a:lnTo>
                  <a:pt x="3717828" y="7728"/>
                </a:lnTo>
                <a:lnTo>
                  <a:pt x="37178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 sz="614"/>
          </a:p>
        </p:txBody>
      </p:sp>
      <p:sp>
        <p:nvSpPr>
          <p:cNvPr id="67" name="object 67"/>
          <p:cNvSpPr/>
          <p:nvPr/>
        </p:nvSpPr>
        <p:spPr>
          <a:xfrm>
            <a:off x="5156024" y="432416"/>
            <a:ext cx="1294702" cy="1951259"/>
          </a:xfrm>
          <a:custGeom>
            <a:avLst/>
            <a:gdLst/>
            <a:ahLst/>
            <a:cxnLst/>
            <a:rect l="l" t="t" r="r" b="b"/>
            <a:pathLst>
              <a:path w="3795395" h="5720080">
                <a:moveTo>
                  <a:pt x="7729" y="77293"/>
                </a:moveTo>
                <a:lnTo>
                  <a:pt x="0" y="77293"/>
                </a:lnTo>
                <a:lnTo>
                  <a:pt x="0" y="5642442"/>
                </a:lnTo>
                <a:lnTo>
                  <a:pt x="6074" y="5672528"/>
                </a:lnTo>
                <a:lnTo>
                  <a:pt x="22638" y="5697096"/>
                </a:lnTo>
                <a:lnTo>
                  <a:pt x="47207" y="5713661"/>
                </a:lnTo>
                <a:lnTo>
                  <a:pt x="77293" y="5719735"/>
                </a:lnTo>
                <a:lnTo>
                  <a:pt x="77294" y="5712005"/>
                </a:lnTo>
                <a:lnTo>
                  <a:pt x="50216" y="5706539"/>
                </a:lnTo>
                <a:lnTo>
                  <a:pt x="28104" y="5691631"/>
                </a:lnTo>
                <a:lnTo>
                  <a:pt x="13196" y="5669519"/>
                </a:lnTo>
                <a:lnTo>
                  <a:pt x="7729" y="5642442"/>
                </a:lnTo>
                <a:lnTo>
                  <a:pt x="7729" y="77293"/>
                </a:lnTo>
                <a:close/>
              </a:path>
              <a:path w="3795395" h="5720080">
                <a:moveTo>
                  <a:pt x="3717828" y="5712005"/>
                </a:moveTo>
                <a:lnTo>
                  <a:pt x="77294" y="5712005"/>
                </a:lnTo>
                <a:lnTo>
                  <a:pt x="77294" y="5719735"/>
                </a:lnTo>
                <a:lnTo>
                  <a:pt x="3717828" y="5719735"/>
                </a:lnTo>
                <a:lnTo>
                  <a:pt x="3717828" y="5712005"/>
                </a:lnTo>
                <a:close/>
              </a:path>
              <a:path w="3795395" h="5720080">
                <a:moveTo>
                  <a:pt x="3717828" y="0"/>
                </a:moveTo>
                <a:lnTo>
                  <a:pt x="3717828" y="7728"/>
                </a:lnTo>
                <a:lnTo>
                  <a:pt x="3744906" y="13195"/>
                </a:lnTo>
                <a:lnTo>
                  <a:pt x="3767018" y="28103"/>
                </a:lnTo>
                <a:lnTo>
                  <a:pt x="3781926" y="50215"/>
                </a:lnTo>
                <a:lnTo>
                  <a:pt x="3787392" y="77293"/>
                </a:lnTo>
                <a:lnTo>
                  <a:pt x="3787392" y="5642442"/>
                </a:lnTo>
                <a:lnTo>
                  <a:pt x="3781926" y="5669519"/>
                </a:lnTo>
                <a:lnTo>
                  <a:pt x="3767018" y="5691631"/>
                </a:lnTo>
                <a:lnTo>
                  <a:pt x="3744906" y="5706539"/>
                </a:lnTo>
                <a:lnTo>
                  <a:pt x="3717828" y="5712005"/>
                </a:lnTo>
                <a:lnTo>
                  <a:pt x="3717828" y="5719735"/>
                </a:lnTo>
                <a:lnTo>
                  <a:pt x="3747914" y="5713661"/>
                </a:lnTo>
                <a:lnTo>
                  <a:pt x="3772483" y="5697096"/>
                </a:lnTo>
                <a:lnTo>
                  <a:pt x="3789047" y="5672528"/>
                </a:lnTo>
                <a:lnTo>
                  <a:pt x="3795122" y="5642442"/>
                </a:lnTo>
                <a:lnTo>
                  <a:pt x="3795121" y="77293"/>
                </a:lnTo>
                <a:lnTo>
                  <a:pt x="3789047" y="47207"/>
                </a:lnTo>
                <a:lnTo>
                  <a:pt x="3772483" y="22638"/>
                </a:lnTo>
                <a:lnTo>
                  <a:pt x="3747914" y="6074"/>
                </a:lnTo>
                <a:lnTo>
                  <a:pt x="3717828" y="0"/>
                </a:lnTo>
                <a:close/>
              </a:path>
              <a:path w="3795395" h="5720080">
                <a:moveTo>
                  <a:pt x="77293" y="0"/>
                </a:moveTo>
                <a:lnTo>
                  <a:pt x="47207" y="6074"/>
                </a:lnTo>
                <a:lnTo>
                  <a:pt x="22638" y="22638"/>
                </a:lnTo>
                <a:lnTo>
                  <a:pt x="6074" y="47207"/>
                </a:lnTo>
                <a:lnTo>
                  <a:pt x="0" y="77293"/>
                </a:lnTo>
                <a:lnTo>
                  <a:pt x="7729" y="77293"/>
                </a:lnTo>
                <a:lnTo>
                  <a:pt x="13196" y="50215"/>
                </a:lnTo>
                <a:lnTo>
                  <a:pt x="28104" y="28103"/>
                </a:lnTo>
                <a:lnTo>
                  <a:pt x="50216" y="13195"/>
                </a:lnTo>
                <a:lnTo>
                  <a:pt x="77293" y="7728"/>
                </a:lnTo>
                <a:lnTo>
                  <a:pt x="77293" y="0"/>
                </a:lnTo>
                <a:close/>
              </a:path>
              <a:path w="3795395" h="5720080">
                <a:moveTo>
                  <a:pt x="3717828" y="0"/>
                </a:moveTo>
                <a:lnTo>
                  <a:pt x="77293" y="0"/>
                </a:lnTo>
                <a:lnTo>
                  <a:pt x="77293" y="7728"/>
                </a:lnTo>
                <a:lnTo>
                  <a:pt x="3717828" y="7728"/>
                </a:lnTo>
                <a:lnTo>
                  <a:pt x="37178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grpSp>
        <p:nvGrpSpPr>
          <p:cNvPr id="68" name="object 68"/>
          <p:cNvGrpSpPr/>
          <p:nvPr/>
        </p:nvGrpSpPr>
        <p:grpSpPr>
          <a:xfrm>
            <a:off x="5174481" y="2576034"/>
            <a:ext cx="1263076" cy="617133"/>
            <a:chOff x="7350633" y="7551597"/>
            <a:chExt cx="3702685" cy="1809114"/>
          </a:xfrm>
        </p:grpSpPr>
        <p:pic>
          <p:nvPicPr>
            <p:cNvPr id="69" name="object 6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50633" y="7551597"/>
              <a:ext cx="3702369" cy="1808673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7350633" y="7551598"/>
              <a:ext cx="3702685" cy="1809114"/>
            </a:xfrm>
            <a:custGeom>
              <a:avLst/>
              <a:gdLst/>
              <a:ahLst/>
              <a:cxnLst/>
              <a:rect l="l" t="t" r="r" b="b"/>
              <a:pathLst>
                <a:path w="3702684" h="1809115">
                  <a:moveTo>
                    <a:pt x="7729" y="77293"/>
                  </a:moveTo>
                  <a:lnTo>
                    <a:pt x="0" y="77293"/>
                  </a:lnTo>
                  <a:lnTo>
                    <a:pt x="0" y="1731379"/>
                  </a:lnTo>
                  <a:lnTo>
                    <a:pt x="6074" y="1761465"/>
                  </a:lnTo>
                  <a:lnTo>
                    <a:pt x="22638" y="1786034"/>
                  </a:lnTo>
                  <a:lnTo>
                    <a:pt x="47207" y="1802599"/>
                  </a:lnTo>
                  <a:lnTo>
                    <a:pt x="77293" y="1808673"/>
                  </a:lnTo>
                  <a:lnTo>
                    <a:pt x="77294" y="1800943"/>
                  </a:lnTo>
                  <a:lnTo>
                    <a:pt x="50216" y="1795476"/>
                  </a:lnTo>
                  <a:lnTo>
                    <a:pt x="28104" y="1780568"/>
                  </a:lnTo>
                  <a:lnTo>
                    <a:pt x="13196" y="1758456"/>
                  </a:lnTo>
                  <a:lnTo>
                    <a:pt x="7729" y="1731379"/>
                  </a:lnTo>
                  <a:lnTo>
                    <a:pt x="7729" y="77293"/>
                  </a:lnTo>
                  <a:close/>
                </a:path>
                <a:path w="3702684" h="1809115">
                  <a:moveTo>
                    <a:pt x="3625076" y="1800943"/>
                  </a:moveTo>
                  <a:lnTo>
                    <a:pt x="77294" y="1800943"/>
                  </a:lnTo>
                  <a:lnTo>
                    <a:pt x="77294" y="1808673"/>
                  </a:lnTo>
                  <a:lnTo>
                    <a:pt x="3625076" y="1808673"/>
                  </a:lnTo>
                  <a:lnTo>
                    <a:pt x="3625076" y="1800943"/>
                  </a:lnTo>
                  <a:close/>
                </a:path>
                <a:path w="3702684" h="1809115">
                  <a:moveTo>
                    <a:pt x="3625076" y="0"/>
                  </a:moveTo>
                  <a:lnTo>
                    <a:pt x="3625076" y="7728"/>
                  </a:lnTo>
                  <a:lnTo>
                    <a:pt x="3652153" y="13195"/>
                  </a:lnTo>
                  <a:lnTo>
                    <a:pt x="3674265" y="28103"/>
                  </a:lnTo>
                  <a:lnTo>
                    <a:pt x="3689173" y="50215"/>
                  </a:lnTo>
                  <a:lnTo>
                    <a:pt x="3694640" y="77293"/>
                  </a:lnTo>
                  <a:lnTo>
                    <a:pt x="3694640" y="1731379"/>
                  </a:lnTo>
                  <a:lnTo>
                    <a:pt x="3689173" y="1758456"/>
                  </a:lnTo>
                  <a:lnTo>
                    <a:pt x="3674265" y="1780568"/>
                  </a:lnTo>
                  <a:lnTo>
                    <a:pt x="3652153" y="1795476"/>
                  </a:lnTo>
                  <a:lnTo>
                    <a:pt x="3625076" y="1800943"/>
                  </a:lnTo>
                  <a:lnTo>
                    <a:pt x="3625076" y="1808673"/>
                  </a:lnTo>
                  <a:lnTo>
                    <a:pt x="3655161" y="1802599"/>
                  </a:lnTo>
                  <a:lnTo>
                    <a:pt x="3679730" y="1786034"/>
                  </a:lnTo>
                  <a:lnTo>
                    <a:pt x="3696295" y="1761465"/>
                  </a:lnTo>
                  <a:lnTo>
                    <a:pt x="3702369" y="1731379"/>
                  </a:lnTo>
                  <a:lnTo>
                    <a:pt x="3702369" y="77293"/>
                  </a:lnTo>
                  <a:lnTo>
                    <a:pt x="3696295" y="47207"/>
                  </a:lnTo>
                  <a:lnTo>
                    <a:pt x="3679730" y="22638"/>
                  </a:lnTo>
                  <a:lnTo>
                    <a:pt x="3655161" y="6074"/>
                  </a:lnTo>
                  <a:lnTo>
                    <a:pt x="3625076" y="0"/>
                  </a:lnTo>
                  <a:close/>
                </a:path>
                <a:path w="3702684" h="1809115">
                  <a:moveTo>
                    <a:pt x="77294" y="0"/>
                  </a:move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7729" y="77293"/>
                  </a:lnTo>
                  <a:lnTo>
                    <a:pt x="13196" y="50215"/>
                  </a:lnTo>
                  <a:lnTo>
                    <a:pt x="28104" y="28103"/>
                  </a:lnTo>
                  <a:lnTo>
                    <a:pt x="50216" y="13195"/>
                  </a:lnTo>
                  <a:lnTo>
                    <a:pt x="77294" y="7728"/>
                  </a:lnTo>
                  <a:lnTo>
                    <a:pt x="77294" y="0"/>
                  </a:lnTo>
                  <a:close/>
                </a:path>
                <a:path w="3702684" h="1809115">
                  <a:moveTo>
                    <a:pt x="3625075" y="0"/>
                  </a:moveTo>
                  <a:lnTo>
                    <a:pt x="77294" y="0"/>
                  </a:lnTo>
                  <a:lnTo>
                    <a:pt x="77294" y="7728"/>
                  </a:lnTo>
                  <a:lnTo>
                    <a:pt x="3625076" y="7728"/>
                  </a:lnTo>
                  <a:lnTo>
                    <a:pt x="36250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pic>
        <p:nvPicPr>
          <p:cNvPr id="71" name="object 7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240818" y="3227695"/>
            <a:ext cx="986872" cy="142459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174481" y="445599"/>
            <a:ext cx="585342" cy="701356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835233" y="539295"/>
            <a:ext cx="504479" cy="592498"/>
          </a:xfrm>
          <a:prstGeom prst="rect">
            <a:avLst/>
          </a:prstGeom>
        </p:spPr>
      </p:pic>
      <p:grpSp>
        <p:nvGrpSpPr>
          <p:cNvPr id="74" name="object 74"/>
          <p:cNvGrpSpPr/>
          <p:nvPr/>
        </p:nvGrpSpPr>
        <p:grpSpPr>
          <a:xfrm>
            <a:off x="5366128" y="1146955"/>
            <a:ext cx="373443" cy="59785"/>
            <a:chOff x="7912444" y="3362277"/>
            <a:chExt cx="1094740" cy="175260"/>
          </a:xfrm>
        </p:grpSpPr>
        <p:pic>
          <p:nvPicPr>
            <p:cNvPr id="75" name="object 7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912444" y="3362277"/>
              <a:ext cx="422252" cy="174782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8360740" y="3362279"/>
              <a:ext cx="646430" cy="175260"/>
            </a:xfrm>
            <a:custGeom>
              <a:avLst/>
              <a:gdLst/>
              <a:ahLst/>
              <a:cxnLst/>
              <a:rect l="l" t="t" r="r" b="b"/>
              <a:pathLst>
                <a:path w="646429" h="175260">
                  <a:moveTo>
                    <a:pt x="205828" y="66763"/>
                  </a:moveTo>
                  <a:lnTo>
                    <a:pt x="127215" y="66763"/>
                  </a:lnTo>
                  <a:lnTo>
                    <a:pt x="102920" y="0"/>
                  </a:lnTo>
                  <a:lnTo>
                    <a:pt x="78625" y="66763"/>
                  </a:lnTo>
                  <a:lnTo>
                    <a:pt x="0" y="66763"/>
                  </a:lnTo>
                  <a:lnTo>
                    <a:pt x="63601" y="108026"/>
                  </a:lnTo>
                  <a:lnTo>
                    <a:pt x="39306" y="174790"/>
                  </a:lnTo>
                  <a:lnTo>
                    <a:pt x="102920" y="133527"/>
                  </a:lnTo>
                  <a:lnTo>
                    <a:pt x="166522" y="174790"/>
                  </a:lnTo>
                  <a:lnTo>
                    <a:pt x="142227" y="108026"/>
                  </a:lnTo>
                  <a:lnTo>
                    <a:pt x="205828" y="66763"/>
                  </a:lnTo>
                  <a:close/>
                </a:path>
                <a:path w="646429" h="175260">
                  <a:moveTo>
                    <a:pt x="429983" y="66763"/>
                  </a:moveTo>
                  <a:lnTo>
                    <a:pt x="351358" y="66763"/>
                  </a:lnTo>
                  <a:lnTo>
                    <a:pt x="327063" y="0"/>
                  </a:lnTo>
                  <a:lnTo>
                    <a:pt x="302768" y="66763"/>
                  </a:lnTo>
                  <a:lnTo>
                    <a:pt x="224155" y="66763"/>
                  </a:lnTo>
                  <a:lnTo>
                    <a:pt x="287756" y="108026"/>
                  </a:lnTo>
                  <a:lnTo>
                    <a:pt x="263461" y="174790"/>
                  </a:lnTo>
                  <a:lnTo>
                    <a:pt x="327063" y="133527"/>
                  </a:lnTo>
                  <a:lnTo>
                    <a:pt x="390677" y="174790"/>
                  </a:lnTo>
                  <a:lnTo>
                    <a:pt x="366382" y="108026"/>
                  </a:lnTo>
                  <a:lnTo>
                    <a:pt x="429983" y="66763"/>
                  </a:lnTo>
                  <a:close/>
                </a:path>
                <a:path w="646429" h="175260">
                  <a:moveTo>
                    <a:pt x="646404" y="66763"/>
                  </a:moveTo>
                  <a:lnTo>
                    <a:pt x="567791" y="66763"/>
                  </a:lnTo>
                  <a:lnTo>
                    <a:pt x="543496" y="0"/>
                  </a:lnTo>
                  <a:lnTo>
                    <a:pt x="519201" y="66763"/>
                  </a:lnTo>
                  <a:lnTo>
                    <a:pt x="440575" y="66763"/>
                  </a:lnTo>
                  <a:lnTo>
                    <a:pt x="504177" y="108026"/>
                  </a:lnTo>
                  <a:lnTo>
                    <a:pt x="479882" y="174790"/>
                  </a:lnTo>
                  <a:lnTo>
                    <a:pt x="543496" y="133527"/>
                  </a:lnTo>
                  <a:lnTo>
                    <a:pt x="607098" y="174790"/>
                  </a:lnTo>
                  <a:lnTo>
                    <a:pt x="582803" y="108026"/>
                  </a:lnTo>
                  <a:lnTo>
                    <a:pt x="646404" y="66763"/>
                  </a:lnTo>
                  <a:close/>
                </a:path>
              </a:pathLst>
            </a:custGeom>
            <a:solidFill>
              <a:srgbClr val="FDD95B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sp>
        <p:nvSpPr>
          <p:cNvPr id="77" name="object 77"/>
          <p:cNvSpPr/>
          <p:nvPr/>
        </p:nvSpPr>
        <p:spPr>
          <a:xfrm>
            <a:off x="5217132" y="1155329"/>
            <a:ext cx="110257" cy="57186"/>
          </a:xfrm>
          <a:custGeom>
            <a:avLst/>
            <a:gdLst/>
            <a:ahLst/>
            <a:cxnLst/>
            <a:rect l="l" t="t" r="r" b="b"/>
            <a:pathLst>
              <a:path w="323215" h="167639">
                <a:moveTo>
                  <a:pt x="138015" y="0"/>
                </a:moveTo>
                <a:lnTo>
                  <a:pt x="122618" y="0"/>
                </a:lnTo>
                <a:lnTo>
                  <a:pt x="122618" y="99245"/>
                </a:lnTo>
                <a:lnTo>
                  <a:pt x="138015" y="99245"/>
                </a:lnTo>
                <a:lnTo>
                  <a:pt x="138015" y="48231"/>
                </a:lnTo>
                <a:lnTo>
                  <a:pt x="125957" y="48231"/>
                </a:lnTo>
                <a:lnTo>
                  <a:pt x="125957" y="35431"/>
                </a:lnTo>
                <a:lnTo>
                  <a:pt x="138015" y="35431"/>
                </a:lnTo>
                <a:lnTo>
                  <a:pt x="138015" y="0"/>
                </a:lnTo>
                <a:close/>
              </a:path>
              <a:path w="323215" h="167639">
                <a:moveTo>
                  <a:pt x="45077" y="9460"/>
                </a:moveTo>
                <a:lnTo>
                  <a:pt x="42295" y="9460"/>
                </a:lnTo>
                <a:lnTo>
                  <a:pt x="42295" y="26712"/>
                </a:lnTo>
                <a:lnTo>
                  <a:pt x="39286" y="45161"/>
                </a:lnTo>
                <a:lnTo>
                  <a:pt x="30747" y="61471"/>
                </a:lnTo>
                <a:lnTo>
                  <a:pt x="17408" y="74686"/>
                </a:lnTo>
                <a:lnTo>
                  <a:pt x="0" y="83848"/>
                </a:lnTo>
                <a:lnTo>
                  <a:pt x="7976" y="96462"/>
                </a:lnTo>
                <a:lnTo>
                  <a:pt x="27469" y="85590"/>
                </a:lnTo>
                <a:lnTo>
                  <a:pt x="42318" y="69726"/>
                </a:lnTo>
                <a:lnTo>
                  <a:pt x="50565" y="52346"/>
                </a:lnTo>
                <a:lnTo>
                  <a:pt x="48312" y="47758"/>
                </a:lnTo>
                <a:lnTo>
                  <a:pt x="45161" y="26712"/>
                </a:lnTo>
                <a:lnTo>
                  <a:pt x="45077" y="9460"/>
                </a:lnTo>
                <a:close/>
              </a:path>
              <a:path w="323215" h="167639">
                <a:moveTo>
                  <a:pt x="57692" y="9460"/>
                </a:moveTo>
                <a:lnTo>
                  <a:pt x="55094" y="9460"/>
                </a:lnTo>
                <a:lnTo>
                  <a:pt x="55094" y="26712"/>
                </a:lnTo>
                <a:lnTo>
                  <a:pt x="51776" y="49793"/>
                </a:lnTo>
                <a:lnTo>
                  <a:pt x="50565" y="52346"/>
                </a:lnTo>
                <a:lnTo>
                  <a:pt x="57460" y="66387"/>
                </a:lnTo>
                <a:lnTo>
                  <a:pt x="71686" y="81225"/>
                </a:lnTo>
                <a:lnTo>
                  <a:pt x="90155" y="91453"/>
                </a:lnTo>
                <a:lnTo>
                  <a:pt x="98503" y="79396"/>
                </a:lnTo>
                <a:lnTo>
                  <a:pt x="81796" y="70816"/>
                </a:lnTo>
                <a:lnTo>
                  <a:pt x="68915" y="58480"/>
                </a:lnTo>
                <a:lnTo>
                  <a:pt x="60625" y="43292"/>
                </a:lnTo>
                <a:lnTo>
                  <a:pt x="57787" y="26712"/>
                </a:lnTo>
                <a:lnTo>
                  <a:pt x="57692" y="9460"/>
                </a:lnTo>
                <a:close/>
              </a:path>
              <a:path w="323215" h="167639">
                <a:moveTo>
                  <a:pt x="55094" y="9460"/>
                </a:moveTo>
                <a:lnTo>
                  <a:pt x="45077" y="9460"/>
                </a:lnTo>
                <a:lnTo>
                  <a:pt x="45161" y="26712"/>
                </a:lnTo>
                <a:lnTo>
                  <a:pt x="48312" y="47758"/>
                </a:lnTo>
                <a:lnTo>
                  <a:pt x="50565" y="52346"/>
                </a:lnTo>
                <a:lnTo>
                  <a:pt x="51776" y="49793"/>
                </a:lnTo>
                <a:lnTo>
                  <a:pt x="55094" y="26712"/>
                </a:lnTo>
                <a:lnTo>
                  <a:pt x="55094" y="9460"/>
                </a:lnTo>
                <a:close/>
              </a:path>
              <a:path w="323215" h="167639">
                <a:moveTo>
                  <a:pt x="122618" y="35431"/>
                </a:moveTo>
                <a:lnTo>
                  <a:pt x="86259" y="35431"/>
                </a:lnTo>
                <a:lnTo>
                  <a:pt x="86259" y="48231"/>
                </a:lnTo>
                <a:lnTo>
                  <a:pt x="122618" y="48231"/>
                </a:lnTo>
                <a:lnTo>
                  <a:pt x="122618" y="35431"/>
                </a:lnTo>
                <a:close/>
              </a:path>
              <a:path w="323215" h="167639">
                <a:moveTo>
                  <a:pt x="138015" y="35431"/>
                </a:moveTo>
                <a:lnTo>
                  <a:pt x="125957" y="35431"/>
                </a:lnTo>
                <a:lnTo>
                  <a:pt x="125957" y="48231"/>
                </a:lnTo>
                <a:lnTo>
                  <a:pt x="138015" y="48231"/>
                </a:lnTo>
                <a:lnTo>
                  <a:pt x="138015" y="35431"/>
                </a:lnTo>
                <a:close/>
              </a:path>
              <a:path w="323215" h="167639">
                <a:moveTo>
                  <a:pt x="82920" y="104068"/>
                </a:moveTo>
                <a:lnTo>
                  <a:pt x="59532" y="106207"/>
                </a:lnTo>
                <a:lnTo>
                  <a:pt x="41900" y="112416"/>
                </a:lnTo>
                <a:lnTo>
                  <a:pt x="30773" y="122381"/>
                </a:lnTo>
                <a:lnTo>
                  <a:pt x="26898" y="135789"/>
                </a:lnTo>
                <a:lnTo>
                  <a:pt x="30773" y="149169"/>
                </a:lnTo>
                <a:lnTo>
                  <a:pt x="41900" y="159070"/>
                </a:lnTo>
                <a:lnTo>
                  <a:pt x="59532" y="165215"/>
                </a:lnTo>
                <a:lnTo>
                  <a:pt x="82920" y="167325"/>
                </a:lnTo>
                <a:lnTo>
                  <a:pt x="106201" y="165215"/>
                </a:lnTo>
                <a:lnTo>
                  <a:pt x="123778" y="159070"/>
                </a:lnTo>
                <a:lnTo>
                  <a:pt x="128044" y="155267"/>
                </a:lnTo>
                <a:lnTo>
                  <a:pt x="82920" y="155267"/>
                </a:lnTo>
                <a:lnTo>
                  <a:pt x="65929" y="153945"/>
                </a:lnTo>
                <a:lnTo>
                  <a:pt x="53147" y="150119"/>
                </a:lnTo>
                <a:lnTo>
                  <a:pt x="45095" y="143998"/>
                </a:lnTo>
                <a:lnTo>
                  <a:pt x="42295" y="135789"/>
                </a:lnTo>
                <a:lnTo>
                  <a:pt x="45095" y="127581"/>
                </a:lnTo>
                <a:lnTo>
                  <a:pt x="53147" y="121459"/>
                </a:lnTo>
                <a:lnTo>
                  <a:pt x="65929" y="117633"/>
                </a:lnTo>
                <a:lnTo>
                  <a:pt x="82920" y="116311"/>
                </a:lnTo>
                <a:lnTo>
                  <a:pt x="128120" y="116311"/>
                </a:lnTo>
                <a:lnTo>
                  <a:pt x="123778" y="112416"/>
                </a:lnTo>
                <a:lnTo>
                  <a:pt x="106201" y="106207"/>
                </a:lnTo>
                <a:lnTo>
                  <a:pt x="82920" y="104068"/>
                </a:lnTo>
                <a:close/>
              </a:path>
              <a:path w="323215" h="167639">
                <a:moveTo>
                  <a:pt x="128120" y="116311"/>
                </a:moveTo>
                <a:lnTo>
                  <a:pt x="82920" y="116311"/>
                </a:lnTo>
                <a:lnTo>
                  <a:pt x="99911" y="117633"/>
                </a:lnTo>
                <a:lnTo>
                  <a:pt x="112694" y="121459"/>
                </a:lnTo>
                <a:lnTo>
                  <a:pt x="120746" y="127581"/>
                </a:lnTo>
                <a:lnTo>
                  <a:pt x="123546" y="135789"/>
                </a:lnTo>
                <a:lnTo>
                  <a:pt x="120746" y="143998"/>
                </a:lnTo>
                <a:lnTo>
                  <a:pt x="112694" y="150119"/>
                </a:lnTo>
                <a:lnTo>
                  <a:pt x="99911" y="153945"/>
                </a:lnTo>
                <a:lnTo>
                  <a:pt x="82920" y="155267"/>
                </a:lnTo>
                <a:lnTo>
                  <a:pt x="128044" y="155267"/>
                </a:lnTo>
                <a:lnTo>
                  <a:pt x="134885" y="149169"/>
                </a:lnTo>
                <a:lnTo>
                  <a:pt x="138757" y="135789"/>
                </a:lnTo>
                <a:lnTo>
                  <a:pt x="134885" y="122381"/>
                </a:lnTo>
                <a:lnTo>
                  <a:pt x="128120" y="116311"/>
                </a:lnTo>
                <a:close/>
              </a:path>
              <a:path w="323215" h="167639">
                <a:moveTo>
                  <a:pt x="205710" y="95906"/>
                </a:moveTo>
                <a:lnTo>
                  <a:pt x="190499" y="95906"/>
                </a:lnTo>
                <a:lnTo>
                  <a:pt x="190499" y="165470"/>
                </a:lnTo>
                <a:lnTo>
                  <a:pt x="303100" y="165470"/>
                </a:lnTo>
                <a:lnTo>
                  <a:pt x="303100" y="153041"/>
                </a:lnTo>
                <a:lnTo>
                  <a:pt x="205710" y="153041"/>
                </a:lnTo>
                <a:lnTo>
                  <a:pt x="205710" y="130224"/>
                </a:lnTo>
                <a:lnTo>
                  <a:pt x="303100" y="130224"/>
                </a:lnTo>
                <a:lnTo>
                  <a:pt x="303100" y="117981"/>
                </a:lnTo>
                <a:lnTo>
                  <a:pt x="205710" y="117981"/>
                </a:lnTo>
                <a:lnTo>
                  <a:pt x="205710" y="95906"/>
                </a:lnTo>
                <a:close/>
              </a:path>
              <a:path w="323215" h="167639">
                <a:moveTo>
                  <a:pt x="303100" y="130224"/>
                </a:moveTo>
                <a:lnTo>
                  <a:pt x="287703" y="130224"/>
                </a:lnTo>
                <a:lnTo>
                  <a:pt x="287703" y="153041"/>
                </a:lnTo>
                <a:lnTo>
                  <a:pt x="303100" y="153041"/>
                </a:lnTo>
                <a:lnTo>
                  <a:pt x="303100" y="130224"/>
                </a:lnTo>
                <a:close/>
              </a:path>
              <a:path w="323215" h="167639">
                <a:moveTo>
                  <a:pt x="303100" y="95906"/>
                </a:moveTo>
                <a:lnTo>
                  <a:pt x="287703" y="95906"/>
                </a:lnTo>
                <a:lnTo>
                  <a:pt x="287703" y="117981"/>
                </a:lnTo>
                <a:lnTo>
                  <a:pt x="303100" y="117981"/>
                </a:lnTo>
                <a:lnTo>
                  <a:pt x="303100" y="95906"/>
                </a:lnTo>
                <a:close/>
              </a:path>
              <a:path w="323215" h="167639">
                <a:moveTo>
                  <a:pt x="283270" y="68265"/>
                </a:moveTo>
                <a:lnTo>
                  <a:pt x="170835" y="68265"/>
                </a:lnTo>
                <a:lnTo>
                  <a:pt x="170835" y="81065"/>
                </a:lnTo>
                <a:lnTo>
                  <a:pt x="322764" y="81065"/>
                </a:lnTo>
                <a:lnTo>
                  <a:pt x="322764" y="71975"/>
                </a:lnTo>
                <a:lnTo>
                  <a:pt x="282509" y="71975"/>
                </a:lnTo>
                <a:lnTo>
                  <a:pt x="283270" y="68265"/>
                </a:lnTo>
                <a:close/>
              </a:path>
              <a:path w="323215" h="167639">
                <a:moveTo>
                  <a:pt x="298091" y="7605"/>
                </a:moveTo>
                <a:lnTo>
                  <a:pt x="288074" y="7605"/>
                </a:lnTo>
                <a:lnTo>
                  <a:pt x="287987" y="30628"/>
                </a:lnTo>
                <a:lnTo>
                  <a:pt x="287379" y="42642"/>
                </a:lnTo>
                <a:lnTo>
                  <a:pt x="285726" y="56292"/>
                </a:lnTo>
                <a:lnTo>
                  <a:pt x="282509" y="71975"/>
                </a:lnTo>
                <a:lnTo>
                  <a:pt x="297906" y="71790"/>
                </a:lnTo>
                <a:lnTo>
                  <a:pt x="300909" y="56135"/>
                </a:lnTo>
                <a:lnTo>
                  <a:pt x="302451" y="42550"/>
                </a:lnTo>
                <a:lnTo>
                  <a:pt x="303018" y="30628"/>
                </a:lnTo>
                <a:lnTo>
                  <a:pt x="303097" y="20220"/>
                </a:lnTo>
                <a:lnTo>
                  <a:pt x="298091" y="20220"/>
                </a:lnTo>
                <a:lnTo>
                  <a:pt x="298091" y="7605"/>
                </a:lnTo>
                <a:close/>
              </a:path>
              <a:path w="323215" h="167639">
                <a:moveTo>
                  <a:pt x="322764" y="68265"/>
                </a:moveTo>
                <a:lnTo>
                  <a:pt x="298582" y="68265"/>
                </a:lnTo>
                <a:lnTo>
                  <a:pt x="297906" y="71790"/>
                </a:lnTo>
                <a:lnTo>
                  <a:pt x="282509" y="71975"/>
                </a:lnTo>
                <a:lnTo>
                  <a:pt x="322764" y="71975"/>
                </a:lnTo>
                <a:lnTo>
                  <a:pt x="322764" y="68265"/>
                </a:lnTo>
                <a:close/>
              </a:path>
              <a:path w="323215" h="167639">
                <a:moveTo>
                  <a:pt x="288074" y="7605"/>
                </a:moveTo>
                <a:lnTo>
                  <a:pt x="190128" y="7605"/>
                </a:lnTo>
                <a:lnTo>
                  <a:pt x="190128" y="20220"/>
                </a:lnTo>
                <a:lnTo>
                  <a:pt x="288071" y="20220"/>
                </a:lnTo>
                <a:lnTo>
                  <a:pt x="288074" y="7605"/>
                </a:lnTo>
                <a:close/>
              </a:path>
              <a:path w="323215" h="167639">
                <a:moveTo>
                  <a:pt x="303100" y="7605"/>
                </a:moveTo>
                <a:lnTo>
                  <a:pt x="298091" y="7605"/>
                </a:lnTo>
                <a:lnTo>
                  <a:pt x="298091" y="20220"/>
                </a:lnTo>
                <a:lnTo>
                  <a:pt x="303097" y="20220"/>
                </a:lnTo>
                <a:lnTo>
                  <a:pt x="303100" y="7605"/>
                </a:lnTo>
                <a:close/>
              </a:path>
            </a:pathLst>
          </a:custGeom>
          <a:solidFill>
            <a:srgbClr val="000000">
              <a:alpha val="64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78" name="object 7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234281" y="1268706"/>
            <a:ext cx="1090958" cy="139969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242525" y="3436056"/>
            <a:ext cx="1053403" cy="57205"/>
          </a:xfrm>
          <a:prstGeom prst="rect">
            <a:avLst/>
          </a:prstGeom>
        </p:spPr>
      </p:pic>
      <p:sp>
        <p:nvSpPr>
          <p:cNvPr id="80" name="object 80"/>
          <p:cNvSpPr/>
          <p:nvPr/>
        </p:nvSpPr>
        <p:spPr>
          <a:xfrm>
            <a:off x="5243710" y="3607440"/>
            <a:ext cx="218780" cy="57403"/>
          </a:xfrm>
          <a:custGeom>
            <a:avLst/>
            <a:gdLst/>
            <a:ahLst/>
            <a:cxnLst/>
            <a:rect l="l" t="t" r="r" b="b"/>
            <a:pathLst>
              <a:path w="641350" h="168275">
                <a:moveTo>
                  <a:pt x="37286" y="112230"/>
                </a:moveTo>
                <a:lnTo>
                  <a:pt x="21889" y="112230"/>
                </a:lnTo>
                <a:lnTo>
                  <a:pt x="21889" y="163986"/>
                </a:lnTo>
                <a:lnTo>
                  <a:pt x="133749" y="163986"/>
                </a:lnTo>
                <a:lnTo>
                  <a:pt x="133749" y="157864"/>
                </a:lnTo>
                <a:lnTo>
                  <a:pt x="37286" y="157864"/>
                </a:lnTo>
                <a:lnTo>
                  <a:pt x="37286" y="112230"/>
                </a:lnTo>
                <a:close/>
              </a:path>
              <a:path w="641350" h="168275">
                <a:moveTo>
                  <a:pt x="133749" y="151372"/>
                </a:moveTo>
                <a:lnTo>
                  <a:pt x="37286" y="151372"/>
                </a:lnTo>
                <a:lnTo>
                  <a:pt x="37286" y="157864"/>
                </a:lnTo>
                <a:lnTo>
                  <a:pt x="133749" y="157864"/>
                </a:lnTo>
                <a:lnTo>
                  <a:pt x="133749" y="151372"/>
                </a:lnTo>
                <a:close/>
              </a:path>
              <a:path w="641350" h="168275">
                <a:moveTo>
                  <a:pt x="129667" y="185"/>
                </a:moveTo>
                <a:lnTo>
                  <a:pt x="114271" y="185"/>
                </a:lnTo>
                <a:lnTo>
                  <a:pt x="114271" y="124288"/>
                </a:lnTo>
                <a:lnTo>
                  <a:pt x="129667" y="124288"/>
                </a:lnTo>
                <a:lnTo>
                  <a:pt x="129667" y="79396"/>
                </a:lnTo>
                <a:lnTo>
                  <a:pt x="120578" y="79396"/>
                </a:lnTo>
                <a:lnTo>
                  <a:pt x="120578" y="66967"/>
                </a:lnTo>
                <a:lnTo>
                  <a:pt x="129667" y="66967"/>
                </a:lnTo>
                <a:lnTo>
                  <a:pt x="129667" y="43222"/>
                </a:lnTo>
                <a:lnTo>
                  <a:pt x="120207" y="43222"/>
                </a:lnTo>
                <a:lnTo>
                  <a:pt x="120207" y="30793"/>
                </a:lnTo>
                <a:lnTo>
                  <a:pt x="129667" y="30793"/>
                </a:lnTo>
                <a:lnTo>
                  <a:pt x="129667" y="185"/>
                </a:lnTo>
                <a:close/>
              </a:path>
              <a:path w="641350" h="168275">
                <a:moveTo>
                  <a:pt x="15211" y="11130"/>
                </a:moveTo>
                <a:lnTo>
                  <a:pt x="0" y="11130"/>
                </a:lnTo>
                <a:lnTo>
                  <a:pt x="0" y="95720"/>
                </a:lnTo>
                <a:lnTo>
                  <a:pt x="75686" y="95720"/>
                </a:lnTo>
                <a:lnTo>
                  <a:pt x="75686" y="83106"/>
                </a:lnTo>
                <a:lnTo>
                  <a:pt x="15211" y="83106"/>
                </a:lnTo>
                <a:lnTo>
                  <a:pt x="15211" y="52868"/>
                </a:lnTo>
                <a:lnTo>
                  <a:pt x="75686" y="52868"/>
                </a:lnTo>
                <a:lnTo>
                  <a:pt x="75686" y="43222"/>
                </a:lnTo>
                <a:lnTo>
                  <a:pt x="71790" y="43222"/>
                </a:lnTo>
                <a:lnTo>
                  <a:pt x="71790" y="40811"/>
                </a:lnTo>
                <a:lnTo>
                  <a:pt x="15211" y="40811"/>
                </a:lnTo>
                <a:lnTo>
                  <a:pt x="15211" y="11130"/>
                </a:lnTo>
                <a:close/>
              </a:path>
              <a:path w="641350" h="168275">
                <a:moveTo>
                  <a:pt x="75686" y="52868"/>
                </a:moveTo>
                <a:lnTo>
                  <a:pt x="60660" y="52868"/>
                </a:lnTo>
                <a:lnTo>
                  <a:pt x="60660" y="83106"/>
                </a:lnTo>
                <a:lnTo>
                  <a:pt x="75686" y="83106"/>
                </a:lnTo>
                <a:lnTo>
                  <a:pt x="75686" y="79396"/>
                </a:lnTo>
                <a:lnTo>
                  <a:pt x="71790" y="79396"/>
                </a:lnTo>
                <a:lnTo>
                  <a:pt x="71790" y="66967"/>
                </a:lnTo>
                <a:lnTo>
                  <a:pt x="75686" y="66967"/>
                </a:lnTo>
                <a:lnTo>
                  <a:pt x="75686" y="52868"/>
                </a:lnTo>
                <a:close/>
              </a:path>
              <a:path w="641350" h="168275">
                <a:moveTo>
                  <a:pt x="75686" y="66967"/>
                </a:moveTo>
                <a:lnTo>
                  <a:pt x="71790" y="66967"/>
                </a:lnTo>
                <a:lnTo>
                  <a:pt x="71790" y="79396"/>
                </a:lnTo>
                <a:lnTo>
                  <a:pt x="75686" y="79396"/>
                </a:lnTo>
                <a:lnTo>
                  <a:pt x="75686" y="66967"/>
                </a:lnTo>
                <a:close/>
              </a:path>
              <a:path w="641350" h="168275">
                <a:moveTo>
                  <a:pt x="114271" y="66967"/>
                </a:moveTo>
                <a:lnTo>
                  <a:pt x="75686" y="66967"/>
                </a:lnTo>
                <a:lnTo>
                  <a:pt x="75686" y="79396"/>
                </a:lnTo>
                <a:lnTo>
                  <a:pt x="114271" y="79396"/>
                </a:lnTo>
                <a:lnTo>
                  <a:pt x="114271" y="66967"/>
                </a:lnTo>
                <a:close/>
              </a:path>
              <a:path w="641350" h="168275">
                <a:moveTo>
                  <a:pt x="129667" y="66967"/>
                </a:moveTo>
                <a:lnTo>
                  <a:pt x="120578" y="66967"/>
                </a:lnTo>
                <a:lnTo>
                  <a:pt x="120578" y="79396"/>
                </a:lnTo>
                <a:lnTo>
                  <a:pt x="129667" y="79396"/>
                </a:lnTo>
                <a:lnTo>
                  <a:pt x="129667" y="66967"/>
                </a:lnTo>
                <a:close/>
              </a:path>
              <a:path w="641350" h="168275">
                <a:moveTo>
                  <a:pt x="75686" y="30793"/>
                </a:moveTo>
                <a:lnTo>
                  <a:pt x="71790" y="30793"/>
                </a:lnTo>
                <a:lnTo>
                  <a:pt x="71790" y="43222"/>
                </a:lnTo>
                <a:lnTo>
                  <a:pt x="75686" y="43222"/>
                </a:lnTo>
                <a:lnTo>
                  <a:pt x="75686" y="30793"/>
                </a:lnTo>
                <a:close/>
              </a:path>
              <a:path w="641350" h="168275">
                <a:moveTo>
                  <a:pt x="114271" y="30793"/>
                </a:moveTo>
                <a:lnTo>
                  <a:pt x="75686" y="30793"/>
                </a:lnTo>
                <a:lnTo>
                  <a:pt x="75686" y="43222"/>
                </a:lnTo>
                <a:lnTo>
                  <a:pt x="114271" y="43222"/>
                </a:lnTo>
                <a:lnTo>
                  <a:pt x="114271" y="30793"/>
                </a:lnTo>
                <a:close/>
              </a:path>
              <a:path w="641350" h="168275">
                <a:moveTo>
                  <a:pt x="129667" y="30793"/>
                </a:moveTo>
                <a:lnTo>
                  <a:pt x="120207" y="30793"/>
                </a:lnTo>
                <a:lnTo>
                  <a:pt x="120207" y="43222"/>
                </a:lnTo>
                <a:lnTo>
                  <a:pt x="129667" y="43222"/>
                </a:lnTo>
                <a:lnTo>
                  <a:pt x="129667" y="30793"/>
                </a:lnTo>
                <a:close/>
              </a:path>
              <a:path w="641350" h="168275">
                <a:moveTo>
                  <a:pt x="75686" y="11130"/>
                </a:moveTo>
                <a:lnTo>
                  <a:pt x="60660" y="11130"/>
                </a:lnTo>
                <a:lnTo>
                  <a:pt x="60660" y="40811"/>
                </a:lnTo>
                <a:lnTo>
                  <a:pt x="71790" y="40811"/>
                </a:lnTo>
                <a:lnTo>
                  <a:pt x="71790" y="30793"/>
                </a:lnTo>
                <a:lnTo>
                  <a:pt x="75686" y="30793"/>
                </a:lnTo>
                <a:lnTo>
                  <a:pt x="75686" y="11130"/>
                </a:lnTo>
                <a:close/>
              </a:path>
              <a:path w="641350" h="168275">
                <a:moveTo>
                  <a:pt x="242997" y="12614"/>
                </a:moveTo>
                <a:lnTo>
                  <a:pt x="232423" y="12614"/>
                </a:lnTo>
                <a:lnTo>
                  <a:pt x="232423" y="19292"/>
                </a:lnTo>
                <a:lnTo>
                  <a:pt x="227840" y="41680"/>
                </a:lnTo>
                <a:lnTo>
                  <a:pt x="214545" y="60938"/>
                </a:lnTo>
                <a:lnTo>
                  <a:pt x="193215" y="76578"/>
                </a:lnTo>
                <a:lnTo>
                  <a:pt x="164528" y="88114"/>
                </a:lnTo>
                <a:lnTo>
                  <a:pt x="170835" y="100543"/>
                </a:lnTo>
                <a:lnTo>
                  <a:pt x="203385" y="86778"/>
                </a:lnTo>
                <a:lnTo>
                  <a:pt x="227971" y="67361"/>
                </a:lnTo>
                <a:lnTo>
                  <a:pt x="242977" y="43408"/>
                </a:lnTo>
                <a:lnTo>
                  <a:pt x="242625" y="43408"/>
                </a:lnTo>
                <a:lnTo>
                  <a:pt x="242625" y="30793"/>
                </a:lnTo>
                <a:lnTo>
                  <a:pt x="245641" y="30793"/>
                </a:lnTo>
                <a:lnTo>
                  <a:pt x="246649" y="25228"/>
                </a:lnTo>
                <a:lnTo>
                  <a:pt x="242997" y="25228"/>
                </a:lnTo>
                <a:lnTo>
                  <a:pt x="242997" y="12614"/>
                </a:lnTo>
                <a:close/>
              </a:path>
              <a:path w="641350" h="168275">
                <a:moveTo>
                  <a:pt x="300318" y="0"/>
                </a:moveTo>
                <a:lnTo>
                  <a:pt x="284921" y="0"/>
                </a:lnTo>
                <a:lnTo>
                  <a:pt x="284921" y="100543"/>
                </a:lnTo>
                <a:lnTo>
                  <a:pt x="300318" y="100543"/>
                </a:lnTo>
                <a:lnTo>
                  <a:pt x="300318" y="78283"/>
                </a:lnTo>
                <a:lnTo>
                  <a:pt x="286405" y="78283"/>
                </a:lnTo>
                <a:lnTo>
                  <a:pt x="286405" y="65668"/>
                </a:lnTo>
                <a:lnTo>
                  <a:pt x="300318" y="65668"/>
                </a:lnTo>
                <a:lnTo>
                  <a:pt x="300318" y="43408"/>
                </a:lnTo>
                <a:lnTo>
                  <a:pt x="287518" y="43408"/>
                </a:lnTo>
                <a:lnTo>
                  <a:pt x="287518" y="30793"/>
                </a:lnTo>
                <a:lnTo>
                  <a:pt x="300318" y="30793"/>
                </a:lnTo>
                <a:lnTo>
                  <a:pt x="300318" y="0"/>
                </a:lnTo>
                <a:close/>
              </a:path>
              <a:path w="641350" h="168275">
                <a:moveTo>
                  <a:pt x="284921" y="65668"/>
                </a:moveTo>
                <a:lnTo>
                  <a:pt x="241141" y="65668"/>
                </a:lnTo>
                <a:lnTo>
                  <a:pt x="241141" y="78283"/>
                </a:lnTo>
                <a:lnTo>
                  <a:pt x="284921" y="78283"/>
                </a:lnTo>
                <a:lnTo>
                  <a:pt x="284921" y="65668"/>
                </a:lnTo>
                <a:close/>
              </a:path>
              <a:path w="641350" h="168275">
                <a:moveTo>
                  <a:pt x="300318" y="65668"/>
                </a:moveTo>
                <a:lnTo>
                  <a:pt x="286405" y="65668"/>
                </a:lnTo>
                <a:lnTo>
                  <a:pt x="286405" y="78283"/>
                </a:lnTo>
                <a:lnTo>
                  <a:pt x="300318" y="78283"/>
                </a:lnTo>
                <a:lnTo>
                  <a:pt x="300318" y="65668"/>
                </a:lnTo>
                <a:close/>
              </a:path>
              <a:path w="641350" h="168275">
                <a:moveTo>
                  <a:pt x="245641" y="30793"/>
                </a:moveTo>
                <a:lnTo>
                  <a:pt x="242625" y="30793"/>
                </a:lnTo>
                <a:lnTo>
                  <a:pt x="242625" y="43408"/>
                </a:lnTo>
                <a:lnTo>
                  <a:pt x="242977" y="43408"/>
                </a:lnTo>
                <a:lnTo>
                  <a:pt x="243512" y="42553"/>
                </a:lnTo>
                <a:lnTo>
                  <a:pt x="245641" y="30793"/>
                </a:lnTo>
                <a:close/>
              </a:path>
              <a:path w="641350" h="168275">
                <a:moveTo>
                  <a:pt x="284921" y="30793"/>
                </a:moveTo>
                <a:lnTo>
                  <a:pt x="245641" y="30793"/>
                </a:lnTo>
                <a:lnTo>
                  <a:pt x="243512" y="42553"/>
                </a:lnTo>
                <a:lnTo>
                  <a:pt x="242977" y="43408"/>
                </a:lnTo>
                <a:lnTo>
                  <a:pt x="284921" y="43408"/>
                </a:lnTo>
                <a:lnTo>
                  <a:pt x="284921" y="30793"/>
                </a:lnTo>
                <a:close/>
              </a:path>
              <a:path w="641350" h="168275">
                <a:moveTo>
                  <a:pt x="300318" y="30793"/>
                </a:moveTo>
                <a:lnTo>
                  <a:pt x="287518" y="30793"/>
                </a:lnTo>
                <a:lnTo>
                  <a:pt x="287518" y="43408"/>
                </a:lnTo>
                <a:lnTo>
                  <a:pt x="300318" y="43408"/>
                </a:lnTo>
                <a:lnTo>
                  <a:pt x="300318" y="30793"/>
                </a:lnTo>
                <a:close/>
              </a:path>
              <a:path w="641350" h="168275">
                <a:moveTo>
                  <a:pt x="232423" y="12614"/>
                </a:moveTo>
                <a:lnTo>
                  <a:pt x="173247" y="12614"/>
                </a:lnTo>
                <a:lnTo>
                  <a:pt x="173247" y="25228"/>
                </a:lnTo>
                <a:lnTo>
                  <a:pt x="231208" y="25228"/>
                </a:lnTo>
                <a:lnTo>
                  <a:pt x="232423" y="19292"/>
                </a:lnTo>
                <a:lnTo>
                  <a:pt x="232423" y="12614"/>
                </a:lnTo>
                <a:close/>
              </a:path>
              <a:path w="641350" h="168275">
                <a:moveTo>
                  <a:pt x="248933" y="12614"/>
                </a:moveTo>
                <a:lnTo>
                  <a:pt x="242997" y="12614"/>
                </a:lnTo>
                <a:lnTo>
                  <a:pt x="242997" y="25228"/>
                </a:lnTo>
                <a:lnTo>
                  <a:pt x="246649" y="25228"/>
                </a:lnTo>
                <a:lnTo>
                  <a:pt x="248933" y="12614"/>
                </a:lnTo>
                <a:close/>
              </a:path>
              <a:path w="641350" h="168275">
                <a:moveTo>
                  <a:pt x="245779" y="102398"/>
                </a:moveTo>
                <a:lnTo>
                  <a:pt x="222791" y="104598"/>
                </a:lnTo>
                <a:lnTo>
                  <a:pt x="205316" y="110955"/>
                </a:lnTo>
                <a:lnTo>
                  <a:pt x="194206" y="121102"/>
                </a:lnTo>
                <a:lnTo>
                  <a:pt x="190313" y="134676"/>
                </a:lnTo>
                <a:lnTo>
                  <a:pt x="194206" y="148250"/>
                </a:lnTo>
                <a:lnTo>
                  <a:pt x="205316" y="158398"/>
                </a:lnTo>
                <a:lnTo>
                  <a:pt x="222791" y="164754"/>
                </a:lnTo>
                <a:lnTo>
                  <a:pt x="245779" y="166954"/>
                </a:lnTo>
                <a:lnTo>
                  <a:pt x="268767" y="164754"/>
                </a:lnTo>
                <a:lnTo>
                  <a:pt x="286242" y="158398"/>
                </a:lnTo>
                <a:lnTo>
                  <a:pt x="290279" y="154711"/>
                </a:lnTo>
                <a:lnTo>
                  <a:pt x="245779" y="154711"/>
                </a:lnTo>
                <a:lnTo>
                  <a:pt x="229159" y="153354"/>
                </a:lnTo>
                <a:lnTo>
                  <a:pt x="216469" y="149424"/>
                </a:lnTo>
                <a:lnTo>
                  <a:pt x="208371" y="143128"/>
                </a:lnTo>
                <a:lnTo>
                  <a:pt x="205524" y="134676"/>
                </a:lnTo>
                <a:lnTo>
                  <a:pt x="208371" y="126195"/>
                </a:lnTo>
                <a:lnTo>
                  <a:pt x="216469" y="119836"/>
                </a:lnTo>
                <a:lnTo>
                  <a:pt x="229159" y="115842"/>
                </a:lnTo>
                <a:lnTo>
                  <a:pt x="245779" y="114456"/>
                </a:lnTo>
                <a:lnTo>
                  <a:pt x="290076" y="114456"/>
                </a:lnTo>
                <a:lnTo>
                  <a:pt x="286242" y="110955"/>
                </a:lnTo>
                <a:lnTo>
                  <a:pt x="268767" y="104598"/>
                </a:lnTo>
                <a:lnTo>
                  <a:pt x="245779" y="102398"/>
                </a:lnTo>
                <a:close/>
              </a:path>
              <a:path w="641350" h="168275">
                <a:moveTo>
                  <a:pt x="290076" y="114456"/>
                </a:moveTo>
                <a:lnTo>
                  <a:pt x="245779" y="114456"/>
                </a:lnTo>
                <a:lnTo>
                  <a:pt x="262506" y="115842"/>
                </a:lnTo>
                <a:lnTo>
                  <a:pt x="275251" y="119836"/>
                </a:lnTo>
                <a:lnTo>
                  <a:pt x="283370" y="126195"/>
                </a:lnTo>
                <a:lnTo>
                  <a:pt x="286219" y="134676"/>
                </a:lnTo>
                <a:lnTo>
                  <a:pt x="283370" y="143128"/>
                </a:lnTo>
                <a:lnTo>
                  <a:pt x="275251" y="149424"/>
                </a:lnTo>
                <a:lnTo>
                  <a:pt x="262506" y="153354"/>
                </a:lnTo>
                <a:lnTo>
                  <a:pt x="245779" y="154711"/>
                </a:lnTo>
                <a:lnTo>
                  <a:pt x="290279" y="154711"/>
                </a:lnTo>
                <a:lnTo>
                  <a:pt x="297352" y="148250"/>
                </a:lnTo>
                <a:lnTo>
                  <a:pt x="301245" y="134676"/>
                </a:lnTo>
                <a:lnTo>
                  <a:pt x="297352" y="121102"/>
                </a:lnTo>
                <a:lnTo>
                  <a:pt x="290076" y="114456"/>
                </a:lnTo>
                <a:close/>
              </a:path>
              <a:path w="641350" h="168275">
                <a:moveTo>
                  <a:pt x="462063" y="0"/>
                </a:moveTo>
                <a:lnTo>
                  <a:pt x="446666" y="0"/>
                </a:lnTo>
                <a:lnTo>
                  <a:pt x="446666" y="167696"/>
                </a:lnTo>
                <a:lnTo>
                  <a:pt x="462063" y="167696"/>
                </a:lnTo>
                <a:lnTo>
                  <a:pt x="462063" y="81807"/>
                </a:lnTo>
                <a:lnTo>
                  <a:pt x="458353" y="81807"/>
                </a:lnTo>
                <a:lnTo>
                  <a:pt x="458353" y="68822"/>
                </a:lnTo>
                <a:lnTo>
                  <a:pt x="462063" y="68822"/>
                </a:lnTo>
                <a:lnTo>
                  <a:pt x="462063" y="0"/>
                </a:lnTo>
                <a:close/>
              </a:path>
              <a:path w="641350" h="168275">
                <a:moveTo>
                  <a:pt x="462063" y="68822"/>
                </a:moveTo>
                <a:lnTo>
                  <a:pt x="458353" y="68822"/>
                </a:lnTo>
                <a:lnTo>
                  <a:pt x="458353" y="81807"/>
                </a:lnTo>
                <a:lnTo>
                  <a:pt x="462063" y="81807"/>
                </a:lnTo>
                <a:lnTo>
                  <a:pt x="462063" y="68822"/>
                </a:lnTo>
                <a:close/>
              </a:path>
              <a:path w="641350" h="168275">
                <a:moveTo>
                  <a:pt x="489518" y="68822"/>
                </a:moveTo>
                <a:lnTo>
                  <a:pt x="462063" y="68822"/>
                </a:lnTo>
                <a:lnTo>
                  <a:pt x="462063" y="81807"/>
                </a:lnTo>
                <a:lnTo>
                  <a:pt x="489518" y="81807"/>
                </a:lnTo>
                <a:lnTo>
                  <a:pt x="489518" y="68822"/>
                </a:lnTo>
                <a:close/>
              </a:path>
              <a:path w="641350" h="168275">
                <a:moveTo>
                  <a:pt x="374320" y="26712"/>
                </a:moveTo>
                <a:lnTo>
                  <a:pt x="332210" y="26712"/>
                </a:lnTo>
                <a:lnTo>
                  <a:pt x="332210" y="39327"/>
                </a:lnTo>
                <a:lnTo>
                  <a:pt x="431084" y="39327"/>
                </a:lnTo>
                <a:lnTo>
                  <a:pt x="431084" y="32463"/>
                </a:lnTo>
                <a:lnTo>
                  <a:pt x="374320" y="32463"/>
                </a:lnTo>
                <a:lnTo>
                  <a:pt x="374320" y="26712"/>
                </a:lnTo>
                <a:close/>
              </a:path>
              <a:path w="641350" h="168275">
                <a:moveTo>
                  <a:pt x="389716" y="2040"/>
                </a:moveTo>
                <a:lnTo>
                  <a:pt x="374320" y="2040"/>
                </a:lnTo>
                <a:lnTo>
                  <a:pt x="374320" y="32463"/>
                </a:lnTo>
                <a:lnTo>
                  <a:pt x="389716" y="32463"/>
                </a:lnTo>
                <a:lnTo>
                  <a:pt x="389716" y="2040"/>
                </a:lnTo>
                <a:close/>
              </a:path>
              <a:path w="641350" h="168275">
                <a:moveTo>
                  <a:pt x="431084" y="26712"/>
                </a:moveTo>
                <a:lnTo>
                  <a:pt x="389716" y="26712"/>
                </a:lnTo>
                <a:lnTo>
                  <a:pt x="389716" y="32463"/>
                </a:lnTo>
                <a:lnTo>
                  <a:pt x="431084" y="32463"/>
                </a:lnTo>
                <a:lnTo>
                  <a:pt x="431084" y="26712"/>
                </a:lnTo>
                <a:close/>
              </a:path>
              <a:path w="641350" h="168275">
                <a:moveTo>
                  <a:pt x="382296" y="53239"/>
                </a:moveTo>
                <a:lnTo>
                  <a:pt x="365980" y="56086"/>
                </a:lnTo>
                <a:lnTo>
                  <a:pt x="353056" y="64045"/>
                </a:lnTo>
                <a:lnTo>
                  <a:pt x="344549" y="76248"/>
                </a:lnTo>
                <a:lnTo>
                  <a:pt x="341485" y="91824"/>
                </a:lnTo>
                <a:lnTo>
                  <a:pt x="344549" y="107401"/>
                </a:lnTo>
                <a:lnTo>
                  <a:pt x="353056" y="119604"/>
                </a:lnTo>
                <a:lnTo>
                  <a:pt x="365980" y="127563"/>
                </a:lnTo>
                <a:lnTo>
                  <a:pt x="382296" y="130409"/>
                </a:lnTo>
                <a:lnTo>
                  <a:pt x="398690" y="127563"/>
                </a:lnTo>
                <a:lnTo>
                  <a:pt x="411606" y="119604"/>
                </a:lnTo>
                <a:lnTo>
                  <a:pt x="412989" y="117610"/>
                </a:lnTo>
                <a:lnTo>
                  <a:pt x="382296" y="117610"/>
                </a:lnTo>
                <a:lnTo>
                  <a:pt x="371792" y="115694"/>
                </a:lnTo>
                <a:lnTo>
                  <a:pt x="363514" y="110352"/>
                </a:lnTo>
                <a:lnTo>
                  <a:pt x="358088" y="102192"/>
                </a:lnTo>
                <a:lnTo>
                  <a:pt x="356140" y="91824"/>
                </a:lnTo>
                <a:lnTo>
                  <a:pt x="358088" y="81378"/>
                </a:lnTo>
                <a:lnTo>
                  <a:pt x="363514" y="73228"/>
                </a:lnTo>
                <a:lnTo>
                  <a:pt x="371792" y="67929"/>
                </a:lnTo>
                <a:lnTo>
                  <a:pt x="382296" y="66039"/>
                </a:lnTo>
                <a:lnTo>
                  <a:pt x="412989" y="66039"/>
                </a:lnTo>
                <a:lnTo>
                  <a:pt x="411606" y="64045"/>
                </a:lnTo>
                <a:lnTo>
                  <a:pt x="398690" y="56086"/>
                </a:lnTo>
                <a:lnTo>
                  <a:pt x="382296" y="53239"/>
                </a:lnTo>
                <a:close/>
              </a:path>
              <a:path w="641350" h="168275">
                <a:moveTo>
                  <a:pt x="412989" y="66039"/>
                </a:moveTo>
                <a:lnTo>
                  <a:pt x="382296" y="66039"/>
                </a:lnTo>
                <a:lnTo>
                  <a:pt x="392800" y="67929"/>
                </a:lnTo>
                <a:lnTo>
                  <a:pt x="401079" y="73228"/>
                </a:lnTo>
                <a:lnTo>
                  <a:pt x="406505" y="81378"/>
                </a:lnTo>
                <a:lnTo>
                  <a:pt x="408452" y="91824"/>
                </a:lnTo>
                <a:lnTo>
                  <a:pt x="406505" y="102192"/>
                </a:lnTo>
                <a:lnTo>
                  <a:pt x="401079" y="110352"/>
                </a:lnTo>
                <a:lnTo>
                  <a:pt x="392800" y="115694"/>
                </a:lnTo>
                <a:lnTo>
                  <a:pt x="382296" y="117610"/>
                </a:lnTo>
                <a:lnTo>
                  <a:pt x="412989" y="117610"/>
                </a:lnTo>
                <a:lnTo>
                  <a:pt x="420070" y="107401"/>
                </a:lnTo>
                <a:lnTo>
                  <a:pt x="423107" y="91824"/>
                </a:lnTo>
                <a:lnTo>
                  <a:pt x="420070" y="76248"/>
                </a:lnTo>
                <a:lnTo>
                  <a:pt x="412989" y="66039"/>
                </a:lnTo>
                <a:close/>
              </a:path>
              <a:path w="641350" h="168275">
                <a:moveTo>
                  <a:pt x="641247" y="0"/>
                </a:moveTo>
                <a:lnTo>
                  <a:pt x="625850" y="0"/>
                </a:lnTo>
                <a:lnTo>
                  <a:pt x="625850" y="167696"/>
                </a:lnTo>
                <a:lnTo>
                  <a:pt x="641247" y="167696"/>
                </a:lnTo>
                <a:lnTo>
                  <a:pt x="641247" y="0"/>
                </a:lnTo>
                <a:close/>
              </a:path>
              <a:path w="641350" h="168275">
                <a:moveTo>
                  <a:pt x="583369" y="17993"/>
                </a:moveTo>
                <a:lnTo>
                  <a:pt x="576691" y="17993"/>
                </a:lnTo>
                <a:lnTo>
                  <a:pt x="576691" y="20591"/>
                </a:lnTo>
                <a:lnTo>
                  <a:pt x="572427" y="52260"/>
                </a:lnTo>
                <a:lnTo>
                  <a:pt x="559416" y="80277"/>
                </a:lnTo>
                <a:lnTo>
                  <a:pt x="537326" y="104329"/>
                </a:lnTo>
                <a:lnTo>
                  <a:pt x="505828" y="124102"/>
                </a:lnTo>
                <a:lnTo>
                  <a:pt x="513990" y="136531"/>
                </a:lnTo>
                <a:lnTo>
                  <a:pt x="549798" y="113262"/>
                </a:lnTo>
                <a:lnTo>
                  <a:pt x="573955" y="85193"/>
                </a:lnTo>
                <a:lnTo>
                  <a:pt x="587607" y="53158"/>
                </a:lnTo>
                <a:lnTo>
                  <a:pt x="590361" y="30608"/>
                </a:lnTo>
                <a:lnTo>
                  <a:pt x="583369" y="30608"/>
                </a:lnTo>
                <a:lnTo>
                  <a:pt x="583369" y="17993"/>
                </a:lnTo>
                <a:close/>
              </a:path>
              <a:path w="641350" h="168275">
                <a:moveTo>
                  <a:pt x="576691" y="17993"/>
                </a:moveTo>
                <a:lnTo>
                  <a:pt x="513434" y="17993"/>
                </a:lnTo>
                <a:lnTo>
                  <a:pt x="513434" y="30608"/>
                </a:lnTo>
                <a:lnTo>
                  <a:pt x="575342" y="30608"/>
                </a:lnTo>
                <a:lnTo>
                  <a:pt x="576691" y="20591"/>
                </a:lnTo>
                <a:lnTo>
                  <a:pt x="576691" y="17993"/>
                </a:lnTo>
                <a:close/>
              </a:path>
              <a:path w="641350" h="168275">
                <a:moveTo>
                  <a:pt x="591902" y="17993"/>
                </a:moveTo>
                <a:lnTo>
                  <a:pt x="583369" y="17993"/>
                </a:lnTo>
                <a:lnTo>
                  <a:pt x="583369" y="30608"/>
                </a:lnTo>
                <a:lnTo>
                  <a:pt x="590361" y="30608"/>
                </a:lnTo>
                <a:lnTo>
                  <a:pt x="591902" y="17993"/>
                </a:lnTo>
                <a:close/>
              </a:path>
            </a:pathLst>
          </a:custGeom>
          <a:solidFill>
            <a:srgbClr val="041DFF">
              <a:alpha val="75000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81" name="object 81"/>
          <p:cNvSpPr/>
          <p:nvPr/>
        </p:nvSpPr>
        <p:spPr>
          <a:xfrm>
            <a:off x="5237761" y="3684758"/>
            <a:ext cx="240008" cy="2816"/>
          </a:xfrm>
          <a:custGeom>
            <a:avLst/>
            <a:gdLst/>
            <a:ahLst/>
            <a:cxnLst/>
            <a:rect l="l" t="t" r="r" b="b"/>
            <a:pathLst>
              <a:path w="703579" h="8254">
                <a:moveTo>
                  <a:pt x="703372" y="0"/>
                </a:moveTo>
                <a:lnTo>
                  <a:pt x="0" y="0"/>
                </a:lnTo>
                <a:lnTo>
                  <a:pt x="0" y="7729"/>
                </a:lnTo>
                <a:lnTo>
                  <a:pt x="703372" y="7729"/>
                </a:lnTo>
                <a:lnTo>
                  <a:pt x="703372" y="0"/>
                </a:lnTo>
                <a:close/>
              </a:path>
            </a:pathLst>
          </a:custGeom>
          <a:solidFill>
            <a:srgbClr val="041DFF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82" name="object 82"/>
          <p:cNvSpPr/>
          <p:nvPr/>
        </p:nvSpPr>
        <p:spPr>
          <a:xfrm>
            <a:off x="5235546" y="1500734"/>
            <a:ext cx="297628" cy="57403"/>
          </a:xfrm>
          <a:custGeom>
            <a:avLst/>
            <a:gdLst/>
            <a:ahLst/>
            <a:cxnLst/>
            <a:rect l="l" t="t" r="r" b="b"/>
            <a:pathLst>
              <a:path w="872490" h="168275">
                <a:moveTo>
                  <a:pt x="63813" y="14469"/>
                </a:moveTo>
                <a:lnTo>
                  <a:pt x="0" y="14469"/>
                </a:lnTo>
                <a:lnTo>
                  <a:pt x="0" y="89413"/>
                </a:lnTo>
                <a:lnTo>
                  <a:pt x="10573" y="89413"/>
                </a:lnTo>
                <a:lnTo>
                  <a:pt x="28011" y="89259"/>
                </a:lnTo>
                <a:lnTo>
                  <a:pt x="43500" y="88601"/>
                </a:lnTo>
                <a:lnTo>
                  <a:pt x="58155" y="87143"/>
                </a:lnTo>
                <a:lnTo>
                  <a:pt x="73088" y="84590"/>
                </a:lnTo>
                <a:lnTo>
                  <a:pt x="72936" y="83106"/>
                </a:lnTo>
                <a:lnTo>
                  <a:pt x="15025" y="83106"/>
                </a:lnTo>
                <a:lnTo>
                  <a:pt x="15025" y="76984"/>
                </a:lnTo>
                <a:lnTo>
                  <a:pt x="10573" y="76984"/>
                </a:lnTo>
                <a:lnTo>
                  <a:pt x="15025" y="76936"/>
                </a:lnTo>
                <a:lnTo>
                  <a:pt x="15025" y="27083"/>
                </a:lnTo>
                <a:lnTo>
                  <a:pt x="63813" y="27083"/>
                </a:lnTo>
                <a:lnTo>
                  <a:pt x="63813" y="14469"/>
                </a:lnTo>
                <a:close/>
              </a:path>
              <a:path w="872490" h="168275">
                <a:moveTo>
                  <a:pt x="71790" y="71975"/>
                </a:moveTo>
                <a:lnTo>
                  <a:pt x="57216" y="74558"/>
                </a:lnTo>
                <a:lnTo>
                  <a:pt x="42851" y="76080"/>
                </a:lnTo>
                <a:lnTo>
                  <a:pt x="27651" y="76801"/>
                </a:lnTo>
                <a:lnTo>
                  <a:pt x="15025" y="76936"/>
                </a:lnTo>
                <a:lnTo>
                  <a:pt x="15025" y="83106"/>
                </a:lnTo>
                <a:lnTo>
                  <a:pt x="72936" y="83106"/>
                </a:lnTo>
                <a:lnTo>
                  <a:pt x="71790" y="71975"/>
                </a:lnTo>
                <a:close/>
              </a:path>
              <a:path w="872490" h="168275">
                <a:moveTo>
                  <a:pt x="15025" y="76936"/>
                </a:moveTo>
                <a:lnTo>
                  <a:pt x="10573" y="76984"/>
                </a:lnTo>
                <a:lnTo>
                  <a:pt x="15025" y="76984"/>
                </a:lnTo>
                <a:close/>
              </a:path>
              <a:path w="872490" h="168275">
                <a:moveTo>
                  <a:pt x="72532" y="103326"/>
                </a:moveTo>
                <a:lnTo>
                  <a:pt x="70491" y="103326"/>
                </a:lnTo>
                <a:lnTo>
                  <a:pt x="70491" y="109633"/>
                </a:lnTo>
                <a:lnTo>
                  <a:pt x="65770" y="125366"/>
                </a:lnTo>
                <a:lnTo>
                  <a:pt x="53170" y="138804"/>
                </a:lnTo>
                <a:lnTo>
                  <a:pt x="35040" y="148972"/>
                </a:lnTo>
                <a:lnTo>
                  <a:pt x="13727" y="154896"/>
                </a:lnTo>
                <a:lnTo>
                  <a:pt x="20034" y="166954"/>
                </a:lnTo>
                <a:lnTo>
                  <a:pt x="43955" y="159615"/>
                </a:lnTo>
                <a:lnTo>
                  <a:pt x="64207" y="147198"/>
                </a:lnTo>
                <a:lnTo>
                  <a:pt x="78019" y="130586"/>
                </a:lnTo>
                <a:lnTo>
                  <a:pt x="77804" y="130328"/>
                </a:lnTo>
                <a:lnTo>
                  <a:pt x="72532" y="109633"/>
                </a:lnTo>
                <a:lnTo>
                  <a:pt x="72532" y="103326"/>
                </a:lnTo>
                <a:close/>
              </a:path>
              <a:path w="872490" h="168275">
                <a:moveTo>
                  <a:pt x="85703" y="103326"/>
                </a:moveTo>
                <a:lnTo>
                  <a:pt x="83477" y="103326"/>
                </a:lnTo>
                <a:lnTo>
                  <a:pt x="83477" y="109633"/>
                </a:lnTo>
                <a:lnTo>
                  <a:pt x="78233" y="130328"/>
                </a:lnTo>
                <a:lnTo>
                  <a:pt x="78019" y="130586"/>
                </a:lnTo>
                <a:lnTo>
                  <a:pt x="91894" y="147198"/>
                </a:lnTo>
                <a:lnTo>
                  <a:pt x="112210" y="159615"/>
                </a:lnTo>
                <a:lnTo>
                  <a:pt x="136160" y="166954"/>
                </a:lnTo>
                <a:lnTo>
                  <a:pt x="142467" y="154896"/>
                </a:lnTo>
                <a:lnTo>
                  <a:pt x="121155" y="148972"/>
                </a:lnTo>
                <a:lnTo>
                  <a:pt x="103024" y="138804"/>
                </a:lnTo>
                <a:lnTo>
                  <a:pt x="90424" y="125366"/>
                </a:lnTo>
                <a:lnTo>
                  <a:pt x="85703" y="109633"/>
                </a:lnTo>
                <a:lnTo>
                  <a:pt x="85703" y="103326"/>
                </a:lnTo>
                <a:close/>
              </a:path>
              <a:path w="872490" h="168275">
                <a:moveTo>
                  <a:pt x="83477" y="103326"/>
                </a:moveTo>
                <a:lnTo>
                  <a:pt x="72532" y="103326"/>
                </a:lnTo>
                <a:lnTo>
                  <a:pt x="72532" y="109633"/>
                </a:lnTo>
                <a:lnTo>
                  <a:pt x="77804" y="130328"/>
                </a:lnTo>
                <a:lnTo>
                  <a:pt x="78019" y="130586"/>
                </a:lnTo>
                <a:lnTo>
                  <a:pt x="78233" y="130328"/>
                </a:lnTo>
                <a:lnTo>
                  <a:pt x="83477" y="109633"/>
                </a:lnTo>
                <a:lnTo>
                  <a:pt x="83477" y="103326"/>
                </a:lnTo>
                <a:close/>
              </a:path>
              <a:path w="872490" h="168275">
                <a:moveTo>
                  <a:pt x="133749" y="0"/>
                </a:moveTo>
                <a:lnTo>
                  <a:pt x="119094" y="0"/>
                </a:lnTo>
                <a:lnTo>
                  <a:pt x="119094" y="110746"/>
                </a:lnTo>
                <a:lnTo>
                  <a:pt x="133749" y="110746"/>
                </a:lnTo>
                <a:lnTo>
                  <a:pt x="133749" y="56579"/>
                </a:lnTo>
                <a:lnTo>
                  <a:pt x="123360" y="56579"/>
                </a:lnTo>
                <a:lnTo>
                  <a:pt x="123360" y="43779"/>
                </a:lnTo>
                <a:lnTo>
                  <a:pt x="133749" y="43779"/>
                </a:lnTo>
                <a:lnTo>
                  <a:pt x="133749" y="0"/>
                </a:lnTo>
                <a:close/>
              </a:path>
              <a:path w="872490" h="168275">
                <a:moveTo>
                  <a:pt x="96648" y="3153"/>
                </a:moveTo>
                <a:lnTo>
                  <a:pt x="82178" y="3153"/>
                </a:lnTo>
                <a:lnTo>
                  <a:pt x="82178" y="96277"/>
                </a:lnTo>
                <a:lnTo>
                  <a:pt x="96648" y="96277"/>
                </a:lnTo>
                <a:lnTo>
                  <a:pt x="96648" y="56579"/>
                </a:lnTo>
                <a:lnTo>
                  <a:pt x="91639" y="56579"/>
                </a:lnTo>
                <a:lnTo>
                  <a:pt x="91639" y="43779"/>
                </a:lnTo>
                <a:lnTo>
                  <a:pt x="96648" y="43779"/>
                </a:lnTo>
                <a:lnTo>
                  <a:pt x="96648" y="3153"/>
                </a:lnTo>
                <a:close/>
              </a:path>
              <a:path w="872490" h="168275">
                <a:moveTo>
                  <a:pt x="96648" y="43779"/>
                </a:moveTo>
                <a:lnTo>
                  <a:pt x="91639" y="43779"/>
                </a:lnTo>
                <a:lnTo>
                  <a:pt x="91639" y="56579"/>
                </a:lnTo>
                <a:lnTo>
                  <a:pt x="96648" y="56579"/>
                </a:lnTo>
                <a:lnTo>
                  <a:pt x="96648" y="43779"/>
                </a:lnTo>
                <a:close/>
              </a:path>
              <a:path w="872490" h="168275">
                <a:moveTo>
                  <a:pt x="119094" y="43779"/>
                </a:moveTo>
                <a:lnTo>
                  <a:pt x="96648" y="43779"/>
                </a:lnTo>
                <a:lnTo>
                  <a:pt x="96648" y="56579"/>
                </a:lnTo>
                <a:lnTo>
                  <a:pt x="119094" y="56579"/>
                </a:lnTo>
                <a:lnTo>
                  <a:pt x="119094" y="43779"/>
                </a:lnTo>
                <a:close/>
              </a:path>
              <a:path w="872490" h="168275">
                <a:moveTo>
                  <a:pt x="133749" y="43779"/>
                </a:moveTo>
                <a:lnTo>
                  <a:pt x="123360" y="43779"/>
                </a:lnTo>
                <a:lnTo>
                  <a:pt x="123360" y="56579"/>
                </a:lnTo>
                <a:lnTo>
                  <a:pt x="133749" y="56579"/>
                </a:lnTo>
                <a:lnTo>
                  <a:pt x="133749" y="43779"/>
                </a:lnTo>
                <a:close/>
              </a:path>
              <a:path w="872490" h="168275">
                <a:moveTo>
                  <a:pt x="276419" y="62329"/>
                </a:moveTo>
                <a:lnTo>
                  <a:pt x="163229" y="62329"/>
                </a:lnTo>
                <a:lnTo>
                  <a:pt x="163229" y="74944"/>
                </a:lnTo>
                <a:lnTo>
                  <a:pt x="315158" y="74944"/>
                </a:lnTo>
                <a:lnTo>
                  <a:pt x="315158" y="66225"/>
                </a:lnTo>
                <a:lnTo>
                  <a:pt x="291042" y="66225"/>
                </a:lnTo>
                <a:lnTo>
                  <a:pt x="276016" y="64555"/>
                </a:lnTo>
                <a:lnTo>
                  <a:pt x="276419" y="62329"/>
                </a:lnTo>
                <a:close/>
              </a:path>
              <a:path w="872490" h="168275">
                <a:moveTo>
                  <a:pt x="290486" y="7049"/>
                </a:moveTo>
                <a:lnTo>
                  <a:pt x="280468" y="7049"/>
                </a:lnTo>
                <a:lnTo>
                  <a:pt x="280386" y="27538"/>
                </a:lnTo>
                <a:lnTo>
                  <a:pt x="279912" y="37982"/>
                </a:lnTo>
                <a:lnTo>
                  <a:pt x="278590" y="50312"/>
                </a:lnTo>
                <a:lnTo>
                  <a:pt x="276016" y="64555"/>
                </a:lnTo>
                <a:lnTo>
                  <a:pt x="291042" y="66225"/>
                </a:lnTo>
                <a:lnTo>
                  <a:pt x="293616" y="51590"/>
                </a:lnTo>
                <a:lnTo>
                  <a:pt x="294938" y="38747"/>
                </a:lnTo>
                <a:lnTo>
                  <a:pt x="295425" y="27538"/>
                </a:lnTo>
                <a:lnTo>
                  <a:pt x="295482" y="19478"/>
                </a:lnTo>
                <a:lnTo>
                  <a:pt x="290486" y="19478"/>
                </a:lnTo>
                <a:lnTo>
                  <a:pt x="290486" y="7049"/>
                </a:lnTo>
                <a:close/>
              </a:path>
              <a:path w="872490" h="168275">
                <a:moveTo>
                  <a:pt x="315158" y="62329"/>
                </a:moveTo>
                <a:lnTo>
                  <a:pt x="291727" y="62329"/>
                </a:lnTo>
                <a:lnTo>
                  <a:pt x="291042" y="66225"/>
                </a:lnTo>
                <a:lnTo>
                  <a:pt x="315158" y="66225"/>
                </a:lnTo>
                <a:lnTo>
                  <a:pt x="315158" y="62329"/>
                </a:lnTo>
                <a:close/>
              </a:path>
              <a:path w="872490" h="168275">
                <a:moveTo>
                  <a:pt x="280468" y="7049"/>
                </a:moveTo>
                <a:lnTo>
                  <a:pt x="182522" y="7049"/>
                </a:lnTo>
                <a:lnTo>
                  <a:pt x="182522" y="19478"/>
                </a:lnTo>
                <a:lnTo>
                  <a:pt x="280456" y="19478"/>
                </a:lnTo>
                <a:lnTo>
                  <a:pt x="280468" y="7049"/>
                </a:lnTo>
                <a:close/>
              </a:path>
              <a:path w="872490" h="168275">
                <a:moveTo>
                  <a:pt x="295494" y="7049"/>
                </a:moveTo>
                <a:lnTo>
                  <a:pt x="290486" y="7049"/>
                </a:lnTo>
                <a:lnTo>
                  <a:pt x="290486" y="19478"/>
                </a:lnTo>
                <a:lnTo>
                  <a:pt x="295482" y="19478"/>
                </a:lnTo>
                <a:lnTo>
                  <a:pt x="295494" y="7049"/>
                </a:lnTo>
                <a:close/>
              </a:path>
              <a:path w="872490" h="168275">
                <a:moveTo>
                  <a:pt x="296051" y="91453"/>
                </a:moveTo>
                <a:lnTo>
                  <a:pt x="181038" y="91453"/>
                </a:lnTo>
                <a:lnTo>
                  <a:pt x="181038" y="103882"/>
                </a:lnTo>
                <a:lnTo>
                  <a:pt x="280840" y="103882"/>
                </a:lnTo>
                <a:lnTo>
                  <a:pt x="280840" y="122247"/>
                </a:lnTo>
                <a:lnTo>
                  <a:pt x="181409" y="122247"/>
                </a:lnTo>
                <a:lnTo>
                  <a:pt x="181409" y="165841"/>
                </a:lnTo>
                <a:lnTo>
                  <a:pt x="300318" y="165841"/>
                </a:lnTo>
                <a:lnTo>
                  <a:pt x="300318" y="157493"/>
                </a:lnTo>
                <a:lnTo>
                  <a:pt x="196806" y="157493"/>
                </a:lnTo>
                <a:lnTo>
                  <a:pt x="196806" y="134120"/>
                </a:lnTo>
                <a:lnTo>
                  <a:pt x="296051" y="134120"/>
                </a:lnTo>
                <a:lnTo>
                  <a:pt x="296051" y="91453"/>
                </a:lnTo>
                <a:close/>
              </a:path>
              <a:path w="872490" h="168275">
                <a:moveTo>
                  <a:pt x="300318" y="153412"/>
                </a:moveTo>
                <a:lnTo>
                  <a:pt x="196806" y="153412"/>
                </a:lnTo>
                <a:lnTo>
                  <a:pt x="196806" y="157493"/>
                </a:lnTo>
                <a:lnTo>
                  <a:pt x="300318" y="157493"/>
                </a:lnTo>
                <a:lnTo>
                  <a:pt x="300318" y="153412"/>
                </a:lnTo>
                <a:close/>
              </a:path>
              <a:path w="872490" h="168275">
                <a:moveTo>
                  <a:pt x="465656" y="30698"/>
                </a:moveTo>
                <a:lnTo>
                  <a:pt x="437251" y="30698"/>
                </a:lnTo>
                <a:lnTo>
                  <a:pt x="441643" y="31643"/>
                </a:lnTo>
                <a:lnTo>
                  <a:pt x="449460" y="35420"/>
                </a:lnTo>
                <a:lnTo>
                  <a:pt x="452534" y="38098"/>
                </a:lnTo>
                <a:lnTo>
                  <a:pt x="454774" y="41568"/>
                </a:lnTo>
                <a:lnTo>
                  <a:pt x="457058" y="45037"/>
                </a:lnTo>
                <a:lnTo>
                  <a:pt x="458199" y="49144"/>
                </a:lnTo>
                <a:lnTo>
                  <a:pt x="458199" y="58015"/>
                </a:lnTo>
                <a:lnTo>
                  <a:pt x="390743" y="141369"/>
                </a:lnTo>
                <a:lnTo>
                  <a:pt x="390743" y="153227"/>
                </a:lnTo>
                <a:lnTo>
                  <a:pt x="475854" y="153227"/>
                </a:lnTo>
                <a:lnTo>
                  <a:pt x="475854" y="138734"/>
                </a:lnTo>
                <a:lnTo>
                  <a:pt x="413141" y="138734"/>
                </a:lnTo>
                <a:lnTo>
                  <a:pt x="413141" y="137680"/>
                </a:lnTo>
                <a:lnTo>
                  <a:pt x="443443" y="105269"/>
                </a:lnTo>
                <a:lnTo>
                  <a:pt x="469025" y="73144"/>
                </a:lnTo>
                <a:lnTo>
                  <a:pt x="470782" y="68445"/>
                </a:lnTo>
                <a:lnTo>
                  <a:pt x="472582" y="63702"/>
                </a:lnTo>
                <a:lnTo>
                  <a:pt x="473482" y="58849"/>
                </a:lnTo>
                <a:lnTo>
                  <a:pt x="473398" y="46640"/>
                </a:lnTo>
                <a:lnTo>
                  <a:pt x="471748" y="40646"/>
                </a:lnTo>
                <a:lnTo>
                  <a:pt x="465656" y="30698"/>
                </a:lnTo>
                <a:close/>
              </a:path>
              <a:path w="872490" h="168275">
                <a:moveTo>
                  <a:pt x="440808" y="16469"/>
                </a:moveTo>
                <a:lnTo>
                  <a:pt x="425042" y="16469"/>
                </a:lnTo>
                <a:lnTo>
                  <a:pt x="417950" y="18138"/>
                </a:lnTo>
                <a:lnTo>
                  <a:pt x="405345" y="24814"/>
                </a:lnTo>
                <a:lnTo>
                  <a:pt x="400383" y="29469"/>
                </a:lnTo>
                <a:lnTo>
                  <a:pt x="393093" y="41414"/>
                </a:lnTo>
                <a:lnTo>
                  <a:pt x="391270" y="48353"/>
                </a:lnTo>
                <a:lnTo>
                  <a:pt x="391270" y="56258"/>
                </a:lnTo>
                <a:lnTo>
                  <a:pt x="406817" y="56258"/>
                </a:lnTo>
                <a:lnTo>
                  <a:pt x="406817" y="51120"/>
                </a:lnTo>
                <a:lnTo>
                  <a:pt x="407849" y="46640"/>
                </a:lnTo>
                <a:lnTo>
                  <a:pt x="412021" y="38999"/>
                </a:lnTo>
                <a:lnTo>
                  <a:pt x="414985" y="36034"/>
                </a:lnTo>
                <a:lnTo>
                  <a:pt x="422671" y="31774"/>
                </a:lnTo>
                <a:lnTo>
                  <a:pt x="427194" y="30698"/>
                </a:lnTo>
                <a:lnTo>
                  <a:pt x="465656" y="30698"/>
                </a:lnTo>
                <a:lnTo>
                  <a:pt x="464809" y="29315"/>
                </a:lnTo>
                <a:lnTo>
                  <a:pt x="460022" y="24814"/>
                </a:lnTo>
                <a:lnTo>
                  <a:pt x="447813" y="18138"/>
                </a:lnTo>
                <a:lnTo>
                  <a:pt x="440808" y="16469"/>
                </a:lnTo>
                <a:close/>
              </a:path>
              <a:path w="872490" h="168275">
                <a:moveTo>
                  <a:pt x="519134" y="119498"/>
                </a:moveTo>
                <a:lnTo>
                  <a:pt x="503324" y="119498"/>
                </a:lnTo>
                <a:lnTo>
                  <a:pt x="503637" y="125603"/>
                </a:lnTo>
                <a:lnTo>
                  <a:pt x="530530" y="153534"/>
                </a:lnTo>
                <a:lnTo>
                  <a:pt x="537491" y="155071"/>
                </a:lnTo>
                <a:lnTo>
                  <a:pt x="553784" y="155071"/>
                </a:lnTo>
                <a:lnTo>
                  <a:pt x="561426" y="153139"/>
                </a:lnTo>
                <a:lnTo>
                  <a:pt x="574865" y="145365"/>
                </a:lnTo>
                <a:lnTo>
                  <a:pt x="579612" y="140579"/>
                </a:lnTo>
                <a:lnTo>
                  <a:pt x="538326" y="140579"/>
                </a:lnTo>
                <a:lnTo>
                  <a:pt x="532397" y="138602"/>
                </a:lnTo>
                <a:lnTo>
                  <a:pt x="527434" y="134650"/>
                </a:lnTo>
                <a:lnTo>
                  <a:pt x="522516" y="130653"/>
                </a:lnTo>
                <a:lnTo>
                  <a:pt x="519749" y="125603"/>
                </a:lnTo>
                <a:lnTo>
                  <a:pt x="519134" y="119498"/>
                </a:lnTo>
                <a:close/>
              </a:path>
              <a:path w="872490" h="168275">
                <a:moveTo>
                  <a:pt x="580005" y="79666"/>
                </a:moveTo>
                <a:lnTo>
                  <a:pt x="540038" y="79666"/>
                </a:lnTo>
                <a:lnTo>
                  <a:pt x="549920" y="79754"/>
                </a:lnTo>
                <a:lnTo>
                  <a:pt x="555036" y="81115"/>
                </a:lnTo>
                <a:lnTo>
                  <a:pt x="563995" y="86473"/>
                </a:lnTo>
                <a:lnTo>
                  <a:pt x="567509" y="90140"/>
                </a:lnTo>
                <a:lnTo>
                  <a:pt x="570056" y="94795"/>
                </a:lnTo>
                <a:lnTo>
                  <a:pt x="572647" y="99406"/>
                </a:lnTo>
                <a:lnTo>
                  <a:pt x="573942" y="104655"/>
                </a:lnTo>
                <a:lnTo>
                  <a:pt x="573942" y="116292"/>
                </a:lnTo>
                <a:lnTo>
                  <a:pt x="550754" y="140579"/>
                </a:lnTo>
                <a:lnTo>
                  <a:pt x="579612" y="140579"/>
                </a:lnTo>
                <a:lnTo>
                  <a:pt x="580135" y="140052"/>
                </a:lnTo>
                <a:lnTo>
                  <a:pt x="587820" y="126569"/>
                </a:lnTo>
                <a:lnTo>
                  <a:pt x="589752" y="118884"/>
                </a:lnTo>
                <a:lnTo>
                  <a:pt x="589752" y="101536"/>
                </a:lnTo>
                <a:lnTo>
                  <a:pt x="587886" y="93763"/>
                </a:lnTo>
                <a:lnTo>
                  <a:pt x="580464" y="80149"/>
                </a:lnTo>
                <a:lnTo>
                  <a:pt x="580005" y="79666"/>
                </a:lnTo>
                <a:close/>
              </a:path>
              <a:path w="872490" h="168275">
                <a:moveTo>
                  <a:pt x="583692" y="18314"/>
                </a:moveTo>
                <a:lnTo>
                  <a:pt x="513601" y="18314"/>
                </a:lnTo>
                <a:lnTo>
                  <a:pt x="505432" y="84716"/>
                </a:lnTo>
                <a:lnTo>
                  <a:pt x="520715" y="86561"/>
                </a:lnTo>
                <a:lnTo>
                  <a:pt x="523526" y="84541"/>
                </a:lnTo>
                <a:lnTo>
                  <a:pt x="527105" y="82894"/>
                </a:lnTo>
                <a:lnTo>
                  <a:pt x="531453" y="81620"/>
                </a:lnTo>
                <a:lnTo>
                  <a:pt x="535800" y="80303"/>
                </a:lnTo>
                <a:lnTo>
                  <a:pt x="540038" y="79666"/>
                </a:lnTo>
                <a:lnTo>
                  <a:pt x="580005" y="79666"/>
                </a:lnTo>
                <a:lnTo>
                  <a:pt x="575370" y="74791"/>
                </a:lnTo>
                <a:lnTo>
                  <a:pt x="571718" y="72595"/>
                </a:lnTo>
                <a:lnTo>
                  <a:pt x="522560" y="72595"/>
                </a:lnTo>
                <a:lnTo>
                  <a:pt x="527303" y="32806"/>
                </a:lnTo>
                <a:lnTo>
                  <a:pt x="583692" y="32806"/>
                </a:lnTo>
                <a:lnTo>
                  <a:pt x="583692" y="18314"/>
                </a:lnTo>
                <a:close/>
              </a:path>
              <a:path w="872490" h="168275">
                <a:moveTo>
                  <a:pt x="555058" y="64954"/>
                </a:moveTo>
                <a:lnTo>
                  <a:pt x="542278" y="64954"/>
                </a:lnTo>
                <a:lnTo>
                  <a:pt x="537930" y="65678"/>
                </a:lnTo>
                <a:lnTo>
                  <a:pt x="529586" y="68577"/>
                </a:lnTo>
                <a:lnTo>
                  <a:pt x="526117" y="70399"/>
                </a:lnTo>
                <a:lnTo>
                  <a:pt x="523350" y="72595"/>
                </a:lnTo>
                <a:lnTo>
                  <a:pt x="571718" y="72595"/>
                </a:lnTo>
                <a:lnTo>
                  <a:pt x="568870" y="70882"/>
                </a:lnTo>
                <a:lnTo>
                  <a:pt x="562414" y="66930"/>
                </a:lnTo>
                <a:lnTo>
                  <a:pt x="555058" y="64954"/>
                </a:lnTo>
                <a:close/>
              </a:path>
              <a:path w="872490" h="168275">
                <a:moveTo>
                  <a:pt x="681797" y="18314"/>
                </a:moveTo>
                <a:lnTo>
                  <a:pt x="676263" y="18314"/>
                </a:lnTo>
                <a:lnTo>
                  <a:pt x="676263" y="153227"/>
                </a:lnTo>
                <a:lnTo>
                  <a:pt x="691810" y="153227"/>
                </a:lnTo>
                <a:lnTo>
                  <a:pt x="691810" y="39131"/>
                </a:lnTo>
                <a:lnTo>
                  <a:pt x="681797" y="39131"/>
                </a:lnTo>
                <a:lnTo>
                  <a:pt x="681797" y="18314"/>
                </a:lnTo>
                <a:close/>
              </a:path>
              <a:path w="872490" h="168275">
                <a:moveTo>
                  <a:pt x="676263" y="18314"/>
                </a:moveTo>
                <a:lnTo>
                  <a:pt x="672047" y="18314"/>
                </a:lnTo>
                <a:lnTo>
                  <a:pt x="612759" y="112120"/>
                </a:lnTo>
                <a:lnTo>
                  <a:pt x="612759" y="125559"/>
                </a:lnTo>
                <a:lnTo>
                  <a:pt x="676263" y="125559"/>
                </a:lnTo>
                <a:lnTo>
                  <a:pt x="676263" y="111066"/>
                </a:lnTo>
                <a:lnTo>
                  <a:pt x="630414" y="111066"/>
                </a:lnTo>
                <a:lnTo>
                  <a:pt x="630414" y="110012"/>
                </a:lnTo>
                <a:lnTo>
                  <a:pt x="675209" y="39131"/>
                </a:lnTo>
                <a:lnTo>
                  <a:pt x="676263" y="39131"/>
                </a:lnTo>
                <a:lnTo>
                  <a:pt x="676263" y="18314"/>
                </a:lnTo>
                <a:close/>
              </a:path>
              <a:path w="872490" h="168275">
                <a:moveTo>
                  <a:pt x="710255" y="111066"/>
                </a:moveTo>
                <a:lnTo>
                  <a:pt x="691810" y="111066"/>
                </a:lnTo>
                <a:lnTo>
                  <a:pt x="691810" y="125559"/>
                </a:lnTo>
                <a:lnTo>
                  <a:pt x="710255" y="125559"/>
                </a:lnTo>
                <a:lnTo>
                  <a:pt x="710255" y="111066"/>
                </a:lnTo>
                <a:close/>
              </a:path>
              <a:path w="872490" h="168275">
                <a:moveTo>
                  <a:pt x="691810" y="18314"/>
                </a:moveTo>
                <a:lnTo>
                  <a:pt x="681797" y="18314"/>
                </a:lnTo>
                <a:lnTo>
                  <a:pt x="681797" y="39131"/>
                </a:lnTo>
                <a:lnTo>
                  <a:pt x="691810" y="39131"/>
                </a:lnTo>
                <a:lnTo>
                  <a:pt x="691810" y="18314"/>
                </a:lnTo>
                <a:close/>
              </a:path>
              <a:path w="872490" h="168275">
                <a:moveTo>
                  <a:pt x="872348" y="0"/>
                </a:moveTo>
                <a:lnTo>
                  <a:pt x="857508" y="0"/>
                </a:lnTo>
                <a:lnTo>
                  <a:pt x="857508" y="167696"/>
                </a:lnTo>
                <a:lnTo>
                  <a:pt x="872348" y="167696"/>
                </a:lnTo>
                <a:lnTo>
                  <a:pt x="872348" y="79952"/>
                </a:lnTo>
                <a:lnTo>
                  <a:pt x="862516" y="79952"/>
                </a:lnTo>
                <a:lnTo>
                  <a:pt x="862516" y="67338"/>
                </a:lnTo>
                <a:lnTo>
                  <a:pt x="872348" y="67338"/>
                </a:lnTo>
                <a:lnTo>
                  <a:pt x="872348" y="0"/>
                </a:lnTo>
                <a:close/>
              </a:path>
              <a:path w="872490" h="168275">
                <a:moveTo>
                  <a:pt x="834876" y="4452"/>
                </a:moveTo>
                <a:lnTo>
                  <a:pt x="820221" y="4452"/>
                </a:lnTo>
                <a:lnTo>
                  <a:pt x="820221" y="159534"/>
                </a:lnTo>
                <a:lnTo>
                  <a:pt x="834876" y="159534"/>
                </a:lnTo>
                <a:lnTo>
                  <a:pt x="834876" y="79952"/>
                </a:lnTo>
                <a:lnTo>
                  <a:pt x="830424" y="79952"/>
                </a:lnTo>
                <a:lnTo>
                  <a:pt x="830424" y="67338"/>
                </a:lnTo>
                <a:lnTo>
                  <a:pt x="834876" y="67338"/>
                </a:lnTo>
                <a:lnTo>
                  <a:pt x="834876" y="4452"/>
                </a:lnTo>
                <a:close/>
              </a:path>
              <a:path w="872490" h="168275">
                <a:moveTo>
                  <a:pt x="834876" y="67338"/>
                </a:moveTo>
                <a:lnTo>
                  <a:pt x="830424" y="67338"/>
                </a:lnTo>
                <a:lnTo>
                  <a:pt x="830424" y="79952"/>
                </a:lnTo>
                <a:lnTo>
                  <a:pt x="834876" y="79952"/>
                </a:lnTo>
                <a:lnTo>
                  <a:pt x="834876" y="67338"/>
                </a:lnTo>
                <a:close/>
              </a:path>
              <a:path w="872490" h="168275">
                <a:moveTo>
                  <a:pt x="857508" y="67338"/>
                </a:moveTo>
                <a:lnTo>
                  <a:pt x="834876" y="67338"/>
                </a:lnTo>
                <a:lnTo>
                  <a:pt x="834876" y="79952"/>
                </a:lnTo>
                <a:lnTo>
                  <a:pt x="857508" y="79952"/>
                </a:lnTo>
                <a:lnTo>
                  <a:pt x="857508" y="67338"/>
                </a:lnTo>
                <a:close/>
              </a:path>
              <a:path w="872490" h="168275">
                <a:moveTo>
                  <a:pt x="872348" y="67338"/>
                </a:moveTo>
                <a:lnTo>
                  <a:pt x="862516" y="67338"/>
                </a:lnTo>
                <a:lnTo>
                  <a:pt x="862516" y="79952"/>
                </a:lnTo>
                <a:lnTo>
                  <a:pt x="872348" y="79952"/>
                </a:lnTo>
                <a:lnTo>
                  <a:pt x="872348" y="67338"/>
                </a:lnTo>
                <a:close/>
              </a:path>
              <a:path w="872490" h="168275">
                <a:moveTo>
                  <a:pt x="792210" y="21518"/>
                </a:moveTo>
                <a:lnTo>
                  <a:pt x="787016" y="21518"/>
                </a:lnTo>
                <a:lnTo>
                  <a:pt x="787016" y="24486"/>
                </a:lnTo>
                <a:lnTo>
                  <a:pt x="784039" y="52573"/>
                </a:lnTo>
                <a:lnTo>
                  <a:pt x="774332" y="78329"/>
                </a:lnTo>
                <a:lnTo>
                  <a:pt x="756729" y="101233"/>
                </a:lnTo>
                <a:lnTo>
                  <a:pt x="730066" y="120763"/>
                </a:lnTo>
                <a:lnTo>
                  <a:pt x="739156" y="131708"/>
                </a:lnTo>
                <a:lnTo>
                  <a:pt x="769144" y="109221"/>
                </a:lnTo>
                <a:lnTo>
                  <a:pt x="788453" y="82735"/>
                </a:lnTo>
                <a:lnTo>
                  <a:pt x="798790" y="53187"/>
                </a:lnTo>
                <a:lnTo>
                  <a:pt x="800617" y="34318"/>
                </a:lnTo>
                <a:lnTo>
                  <a:pt x="792210" y="34318"/>
                </a:lnTo>
                <a:lnTo>
                  <a:pt x="792210" y="21518"/>
                </a:lnTo>
                <a:close/>
              </a:path>
              <a:path w="872490" h="168275">
                <a:moveTo>
                  <a:pt x="787016" y="21518"/>
                </a:moveTo>
                <a:lnTo>
                  <a:pt x="736558" y="21518"/>
                </a:lnTo>
                <a:lnTo>
                  <a:pt x="736558" y="34318"/>
                </a:lnTo>
                <a:lnTo>
                  <a:pt x="785974" y="34318"/>
                </a:lnTo>
                <a:lnTo>
                  <a:pt x="787016" y="24486"/>
                </a:lnTo>
                <a:lnTo>
                  <a:pt x="787016" y="21518"/>
                </a:lnTo>
                <a:close/>
              </a:path>
              <a:path w="872490" h="168275">
                <a:moveTo>
                  <a:pt x="801856" y="21518"/>
                </a:moveTo>
                <a:lnTo>
                  <a:pt x="792210" y="21518"/>
                </a:lnTo>
                <a:lnTo>
                  <a:pt x="792210" y="34318"/>
                </a:lnTo>
                <a:lnTo>
                  <a:pt x="800617" y="34318"/>
                </a:lnTo>
                <a:lnTo>
                  <a:pt x="801856" y="21518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83" name="object 83"/>
          <p:cNvSpPr/>
          <p:nvPr/>
        </p:nvSpPr>
        <p:spPr>
          <a:xfrm>
            <a:off x="5810574" y="1500734"/>
            <a:ext cx="255821" cy="57186"/>
          </a:xfrm>
          <a:custGeom>
            <a:avLst/>
            <a:gdLst/>
            <a:ahLst/>
            <a:cxnLst/>
            <a:rect l="l" t="t" r="r" b="b"/>
            <a:pathLst>
              <a:path w="749934" h="167639">
                <a:moveTo>
                  <a:pt x="137459" y="0"/>
                </a:moveTo>
                <a:lnTo>
                  <a:pt x="122062" y="0"/>
                </a:lnTo>
                <a:lnTo>
                  <a:pt x="122062" y="103511"/>
                </a:lnTo>
                <a:lnTo>
                  <a:pt x="137459" y="103511"/>
                </a:lnTo>
                <a:lnTo>
                  <a:pt x="137459" y="72532"/>
                </a:lnTo>
                <a:lnTo>
                  <a:pt x="130595" y="72532"/>
                </a:lnTo>
                <a:lnTo>
                  <a:pt x="130595" y="59918"/>
                </a:lnTo>
                <a:lnTo>
                  <a:pt x="137459" y="59918"/>
                </a:lnTo>
                <a:lnTo>
                  <a:pt x="137459" y="42480"/>
                </a:lnTo>
                <a:lnTo>
                  <a:pt x="130595" y="42480"/>
                </a:lnTo>
                <a:lnTo>
                  <a:pt x="130595" y="29866"/>
                </a:lnTo>
                <a:lnTo>
                  <a:pt x="137459" y="29866"/>
                </a:lnTo>
                <a:lnTo>
                  <a:pt x="137459" y="0"/>
                </a:lnTo>
                <a:close/>
              </a:path>
              <a:path w="749934" h="167639">
                <a:moveTo>
                  <a:pt x="21147" y="80400"/>
                </a:moveTo>
                <a:lnTo>
                  <a:pt x="0" y="80509"/>
                </a:lnTo>
                <a:lnTo>
                  <a:pt x="1669" y="93494"/>
                </a:lnTo>
                <a:lnTo>
                  <a:pt x="23822" y="93355"/>
                </a:lnTo>
                <a:lnTo>
                  <a:pt x="48393" y="92659"/>
                </a:lnTo>
                <a:lnTo>
                  <a:pt x="73903" y="90990"/>
                </a:lnTo>
                <a:lnTo>
                  <a:pt x="98874" y="87929"/>
                </a:lnTo>
                <a:lnTo>
                  <a:pt x="98619" y="84775"/>
                </a:lnTo>
                <a:lnTo>
                  <a:pt x="21147" y="84775"/>
                </a:lnTo>
                <a:lnTo>
                  <a:pt x="21147" y="80400"/>
                </a:lnTo>
                <a:close/>
              </a:path>
              <a:path w="749934" h="167639">
                <a:moveTo>
                  <a:pt x="35987" y="80105"/>
                </a:moveTo>
                <a:lnTo>
                  <a:pt x="22477" y="80393"/>
                </a:lnTo>
                <a:lnTo>
                  <a:pt x="21147" y="80400"/>
                </a:lnTo>
                <a:lnTo>
                  <a:pt x="21147" y="84775"/>
                </a:lnTo>
                <a:lnTo>
                  <a:pt x="35987" y="84775"/>
                </a:lnTo>
                <a:lnTo>
                  <a:pt x="35987" y="80105"/>
                </a:lnTo>
                <a:close/>
              </a:path>
              <a:path w="749934" h="167639">
                <a:moveTo>
                  <a:pt x="61216" y="79206"/>
                </a:moveTo>
                <a:lnTo>
                  <a:pt x="47512" y="79859"/>
                </a:lnTo>
                <a:lnTo>
                  <a:pt x="35987" y="80105"/>
                </a:lnTo>
                <a:lnTo>
                  <a:pt x="35987" y="84775"/>
                </a:lnTo>
                <a:lnTo>
                  <a:pt x="61216" y="84775"/>
                </a:lnTo>
                <a:lnTo>
                  <a:pt x="61216" y="79206"/>
                </a:lnTo>
                <a:close/>
              </a:path>
              <a:path w="749934" h="167639">
                <a:moveTo>
                  <a:pt x="76057" y="78382"/>
                </a:moveTo>
                <a:lnTo>
                  <a:pt x="73277" y="78630"/>
                </a:lnTo>
                <a:lnTo>
                  <a:pt x="61216" y="79206"/>
                </a:lnTo>
                <a:lnTo>
                  <a:pt x="61216" y="84775"/>
                </a:lnTo>
                <a:lnTo>
                  <a:pt x="76057" y="84775"/>
                </a:lnTo>
                <a:lnTo>
                  <a:pt x="76057" y="78382"/>
                </a:lnTo>
                <a:close/>
              </a:path>
              <a:path w="749934" h="167639">
                <a:moveTo>
                  <a:pt x="97946" y="76428"/>
                </a:moveTo>
                <a:lnTo>
                  <a:pt x="76057" y="78382"/>
                </a:lnTo>
                <a:lnTo>
                  <a:pt x="76057" y="84775"/>
                </a:lnTo>
                <a:lnTo>
                  <a:pt x="98619" y="84775"/>
                </a:lnTo>
                <a:lnTo>
                  <a:pt x="97946" y="76428"/>
                </a:lnTo>
                <a:close/>
              </a:path>
              <a:path w="749934" h="167639">
                <a:moveTo>
                  <a:pt x="35987" y="22446"/>
                </a:moveTo>
                <a:lnTo>
                  <a:pt x="21147" y="22446"/>
                </a:lnTo>
                <a:lnTo>
                  <a:pt x="21147" y="80400"/>
                </a:lnTo>
                <a:lnTo>
                  <a:pt x="22477" y="80393"/>
                </a:lnTo>
                <a:lnTo>
                  <a:pt x="35987" y="80105"/>
                </a:lnTo>
                <a:lnTo>
                  <a:pt x="35987" y="22446"/>
                </a:lnTo>
                <a:close/>
              </a:path>
              <a:path w="749934" h="167639">
                <a:moveTo>
                  <a:pt x="76057" y="22446"/>
                </a:moveTo>
                <a:lnTo>
                  <a:pt x="61216" y="22446"/>
                </a:lnTo>
                <a:lnTo>
                  <a:pt x="61216" y="79206"/>
                </a:lnTo>
                <a:lnTo>
                  <a:pt x="73277" y="78630"/>
                </a:lnTo>
                <a:lnTo>
                  <a:pt x="76057" y="78382"/>
                </a:lnTo>
                <a:lnTo>
                  <a:pt x="76057" y="22446"/>
                </a:lnTo>
                <a:close/>
              </a:path>
              <a:path w="749934" h="167639">
                <a:moveTo>
                  <a:pt x="122062" y="59918"/>
                </a:moveTo>
                <a:lnTo>
                  <a:pt x="94607" y="59918"/>
                </a:lnTo>
                <a:lnTo>
                  <a:pt x="94607" y="72532"/>
                </a:lnTo>
                <a:lnTo>
                  <a:pt x="122062" y="72532"/>
                </a:lnTo>
                <a:lnTo>
                  <a:pt x="122062" y="59918"/>
                </a:lnTo>
                <a:close/>
              </a:path>
              <a:path w="749934" h="167639">
                <a:moveTo>
                  <a:pt x="137459" y="59918"/>
                </a:moveTo>
                <a:lnTo>
                  <a:pt x="130595" y="59918"/>
                </a:lnTo>
                <a:lnTo>
                  <a:pt x="130595" y="72532"/>
                </a:lnTo>
                <a:lnTo>
                  <a:pt x="137459" y="72532"/>
                </a:lnTo>
                <a:lnTo>
                  <a:pt x="137459" y="59918"/>
                </a:lnTo>
                <a:close/>
              </a:path>
              <a:path w="749934" h="167639">
                <a:moveTo>
                  <a:pt x="122062" y="29866"/>
                </a:moveTo>
                <a:lnTo>
                  <a:pt x="94607" y="29866"/>
                </a:lnTo>
                <a:lnTo>
                  <a:pt x="94607" y="42480"/>
                </a:lnTo>
                <a:lnTo>
                  <a:pt x="122062" y="42480"/>
                </a:lnTo>
                <a:lnTo>
                  <a:pt x="122062" y="29866"/>
                </a:lnTo>
                <a:close/>
              </a:path>
              <a:path w="749934" h="167639">
                <a:moveTo>
                  <a:pt x="137459" y="29866"/>
                </a:moveTo>
                <a:lnTo>
                  <a:pt x="130595" y="29866"/>
                </a:lnTo>
                <a:lnTo>
                  <a:pt x="130595" y="42480"/>
                </a:lnTo>
                <a:lnTo>
                  <a:pt x="137459" y="42480"/>
                </a:lnTo>
                <a:lnTo>
                  <a:pt x="137459" y="29866"/>
                </a:lnTo>
                <a:close/>
              </a:path>
              <a:path w="749934" h="167639">
                <a:moveTo>
                  <a:pt x="92752" y="12614"/>
                </a:moveTo>
                <a:lnTo>
                  <a:pt x="4452" y="12614"/>
                </a:lnTo>
                <a:lnTo>
                  <a:pt x="4452" y="25228"/>
                </a:lnTo>
                <a:lnTo>
                  <a:pt x="21147" y="25228"/>
                </a:lnTo>
                <a:lnTo>
                  <a:pt x="21147" y="22446"/>
                </a:lnTo>
                <a:lnTo>
                  <a:pt x="92752" y="22446"/>
                </a:lnTo>
                <a:lnTo>
                  <a:pt x="92752" y="12614"/>
                </a:lnTo>
                <a:close/>
              </a:path>
              <a:path w="749934" h="167639">
                <a:moveTo>
                  <a:pt x="61216" y="22446"/>
                </a:moveTo>
                <a:lnTo>
                  <a:pt x="35987" y="22446"/>
                </a:lnTo>
                <a:lnTo>
                  <a:pt x="35987" y="25228"/>
                </a:lnTo>
                <a:lnTo>
                  <a:pt x="61216" y="25228"/>
                </a:lnTo>
                <a:lnTo>
                  <a:pt x="61216" y="22446"/>
                </a:lnTo>
                <a:close/>
              </a:path>
              <a:path w="749934" h="167639">
                <a:moveTo>
                  <a:pt x="92752" y="22446"/>
                </a:moveTo>
                <a:lnTo>
                  <a:pt x="76057" y="22446"/>
                </a:lnTo>
                <a:lnTo>
                  <a:pt x="76057" y="25228"/>
                </a:lnTo>
                <a:lnTo>
                  <a:pt x="92752" y="25228"/>
                </a:lnTo>
                <a:lnTo>
                  <a:pt x="92752" y="22446"/>
                </a:lnTo>
                <a:close/>
              </a:path>
              <a:path w="749934" h="167639">
                <a:moveTo>
                  <a:pt x="82364" y="106850"/>
                </a:moveTo>
                <a:lnTo>
                  <a:pt x="58897" y="108862"/>
                </a:lnTo>
                <a:lnTo>
                  <a:pt x="41274" y="114734"/>
                </a:lnTo>
                <a:lnTo>
                  <a:pt x="30190" y="124224"/>
                </a:lnTo>
                <a:lnTo>
                  <a:pt x="26341" y="137088"/>
                </a:lnTo>
                <a:lnTo>
                  <a:pt x="30190" y="149951"/>
                </a:lnTo>
                <a:lnTo>
                  <a:pt x="41274" y="159441"/>
                </a:lnTo>
                <a:lnTo>
                  <a:pt x="58897" y="165313"/>
                </a:lnTo>
                <a:lnTo>
                  <a:pt x="82364" y="167325"/>
                </a:lnTo>
                <a:lnTo>
                  <a:pt x="105723" y="165313"/>
                </a:lnTo>
                <a:lnTo>
                  <a:pt x="123291" y="159441"/>
                </a:lnTo>
                <a:lnTo>
                  <a:pt x="127941" y="155453"/>
                </a:lnTo>
                <a:lnTo>
                  <a:pt x="82364" y="155453"/>
                </a:lnTo>
                <a:lnTo>
                  <a:pt x="65294" y="154201"/>
                </a:lnTo>
                <a:lnTo>
                  <a:pt x="52521" y="150583"/>
                </a:lnTo>
                <a:lnTo>
                  <a:pt x="44512" y="144809"/>
                </a:lnTo>
                <a:lnTo>
                  <a:pt x="41738" y="137088"/>
                </a:lnTo>
                <a:lnTo>
                  <a:pt x="44512" y="129395"/>
                </a:lnTo>
                <a:lnTo>
                  <a:pt x="52521" y="123685"/>
                </a:lnTo>
                <a:lnTo>
                  <a:pt x="65294" y="120131"/>
                </a:lnTo>
                <a:lnTo>
                  <a:pt x="82364" y="118908"/>
                </a:lnTo>
                <a:lnTo>
                  <a:pt x="128157" y="118908"/>
                </a:lnTo>
                <a:lnTo>
                  <a:pt x="123291" y="114734"/>
                </a:lnTo>
                <a:lnTo>
                  <a:pt x="105723" y="108862"/>
                </a:lnTo>
                <a:lnTo>
                  <a:pt x="82364" y="106850"/>
                </a:lnTo>
                <a:close/>
              </a:path>
              <a:path w="749934" h="167639">
                <a:moveTo>
                  <a:pt x="128157" y="118908"/>
                </a:moveTo>
                <a:lnTo>
                  <a:pt x="82364" y="118908"/>
                </a:lnTo>
                <a:lnTo>
                  <a:pt x="99433" y="120131"/>
                </a:lnTo>
                <a:lnTo>
                  <a:pt x="112207" y="123685"/>
                </a:lnTo>
                <a:lnTo>
                  <a:pt x="120215" y="129395"/>
                </a:lnTo>
                <a:lnTo>
                  <a:pt x="122989" y="137088"/>
                </a:lnTo>
                <a:lnTo>
                  <a:pt x="120215" y="144809"/>
                </a:lnTo>
                <a:lnTo>
                  <a:pt x="112207" y="150583"/>
                </a:lnTo>
                <a:lnTo>
                  <a:pt x="99433" y="154201"/>
                </a:lnTo>
                <a:lnTo>
                  <a:pt x="82364" y="155453"/>
                </a:lnTo>
                <a:lnTo>
                  <a:pt x="127941" y="155453"/>
                </a:lnTo>
                <a:lnTo>
                  <a:pt x="134354" y="149951"/>
                </a:lnTo>
                <a:lnTo>
                  <a:pt x="138201" y="137088"/>
                </a:lnTo>
                <a:lnTo>
                  <a:pt x="134354" y="124224"/>
                </a:lnTo>
                <a:lnTo>
                  <a:pt x="128157" y="118908"/>
                </a:lnTo>
                <a:close/>
              </a:path>
              <a:path w="749934" h="167639">
                <a:moveTo>
                  <a:pt x="308109" y="0"/>
                </a:moveTo>
                <a:lnTo>
                  <a:pt x="292712" y="0"/>
                </a:lnTo>
                <a:lnTo>
                  <a:pt x="292712" y="98132"/>
                </a:lnTo>
                <a:lnTo>
                  <a:pt x="308109" y="98132"/>
                </a:lnTo>
                <a:lnTo>
                  <a:pt x="308109" y="54723"/>
                </a:lnTo>
                <a:lnTo>
                  <a:pt x="296978" y="54723"/>
                </a:lnTo>
                <a:lnTo>
                  <a:pt x="296978" y="41924"/>
                </a:lnTo>
                <a:lnTo>
                  <a:pt x="308109" y="41924"/>
                </a:lnTo>
                <a:lnTo>
                  <a:pt x="308109" y="0"/>
                </a:lnTo>
                <a:close/>
              </a:path>
              <a:path w="749934" h="167639">
                <a:moveTo>
                  <a:pt x="215913" y="15953"/>
                </a:moveTo>
                <a:lnTo>
                  <a:pt x="212945" y="15953"/>
                </a:lnTo>
                <a:lnTo>
                  <a:pt x="212945" y="29495"/>
                </a:lnTo>
                <a:lnTo>
                  <a:pt x="209858" y="46840"/>
                </a:lnTo>
                <a:lnTo>
                  <a:pt x="201188" y="62515"/>
                </a:lnTo>
                <a:lnTo>
                  <a:pt x="187823" y="75407"/>
                </a:lnTo>
                <a:lnTo>
                  <a:pt x="170650" y="84404"/>
                </a:lnTo>
                <a:lnTo>
                  <a:pt x="178626" y="96648"/>
                </a:lnTo>
                <a:lnTo>
                  <a:pt x="197777" y="86077"/>
                </a:lnTo>
                <a:lnTo>
                  <a:pt x="212597" y="70654"/>
                </a:lnTo>
                <a:lnTo>
                  <a:pt x="221094" y="53590"/>
                </a:lnTo>
                <a:lnTo>
                  <a:pt x="219150" y="49735"/>
                </a:lnTo>
                <a:lnTo>
                  <a:pt x="215942" y="29495"/>
                </a:lnTo>
                <a:lnTo>
                  <a:pt x="215913" y="15953"/>
                </a:lnTo>
                <a:close/>
              </a:path>
              <a:path w="749934" h="167639">
                <a:moveTo>
                  <a:pt x="228342" y="15953"/>
                </a:moveTo>
                <a:lnTo>
                  <a:pt x="225559" y="15953"/>
                </a:lnTo>
                <a:lnTo>
                  <a:pt x="225559" y="29495"/>
                </a:lnTo>
                <a:lnTo>
                  <a:pt x="222165" y="51439"/>
                </a:lnTo>
                <a:lnTo>
                  <a:pt x="221094" y="53590"/>
                </a:lnTo>
                <a:lnTo>
                  <a:pt x="228318" y="67918"/>
                </a:lnTo>
                <a:lnTo>
                  <a:pt x="242599" y="82656"/>
                </a:lnTo>
                <a:lnTo>
                  <a:pt x="261176" y="92752"/>
                </a:lnTo>
                <a:lnTo>
                  <a:pt x="268967" y="80509"/>
                </a:lnTo>
                <a:lnTo>
                  <a:pt x="252367" y="71961"/>
                </a:lnTo>
                <a:lnTo>
                  <a:pt x="239541" y="59848"/>
                </a:lnTo>
                <a:lnTo>
                  <a:pt x="231272" y="45266"/>
                </a:lnTo>
                <a:lnTo>
                  <a:pt x="228376" y="29495"/>
                </a:lnTo>
                <a:lnTo>
                  <a:pt x="228342" y="15953"/>
                </a:lnTo>
                <a:close/>
              </a:path>
              <a:path w="749934" h="167639">
                <a:moveTo>
                  <a:pt x="292712" y="41924"/>
                </a:moveTo>
                <a:lnTo>
                  <a:pt x="259692" y="41924"/>
                </a:lnTo>
                <a:lnTo>
                  <a:pt x="259692" y="54723"/>
                </a:lnTo>
                <a:lnTo>
                  <a:pt x="292712" y="54723"/>
                </a:lnTo>
                <a:lnTo>
                  <a:pt x="292712" y="41924"/>
                </a:lnTo>
                <a:close/>
              </a:path>
              <a:path w="749934" h="167639">
                <a:moveTo>
                  <a:pt x="308109" y="41924"/>
                </a:moveTo>
                <a:lnTo>
                  <a:pt x="296978" y="41924"/>
                </a:lnTo>
                <a:lnTo>
                  <a:pt x="296978" y="54723"/>
                </a:lnTo>
                <a:lnTo>
                  <a:pt x="308109" y="54723"/>
                </a:lnTo>
                <a:lnTo>
                  <a:pt x="308109" y="41924"/>
                </a:lnTo>
                <a:close/>
              </a:path>
              <a:path w="749934" h="167639">
                <a:moveTo>
                  <a:pt x="225559" y="15953"/>
                </a:moveTo>
                <a:lnTo>
                  <a:pt x="215913" y="15953"/>
                </a:lnTo>
                <a:lnTo>
                  <a:pt x="215942" y="29495"/>
                </a:lnTo>
                <a:lnTo>
                  <a:pt x="219150" y="49735"/>
                </a:lnTo>
                <a:lnTo>
                  <a:pt x="221094" y="53590"/>
                </a:lnTo>
                <a:lnTo>
                  <a:pt x="222165" y="51439"/>
                </a:lnTo>
                <a:lnTo>
                  <a:pt x="225559" y="29495"/>
                </a:lnTo>
                <a:lnTo>
                  <a:pt x="225559" y="15953"/>
                </a:lnTo>
                <a:close/>
              </a:path>
              <a:path w="749934" h="167639">
                <a:moveTo>
                  <a:pt x="265072" y="10759"/>
                </a:moveTo>
                <a:lnTo>
                  <a:pt x="175473" y="10759"/>
                </a:lnTo>
                <a:lnTo>
                  <a:pt x="175473" y="23188"/>
                </a:lnTo>
                <a:lnTo>
                  <a:pt x="212945" y="23188"/>
                </a:lnTo>
                <a:lnTo>
                  <a:pt x="212945" y="15953"/>
                </a:lnTo>
                <a:lnTo>
                  <a:pt x="265072" y="15953"/>
                </a:lnTo>
                <a:lnTo>
                  <a:pt x="265072" y="10759"/>
                </a:lnTo>
                <a:close/>
              </a:path>
              <a:path w="749934" h="167639">
                <a:moveTo>
                  <a:pt x="265072" y="15953"/>
                </a:moveTo>
                <a:lnTo>
                  <a:pt x="228342" y="15953"/>
                </a:lnTo>
                <a:lnTo>
                  <a:pt x="228342" y="23188"/>
                </a:lnTo>
                <a:lnTo>
                  <a:pt x="265072" y="23188"/>
                </a:lnTo>
                <a:lnTo>
                  <a:pt x="265072" y="15953"/>
                </a:lnTo>
                <a:close/>
              </a:path>
              <a:path w="749934" h="167639">
                <a:moveTo>
                  <a:pt x="308109" y="106294"/>
                </a:moveTo>
                <a:lnTo>
                  <a:pt x="199403" y="106294"/>
                </a:lnTo>
                <a:lnTo>
                  <a:pt x="199403" y="165470"/>
                </a:lnTo>
                <a:lnTo>
                  <a:pt x="308109" y="165470"/>
                </a:lnTo>
                <a:lnTo>
                  <a:pt x="308109" y="153041"/>
                </a:lnTo>
                <a:lnTo>
                  <a:pt x="214429" y="153041"/>
                </a:lnTo>
                <a:lnTo>
                  <a:pt x="214429" y="118537"/>
                </a:lnTo>
                <a:lnTo>
                  <a:pt x="308109" y="118537"/>
                </a:lnTo>
                <a:lnTo>
                  <a:pt x="308109" y="106294"/>
                </a:lnTo>
                <a:close/>
              </a:path>
              <a:path w="749934" h="167639">
                <a:moveTo>
                  <a:pt x="308109" y="118537"/>
                </a:moveTo>
                <a:lnTo>
                  <a:pt x="293083" y="118537"/>
                </a:lnTo>
                <a:lnTo>
                  <a:pt x="293083" y="153041"/>
                </a:lnTo>
                <a:lnTo>
                  <a:pt x="308109" y="153041"/>
                </a:lnTo>
                <a:lnTo>
                  <a:pt x="308109" y="118537"/>
                </a:lnTo>
                <a:close/>
              </a:path>
              <a:path w="749934" h="167639">
                <a:moveTo>
                  <a:pt x="463668" y="18314"/>
                </a:moveTo>
                <a:lnTo>
                  <a:pt x="458134" y="18314"/>
                </a:lnTo>
                <a:lnTo>
                  <a:pt x="458134" y="153227"/>
                </a:lnTo>
                <a:lnTo>
                  <a:pt x="473681" y="153227"/>
                </a:lnTo>
                <a:lnTo>
                  <a:pt x="473681" y="39131"/>
                </a:lnTo>
                <a:lnTo>
                  <a:pt x="463668" y="39131"/>
                </a:lnTo>
                <a:lnTo>
                  <a:pt x="463668" y="18314"/>
                </a:lnTo>
                <a:close/>
              </a:path>
              <a:path w="749934" h="167639">
                <a:moveTo>
                  <a:pt x="458134" y="18314"/>
                </a:moveTo>
                <a:lnTo>
                  <a:pt x="453918" y="18314"/>
                </a:lnTo>
                <a:lnTo>
                  <a:pt x="394630" y="112120"/>
                </a:lnTo>
                <a:lnTo>
                  <a:pt x="394630" y="125559"/>
                </a:lnTo>
                <a:lnTo>
                  <a:pt x="458134" y="125559"/>
                </a:lnTo>
                <a:lnTo>
                  <a:pt x="458134" y="111066"/>
                </a:lnTo>
                <a:lnTo>
                  <a:pt x="412285" y="111066"/>
                </a:lnTo>
                <a:lnTo>
                  <a:pt x="412285" y="110012"/>
                </a:lnTo>
                <a:lnTo>
                  <a:pt x="457080" y="39131"/>
                </a:lnTo>
                <a:lnTo>
                  <a:pt x="458134" y="39131"/>
                </a:lnTo>
                <a:lnTo>
                  <a:pt x="458134" y="18314"/>
                </a:lnTo>
                <a:close/>
              </a:path>
              <a:path w="749934" h="167639">
                <a:moveTo>
                  <a:pt x="492126" y="111066"/>
                </a:moveTo>
                <a:lnTo>
                  <a:pt x="473681" y="111066"/>
                </a:lnTo>
                <a:lnTo>
                  <a:pt x="473681" y="125559"/>
                </a:lnTo>
                <a:lnTo>
                  <a:pt x="492126" y="125559"/>
                </a:lnTo>
                <a:lnTo>
                  <a:pt x="492126" y="111066"/>
                </a:lnTo>
                <a:close/>
              </a:path>
              <a:path w="749934" h="167639">
                <a:moveTo>
                  <a:pt x="473681" y="18314"/>
                </a:moveTo>
                <a:lnTo>
                  <a:pt x="463668" y="18314"/>
                </a:lnTo>
                <a:lnTo>
                  <a:pt x="463668" y="39131"/>
                </a:lnTo>
                <a:lnTo>
                  <a:pt x="473681" y="39131"/>
                </a:lnTo>
                <a:lnTo>
                  <a:pt x="473681" y="18314"/>
                </a:lnTo>
                <a:close/>
              </a:path>
              <a:path w="749934" h="167639">
                <a:moveTo>
                  <a:pt x="525316" y="130565"/>
                </a:moveTo>
                <a:lnTo>
                  <a:pt x="518816" y="130565"/>
                </a:lnTo>
                <a:lnTo>
                  <a:pt x="516028" y="131729"/>
                </a:lnTo>
                <a:lnTo>
                  <a:pt x="511372" y="136384"/>
                </a:lnTo>
                <a:lnTo>
                  <a:pt x="510208" y="139173"/>
                </a:lnTo>
                <a:lnTo>
                  <a:pt x="510208" y="145673"/>
                </a:lnTo>
                <a:lnTo>
                  <a:pt x="511372" y="148462"/>
                </a:lnTo>
                <a:lnTo>
                  <a:pt x="516028" y="153117"/>
                </a:lnTo>
                <a:lnTo>
                  <a:pt x="518816" y="154281"/>
                </a:lnTo>
                <a:lnTo>
                  <a:pt x="524262" y="154281"/>
                </a:lnTo>
                <a:lnTo>
                  <a:pt x="526238" y="153754"/>
                </a:lnTo>
                <a:lnTo>
                  <a:pt x="529795" y="151602"/>
                </a:lnTo>
                <a:lnTo>
                  <a:pt x="531223" y="150152"/>
                </a:lnTo>
                <a:lnTo>
                  <a:pt x="532277" y="148352"/>
                </a:lnTo>
                <a:lnTo>
                  <a:pt x="533375" y="146551"/>
                </a:lnTo>
                <a:lnTo>
                  <a:pt x="533924" y="144575"/>
                </a:lnTo>
                <a:lnTo>
                  <a:pt x="533924" y="139173"/>
                </a:lnTo>
                <a:lnTo>
                  <a:pt x="532760" y="136384"/>
                </a:lnTo>
                <a:lnTo>
                  <a:pt x="528105" y="131729"/>
                </a:lnTo>
                <a:lnTo>
                  <a:pt x="525316" y="130565"/>
                </a:lnTo>
                <a:close/>
              </a:path>
              <a:path w="749934" h="167639">
                <a:moveTo>
                  <a:pt x="640263" y="18314"/>
                </a:moveTo>
                <a:lnTo>
                  <a:pt x="553834" y="18314"/>
                </a:lnTo>
                <a:lnTo>
                  <a:pt x="553834" y="32806"/>
                </a:lnTo>
                <a:lnTo>
                  <a:pt x="623399" y="32806"/>
                </a:lnTo>
                <a:lnTo>
                  <a:pt x="623399" y="33860"/>
                </a:lnTo>
                <a:lnTo>
                  <a:pt x="563057" y="153227"/>
                </a:lnTo>
                <a:lnTo>
                  <a:pt x="580185" y="153227"/>
                </a:lnTo>
                <a:lnTo>
                  <a:pt x="640263" y="33597"/>
                </a:lnTo>
                <a:lnTo>
                  <a:pt x="640263" y="18314"/>
                </a:lnTo>
                <a:close/>
              </a:path>
              <a:path w="749934" h="167639">
                <a:moveTo>
                  <a:pt x="679080" y="119498"/>
                </a:moveTo>
                <a:lnTo>
                  <a:pt x="663270" y="119498"/>
                </a:lnTo>
                <a:lnTo>
                  <a:pt x="663583" y="125603"/>
                </a:lnTo>
                <a:lnTo>
                  <a:pt x="690476" y="153534"/>
                </a:lnTo>
                <a:lnTo>
                  <a:pt x="697437" y="155071"/>
                </a:lnTo>
                <a:lnTo>
                  <a:pt x="713730" y="155071"/>
                </a:lnTo>
                <a:lnTo>
                  <a:pt x="721372" y="153139"/>
                </a:lnTo>
                <a:lnTo>
                  <a:pt x="734810" y="145365"/>
                </a:lnTo>
                <a:lnTo>
                  <a:pt x="739558" y="140579"/>
                </a:lnTo>
                <a:lnTo>
                  <a:pt x="698272" y="140579"/>
                </a:lnTo>
                <a:lnTo>
                  <a:pt x="692343" y="138602"/>
                </a:lnTo>
                <a:lnTo>
                  <a:pt x="687380" y="134650"/>
                </a:lnTo>
                <a:lnTo>
                  <a:pt x="682462" y="130653"/>
                </a:lnTo>
                <a:lnTo>
                  <a:pt x="679695" y="125603"/>
                </a:lnTo>
                <a:lnTo>
                  <a:pt x="679080" y="119498"/>
                </a:lnTo>
                <a:close/>
              </a:path>
              <a:path w="749934" h="167639">
                <a:moveTo>
                  <a:pt x="739951" y="79666"/>
                </a:moveTo>
                <a:lnTo>
                  <a:pt x="699984" y="79666"/>
                </a:lnTo>
                <a:lnTo>
                  <a:pt x="709866" y="79754"/>
                </a:lnTo>
                <a:lnTo>
                  <a:pt x="714982" y="81115"/>
                </a:lnTo>
                <a:lnTo>
                  <a:pt x="723941" y="86473"/>
                </a:lnTo>
                <a:lnTo>
                  <a:pt x="727454" y="90140"/>
                </a:lnTo>
                <a:lnTo>
                  <a:pt x="730002" y="94795"/>
                </a:lnTo>
                <a:lnTo>
                  <a:pt x="732593" y="99406"/>
                </a:lnTo>
                <a:lnTo>
                  <a:pt x="733888" y="104655"/>
                </a:lnTo>
                <a:lnTo>
                  <a:pt x="733888" y="116292"/>
                </a:lnTo>
                <a:lnTo>
                  <a:pt x="710700" y="140579"/>
                </a:lnTo>
                <a:lnTo>
                  <a:pt x="739558" y="140579"/>
                </a:lnTo>
                <a:lnTo>
                  <a:pt x="740080" y="140052"/>
                </a:lnTo>
                <a:lnTo>
                  <a:pt x="747766" y="126569"/>
                </a:lnTo>
                <a:lnTo>
                  <a:pt x="749698" y="118884"/>
                </a:lnTo>
                <a:lnTo>
                  <a:pt x="749698" y="101536"/>
                </a:lnTo>
                <a:lnTo>
                  <a:pt x="747832" y="93763"/>
                </a:lnTo>
                <a:lnTo>
                  <a:pt x="740410" y="80149"/>
                </a:lnTo>
                <a:lnTo>
                  <a:pt x="739951" y="79666"/>
                </a:lnTo>
                <a:close/>
              </a:path>
              <a:path w="749934" h="167639">
                <a:moveTo>
                  <a:pt x="743638" y="18314"/>
                </a:moveTo>
                <a:lnTo>
                  <a:pt x="673546" y="18314"/>
                </a:lnTo>
                <a:lnTo>
                  <a:pt x="665378" y="84716"/>
                </a:lnTo>
                <a:lnTo>
                  <a:pt x="680661" y="86561"/>
                </a:lnTo>
                <a:lnTo>
                  <a:pt x="683472" y="84541"/>
                </a:lnTo>
                <a:lnTo>
                  <a:pt x="687051" y="82894"/>
                </a:lnTo>
                <a:lnTo>
                  <a:pt x="691399" y="81620"/>
                </a:lnTo>
                <a:lnTo>
                  <a:pt x="695746" y="80303"/>
                </a:lnTo>
                <a:lnTo>
                  <a:pt x="699984" y="79666"/>
                </a:lnTo>
                <a:lnTo>
                  <a:pt x="739951" y="79666"/>
                </a:lnTo>
                <a:lnTo>
                  <a:pt x="735315" y="74791"/>
                </a:lnTo>
                <a:lnTo>
                  <a:pt x="731664" y="72595"/>
                </a:lnTo>
                <a:lnTo>
                  <a:pt x="682505" y="72595"/>
                </a:lnTo>
                <a:lnTo>
                  <a:pt x="687248" y="32806"/>
                </a:lnTo>
                <a:lnTo>
                  <a:pt x="743638" y="32806"/>
                </a:lnTo>
                <a:lnTo>
                  <a:pt x="743638" y="18314"/>
                </a:lnTo>
                <a:close/>
              </a:path>
              <a:path w="749934" h="167639">
                <a:moveTo>
                  <a:pt x="715004" y="64954"/>
                </a:moveTo>
                <a:lnTo>
                  <a:pt x="702224" y="64954"/>
                </a:lnTo>
                <a:lnTo>
                  <a:pt x="697876" y="65678"/>
                </a:lnTo>
                <a:lnTo>
                  <a:pt x="689532" y="68577"/>
                </a:lnTo>
                <a:lnTo>
                  <a:pt x="686063" y="70399"/>
                </a:lnTo>
                <a:lnTo>
                  <a:pt x="683296" y="72595"/>
                </a:lnTo>
                <a:lnTo>
                  <a:pt x="731664" y="72595"/>
                </a:lnTo>
                <a:lnTo>
                  <a:pt x="728816" y="70882"/>
                </a:lnTo>
                <a:lnTo>
                  <a:pt x="722360" y="66930"/>
                </a:lnTo>
                <a:lnTo>
                  <a:pt x="715004" y="64954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84" name="object 84"/>
          <p:cNvSpPr/>
          <p:nvPr/>
        </p:nvSpPr>
        <p:spPr>
          <a:xfrm>
            <a:off x="5242191" y="3523066"/>
            <a:ext cx="303260" cy="57403"/>
          </a:xfrm>
          <a:custGeom>
            <a:avLst/>
            <a:gdLst/>
            <a:ahLst/>
            <a:cxnLst/>
            <a:rect l="l" t="t" r="r" b="b"/>
            <a:pathLst>
              <a:path w="889000" h="168275">
                <a:moveTo>
                  <a:pt x="133749" y="185"/>
                </a:moveTo>
                <a:lnTo>
                  <a:pt x="118166" y="185"/>
                </a:lnTo>
                <a:lnTo>
                  <a:pt x="118166" y="122618"/>
                </a:lnTo>
                <a:lnTo>
                  <a:pt x="133749" y="122618"/>
                </a:lnTo>
                <a:lnTo>
                  <a:pt x="133749" y="185"/>
                </a:lnTo>
                <a:close/>
              </a:path>
              <a:path w="889000" h="168275">
                <a:moveTo>
                  <a:pt x="41182" y="110004"/>
                </a:moveTo>
                <a:lnTo>
                  <a:pt x="25970" y="110004"/>
                </a:lnTo>
                <a:lnTo>
                  <a:pt x="25970" y="163986"/>
                </a:lnTo>
                <a:lnTo>
                  <a:pt x="138757" y="163986"/>
                </a:lnTo>
                <a:lnTo>
                  <a:pt x="138757" y="155638"/>
                </a:lnTo>
                <a:lnTo>
                  <a:pt x="41182" y="155638"/>
                </a:lnTo>
                <a:lnTo>
                  <a:pt x="41182" y="110004"/>
                </a:lnTo>
                <a:close/>
              </a:path>
              <a:path w="889000" h="168275">
                <a:moveTo>
                  <a:pt x="138757" y="151372"/>
                </a:moveTo>
                <a:lnTo>
                  <a:pt x="41182" y="151372"/>
                </a:lnTo>
                <a:lnTo>
                  <a:pt x="41182" y="155638"/>
                </a:lnTo>
                <a:lnTo>
                  <a:pt x="138757" y="155638"/>
                </a:lnTo>
                <a:lnTo>
                  <a:pt x="138757" y="151372"/>
                </a:lnTo>
                <a:close/>
              </a:path>
              <a:path w="889000" h="168275">
                <a:moveTo>
                  <a:pt x="43779" y="11686"/>
                </a:moveTo>
                <a:lnTo>
                  <a:pt x="26373" y="14733"/>
                </a:lnTo>
                <a:lnTo>
                  <a:pt x="12498" y="23257"/>
                </a:lnTo>
                <a:lnTo>
                  <a:pt x="3318" y="36338"/>
                </a:lnTo>
                <a:lnTo>
                  <a:pt x="0" y="53054"/>
                </a:lnTo>
                <a:lnTo>
                  <a:pt x="3318" y="69691"/>
                </a:lnTo>
                <a:lnTo>
                  <a:pt x="12498" y="82781"/>
                </a:lnTo>
                <a:lnTo>
                  <a:pt x="26373" y="91349"/>
                </a:lnTo>
                <a:lnTo>
                  <a:pt x="43779" y="94422"/>
                </a:lnTo>
                <a:lnTo>
                  <a:pt x="61155" y="91349"/>
                </a:lnTo>
                <a:lnTo>
                  <a:pt x="74967" y="82781"/>
                </a:lnTo>
                <a:lnTo>
                  <a:pt x="76291" y="80880"/>
                </a:lnTo>
                <a:lnTo>
                  <a:pt x="43779" y="80880"/>
                </a:lnTo>
                <a:lnTo>
                  <a:pt x="32399" y="78828"/>
                </a:lnTo>
                <a:lnTo>
                  <a:pt x="23280" y="73088"/>
                </a:lnTo>
                <a:lnTo>
                  <a:pt x="17222" y="64289"/>
                </a:lnTo>
                <a:lnTo>
                  <a:pt x="15025" y="53054"/>
                </a:lnTo>
                <a:lnTo>
                  <a:pt x="17222" y="41712"/>
                </a:lnTo>
                <a:lnTo>
                  <a:pt x="23280" y="32857"/>
                </a:lnTo>
                <a:lnTo>
                  <a:pt x="32399" y="27098"/>
                </a:lnTo>
                <a:lnTo>
                  <a:pt x="43779" y="25043"/>
                </a:lnTo>
                <a:lnTo>
                  <a:pt x="76211" y="25043"/>
                </a:lnTo>
                <a:lnTo>
                  <a:pt x="74967" y="23257"/>
                </a:lnTo>
                <a:lnTo>
                  <a:pt x="61155" y="14733"/>
                </a:lnTo>
                <a:lnTo>
                  <a:pt x="43779" y="11686"/>
                </a:lnTo>
                <a:close/>
              </a:path>
              <a:path w="889000" h="168275">
                <a:moveTo>
                  <a:pt x="76211" y="25043"/>
                </a:moveTo>
                <a:lnTo>
                  <a:pt x="43779" y="25043"/>
                </a:lnTo>
                <a:lnTo>
                  <a:pt x="55158" y="27098"/>
                </a:lnTo>
                <a:lnTo>
                  <a:pt x="64277" y="32857"/>
                </a:lnTo>
                <a:lnTo>
                  <a:pt x="70335" y="41712"/>
                </a:lnTo>
                <a:lnTo>
                  <a:pt x="72532" y="53054"/>
                </a:lnTo>
                <a:lnTo>
                  <a:pt x="70335" y="64289"/>
                </a:lnTo>
                <a:lnTo>
                  <a:pt x="64277" y="73088"/>
                </a:lnTo>
                <a:lnTo>
                  <a:pt x="55158" y="78828"/>
                </a:lnTo>
                <a:lnTo>
                  <a:pt x="43779" y="80880"/>
                </a:lnTo>
                <a:lnTo>
                  <a:pt x="76291" y="80880"/>
                </a:lnTo>
                <a:lnTo>
                  <a:pt x="84083" y="69691"/>
                </a:lnTo>
                <a:lnTo>
                  <a:pt x="87372" y="53054"/>
                </a:lnTo>
                <a:lnTo>
                  <a:pt x="84083" y="36338"/>
                </a:lnTo>
                <a:lnTo>
                  <a:pt x="76211" y="25043"/>
                </a:lnTo>
                <a:close/>
              </a:path>
              <a:path w="889000" h="168275">
                <a:moveTo>
                  <a:pt x="205153" y="115198"/>
                </a:moveTo>
                <a:lnTo>
                  <a:pt x="189757" y="115198"/>
                </a:lnTo>
                <a:lnTo>
                  <a:pt x="189757" y="163986"/>
                </a:lnTo>
                <a:lnTo>
                  <a:pt x="308294" y="163986"/>
                </a:lnTo>
                <a:lnTo>
                  <a:pt x="308294" y="154896"/>
                </a:lnTo>
                <a:lnTo>
                  <a:pt x="205153" y="154896"/>
                </a:lnTo>
                <a:lnTo>
                  <a:pt x="205153" y="115198"/>
                </a:lnTo>
                <a:close/>
              </a:path>
              <a:path w="889000" h="168275">
                <a:moveTo>
                  <a:pt x="308294" y="151372"/>
                </a:moveTo>
                <a:lnTo>
                  <a:pt x="205153" y="151372"/>
                </a:lnTo>
                <a:lnTo>
                  <a:pt x="205153" y="154896"/>
                </a:lnTo>
                <a:lnTo>
                  <a:pt x="308294" y="154896"/>
                </a:lnTo>
                <a:lnTo>
                  <a:pt x="308294" y="151372"/>
                </a:lnTo>
                <a:close/>
              </a:path>
              <a:path w="889000" h="168275">
                <a:moveTo>
                  <a:pt x="304213" y="0"/>
                </a:moveTo>
                <a:lnTo>
                  <a:pt x="288816" y="0"/>
                </a:lnTo>
                <a:lnTo>
                  <a:pt x="288816" y="127627"/>
                </a:lnTo>
                <a:lnTo>
                  <a:pt x="304213" y="127627"/>
                </a:lnTo>
                <a:lnTo>
                  <a:pt x="304213" y="110375"/>
                </a:lnTo>
                <a:lnTo>
                  <a:pt x="292712" y="110375"/>
                </a:lnTo>
                <a:lnTo>
                  <a:pt x="292712" y="99059"/>
                </a:lnTo>
                <a:lnTo>
                  <a:pt x="304213" y="99059"/>
                </a:lnTo>
                <a:lnTo>
                  <a:pt x="304213" y="0"/>
                </a:lnTo>
                <a:close/>
              </a:path>
              <a:path w="889000" h="168275">
                <a:moveTo>
                  <a:pt x="229826" y="88459"/>
                </a:moveTo>
                <a:lnTo>
                  <a:pt x="219507" y="89158"/>
                </a:lnTo>
                <a:lnTo>
                  <a:pt x="214429" y="89312"/>
                </a:lnTo>
                <a:lnTo>
                  <a:pt x="214429" y="121691"/>
                </a:lnTo>
                <a:lnTo>
                  <a:pt x="229826" y="121691"/>
                </a:lnTo>
                <a:lnTo>
                  <a:pt x="229826" y="88459"/>
                </a:lnTo>
                <a:close/>
              </a:path>
              <a:path w="889000" h="168275">
                <a:moveTo>
                  <a:pt x="288816" y="99059"/>
                </a:moveTo>
                <a:lnTo>
                  <a:pt x="254683" y="99059"/>
                </a:lnTo>
                <a:lnTo>
                  <a:pt x="254683" y="110375"/>
                </a:lnTo>
                <a:lnTo>
                  <a:pt x="288816" y="110375"/>
                </a:lnTo>
                <a:lnTo>
                  <a:pt x="288816" y="99059"/>
                </a:lnTo>
                <a:close/>
              </a:path>
              <a:path w="889000" h="168275">
                <a:moveTo>
                  <a:pt x="304213" y="99059"/>
                </a:moveTo>
                <a:lnTo>
                  <a:pt x="292712" y="99059"/>
                </a:lnTo>
                <a:lnTo>
                  <a:pt x="292712" y="110375"/>
                </a:lnTo>
                <a:lnTo>
                  <a:pt x="304213" y="110375"/>
                </a:lnTo>
                <a:lnTo>
                  <a:pt x="304213" y="99059"/>
                </a:lnTo>
                <a:close/>
              </a:path>
              <a:path w="889000" h="168275">
                <a:moveTo>
                  <a:pt x="274161" y="72532"/>
                </a:moveTo>
                <a:lnTo>
                  <a:pt x="246594" y="75271"/>
                </a:lnTo>
                <a:lnTo>
                  <a:pt x="218348" y="76775"/>
                </a:lnTo>
                <a:lnTo>
                  <a:pt x="190971" y="77410"/>
                </a:lnTo>
                <a:lnTo>
                  <a:pt x="166012" y="77541"/>
                </a:lnTo>
                <a:lnTo>
                  <a:pt x="168052" y="90155"/>
                </a:lnTo>
                <a:lnTo>
                  <a:pt x="192554" y="89978"/>
                </a:lnTo>
                <a:lnTo>
                  <a:pt x="214429" y="89312"/>
                </a:lnTo>
                <a:lnTo>
                  <a:pt x="214429" y="84404"/>
                </a:lnTo>
                <a:lnTo>
                  <a:pt x="270750" y="84404"/>
                </a:lnTo>
                <a:lnTo>
                  <a:pt x="275274" y="83848"/>
                </a:lnTo>
                <a:lnTo>
                  <a:pt x="274161" y="72532"/>
                </a:lnTo>
                <a:close/>
              </a:path>
              <a:path w="889000" h="168275">
                <a:moveTo>
                  <a:pt x="229826" y="84404"/>
                </a:moveTo>
                <a:lnTo>
                  <a:pt x="214429" y="84404"/>
                </a:lnTo>
                <a:lnTo>
                  <a:pt x="214429" y="89312"/>
                </a:lnTo>
                <a:lnTo>
                  <a:pt x="219507" y="89158"/>
                </a:lnTo>
                <a:lnTo>
                  <a:pt x="229826" y="88459"/>
                </a:lnTo>
                <a:lnTo>
                  <a:pt x="229826" y="84404"/>
                </a:lnTo>
                <a:close/>
              </a:path>
              <a:path w="889000" h="168275">
                <a:moveTo>
                  <a:pt x="270750" y="84404"/>
                </a:moveTo>
                <a:lnTo>
                  <a:pt x="229826" y="84404"/>
                </a:lnTo>
                <a:lnTo>
                  <a:pt x="229826" y="88459"/>
                </a:lnTo>
                <a:lnTo>
                  <a:pt x="247538" y="87259"/>
                </a:lnTo>
                <a:lnTo>
                  <a:pt x="270750" y="84404"/>
                </a:lnTo>
                <a:close/>
              </a:path>
              <a:path w="889000" h="168275">
                <a:moveTo>
                  <a:pt x="220550" y="6863"/>
                </a:moveTo>
                <a:lnTo>
                  <a:pt x="203678" y="8936"/>
                </a:lnTo>
                <a:lnTo>
                  <a:pt x="190615" y="14817"/>
                </a:lnTo>
                <a:lnTo>
                  <a:pt x="182177" y="24002"/>
                </a:lnTo>
                <a:lnTo>
                  <a:pt x="179183" y="35987"/>
                </a:lnTo>
                <a:lnTo>
                  <a:pt x="182177" y="48080"/>
                </a:lnTo>
                <a:lnTo>
                  <a:pt x="190615" y="57321"/>
                </a:lnTo>
                <a:lnTo>
                  <a:pt x="203678" y="63222"/>
                </a:lnTo>
                <a:lnTo>
                  <a:pt x="220550" y="65297"/>
                </a:lnTo>
                <a:lnTo>
                  <a:pt x="237315" y="63222"/>
                </a:lnTo>
                <a:lnTo>
                  <a:pt x="250324" y="57321"/>
                </a:lnTo>
                <a:lnTo>
                  <a:pt x="253704" y="53610"/>
                </a:lnTo>
                <a:lnTo>
                  <a:pt x="220550" y="53610"/>
                </a:lnTo>
                <a:lnTo>
                  <a:pt x="209724" y="52370"/>
                </a:lnTo>
                <a:lnTo>
                  <a:pt x="201281" y="48834"/>
                </a:lnTo>
                <a:lnTo>
                  <a:pt x="195794" y="43280"/>
                </a:lnTo>
                <a:lnTo>
                  <a:pt x="193838" y="35987"/>
                </a:lnTo>
                <a:lnTo>
                  <a:pt x="195794" y="28695"/>
                </a:lnTo>
                <a:lnTo>
                  <a:pt x="201281" y="23141"/>
                </a:lnTo>
                <a:lnTo>
                  <a:pt x="209724" y="19605"/>
                </a:lnTo>
                <a:lnTo>
                  <a:pt x="220550" y="18364"/>
                </a:lnTo>
                <a:lnTo>
                  <a:pt x="253575" y="18364"/>
                </a:lnTo>
                <a:lnTo>
                  <a:pt x="250324" y="14817"/>
                </a:lnTo>
                <a:lnTo>
                  <a:pt x="237315" y="8936"/>
                </a:lnTo>
                <a:lnTo>
                  <a:pt x="220550" y="6863"/>
                </a:lnTo>
                <a:close/>
              </a:path>
              <a:path w="889000" h="168275">
                <a:moveTo>
                  <a:pt x="253575" y="18364"/>
                </a:moveTo>
                <a:lnTo>
                  <a:pt x="220550" y="18364"/>
                </a:lnTo>
                <a:lnTo>
                  <a:pt x="231269" y="19605"/>
                </a:lnTo>
                <a:lnTo>
                  <a:pt x="239657" y="23141"/>
                </a:lnTo>
                <a:lnTo>
                  <a:pt x="245124" y="28695"/>
                </a:lnTo>
                <a:lnTo>
                  <a:pt x="247078" y="35987"/>
                </a:lnTo>
                <a:lnTo>
                  <a:pt x="245124" y="43280"/>
                </a:lnTo>
                <a:lnTo>
                  <a:pt x="239657" y="48834"/>
                </a:lnTo>
                <a:lnTo>
                  <a:pt x="231269" y="52370"/>
                </a:lnTo>
                <a:lnTo>
                  <a:pt x="220550" y="53610"/>
                </a:lnTo>
                <a:lnTo>
                  <a:pt x="253704" y="53610"/>
                </a:lnTo>
                <a:lnTo>
                  <a:pt x="258741" y="48080"/>
                </a:lnTo>
                <a:lnTo>
                  <a:pt x="261733" y="35987"/>
                </a:lnTo>
                <a:lnTo>
                  <a:pt x="258741" y="24002"/>
                </a:lnTo>
                <a:lnTo>
                  <a:pt x="253575" y="18364"/>
                </a:lnTo>
                <a:close/>
              </a:path>
              <a:path w="889000" h="168275">
                <a:moveTo>
                  <a:pt x="408081" y="5936"/>
                </a:moveTo>
                <a:lnTo>
                  <a:pt x="405299" y="5936"/>
                </a:lnTo>
                <a:lnTo>
                  <a:pt x="405299" y="15211"/>
                </a:lnTo>
                <a:lnTo>
                  <a:pt x="400212" y="32248"/>
                </a:lnTo>
                <a:lnTo>
                  <a:pt x="386725" y="46747"/>
                </a:lnTo>
                <a:lnTo>
                  <a:pt x="367499" y="57628"/>
                </a:lnTo>
                <a:lnTo>
                  <a:pt x="345195" y="63813"/>
                </a:lnTo>
                <a:lnTo>
                  <a:pt x="351317" y="76242"/>
                </a:lnTo>
                <a:lnTo>
                  <a:pt x="376580" y="68715"/>
                </a:lnTo>
                <a:lnTo>
                  <a:pt x="398157" y="55535"/>
                </a:lnTo>
                <a:lnTo>
                  <a:pt x="413194" y="37451"/>
                </a:lnTo>
                <a:lnTo>
                  <a:pt x="413491" y="36283"/>
                </a:lnTo>
                <a:lnTo>
                  <a:pt x="408081" y="15211"/>
                </a:lnTo>
                <a:lnTo>
                  <a:pt x="408081" y="5936"/>
                </a:lnTo>
                <a:close/>
              </a:path>
              <a:path w="889000" h="168275">
                <a:moveTo>
                  <a:pt x="421438" y="5936"/>
                </a:moveTo>
                <a:lnTo>
                  <a:pt x="418841" y="5936"/>
                </a:lnTo>
                <a:lnTo>
                  <a:pt x="418841" y="15211"/>
                </a:lnTo>
                <a:lnTo>
                  <a:pt x="413491" y="36283"/>
                </a:lnTo>
                <a:lnTo>
                  <a:pt x="413751" y="37295"/>
                </a:lnTo>
                <a:lnTo>
                  <a:pt x="428812" y="55396"/>
                </a:lnTo>
                <a:lnTo>
                  <a:pt x="450342" y="68662"/>
                </a:lnTo>
                <a:lnTo>
                  <a:pt x="475420" y="76242"/>
                </a:lnTo>
                <a:lnTo>
                  <a:pt x="481541" y="63813"/>
                </a:lnTo>
                <a:lnTo>
                  <a:pt x="459394" y="57550"/>
                </a:lnTo>
                <a:lnTo>
                  <a:pt x="440151" y="46538"/>
                </a:lnTo>
                <a:lnTo>
                  <a:pt x="426577" y="32014"/>
                </a:lnTo>
                <a:lnTo>
                  <a:pt x="421438" y="15211"/>
                </a:lnTo>
                <a:lnTo>
                  <a:pt x="421438" y="5936"/>
                </a:lnTo>
                <a:close/>
              </a:path>
              <a:path w="889000" h="168275">
                <a:moveTo>
                  <a:pt x="418841" y="5936"/>
                </a:moveTo>
                <a:lnTo>
                  <a:pt x="408081" y="5936"/>
                </a:lnTo>
                <a:lnTo>
                  <a:pt x="408081" y="15211"/>
                </a:lnTo>
                <a:lnTo>
                  <a:pt x="413491" y="36283"/>
                </a:lnTo>
                <a:lnTo>
                  <a:pt x="418841" y="15211"/>
                </a:lnTo>
                <a:lnTo>
                  <a:pt x="418841" y="5936"/>
                </a:lnTo>
                <a:close/>
              </a:path>
              <a:path w="889000" h="168275">
                <a:moveTo>
                  <a:pt x="420510" y="103882"/>
                </a:moveTo>
                <a:lnTo>
                  <a:pt x="405299" y="103882"/>
                </a:lnTo>
                <a:lnTo>
                  <a:pt x="405299" y="167696"/>
                </a:lnTo>
                <a:lnTo>
                  <a:pt x="420510" y="167696"/>
                </a:lnTo>
                <a:lnTo>
                  <a:pt x="420510" y="103882"/>
                </a:lnTo>
                <a:close/>
              </a:path>
              <a:path w="889000" h="168275">
                <a:moveTo>
                  <a:pt x="489147" y="94422"/>
                </a:moveTo>
                <a:lnTo>
                  <a:pt x="337590" y="94422"/>
                </a:lnTo>
                <a:lnTo>
                  <a:pt x="337590" y="107221"/>
                </a:lnTo>
                <a:lnTo>
                  <a:pt x="405299" y="107221"/>
                </a:lnTo>
                <a:lnTo>
                  <a:pt x="405299" y="103882"/>
                </a:lnTo>
                <a:lnTo>
                  <a:pt x="489147" y="103882"/>
                </a:lnTo>
                <a:lnTo>
                  <a:pt x="489147" y="94422"/>
                </a:lnTo>
                <a:close/>
              </a:path>
              <a:path w="889000" h="168275">
                <a:moveTo>
                  <a:pt x="489147" y="103882"/>
                </a:moveTo>
                <a:lnTo>
                  <a:pt x="420510" y="103882"/>
                </a:lnTo>
                <a:lnTo>
                  <a:pt x="420510" y="107221"/>
                </a:lnTo>
                <a:lnTo>
                  <a:pt x="489147" y="107221"/>
                </a:lnTo>
                <a:lnTo>
                  <a:pt x="489147" y="103882"/>
                </a:lnTo>
                <a:close/>
              </a:path>
              <a:path w="889000" h="168275">
                <a:moveTo>
                  <a:pt x="579947" y="112252"/>
                </a:moveTo>
                <a:lnTo>
                  <a:pt x="573447" y="112252"/>
                </a:lnTo>
                <a:lnTo>
                  <a:pt x="570659" y="113416"/>
                </a:lnTo>
                <a:lnTo>
                  <a:pt x="566003" y="118071"/>
                </a:lnTo>
                <a:lnTo>
                  <a:pt x="564840" y="120860"/>
                </a:lnTo>
                <a:lnTo>
                  <a:pt x="564840" y="127360"/>
                </a:lnTo>
                <a:lnTo>
                  <a:pt x="566003" y="130148"/>
                </a:lnTo>
                <a:lnTo>
                  <a:pt x="570659" y="134803"/>
                </a:lnTo>
                <a:lnTo>
                  <a:pt x="573447" y="135967"/>
                </a:lnTo>
                <a:lnTo>
                  <a:pt x="578893" y="135967"/>
                </a:lnTo>
                <a:lnTo>
                  <a:pt x="580869" y="135440"/>
                </a:lnTo>
                <a:lnTo>
                  <a:pt x="584427" y="133288"/>
                </a:lnTo>
                <a:lnTo>
                  <a:pt x="585854" y="131839"/>
                </a:lnTo>
                <a:lnTo>
                  <a:pt x="586908" y="130038"/>
                </a:lnTo>
                <a:lnTo>
                  <a:pt x="588006" y="128238"/>
                </a:lnTo>
                <a:lnTo>
                  <a:pt x="588555" y="126262"/>
                </a:lnTo>
                <a:lnTo>
                  <a:pt x="588555" y="120860"/>
                </a:lnTo>
                <a:lnTo>
                  <a:pt x="587391" y="118071"/>
                </a:lnTo>
                <a:lnTo>
                  <a:pt x="582736" y="113416"/>
                </a:lnTo>
                <a:lnTo>
                  <a:pt x="579947" y="112252"/>
                </a:lnTo>
                <a:close/>
              </a:path>
              <a:path w="889000" h="168275">
                <a:moveTo>
                  <a:pt x="579947" y="44005"/>
                </a:moveTo>
                <a:lnTo>
                  <a:pt x="573447" y="44005"/>
                </a:lnTo>
                <a:lnTo>
                  <a:pt x="570659" y="45169"/>
                </a:lnTo>
                <a:lnTo>
                  <a:pt x="566003" y="49824"/>
                </a:lnTo>
                <a:lnTo>
                  <a:pt x="564840" y="52613"/>
                </a:lnTo>
                <a:lnTo>
                  <a:pt x="564840" y="59113"/>
                </a:lnTo>
                <a:lnTo>
                  <a:pt x="566003" y="61901"/>
                </a:lnTo>
                <a:lnTo>
                  <a:pt x="570659" y="66557"/>
                </a:lnTo>
                <a:lnTo>
                  <a:pt x="573447" y="67720"/>
                </a:lnTo>
                <a:lnTo>
                  <a:pt x="578893" y="67720"/>
                </a:lnTo>
                <a:lnTo>
                  <a:pt x="580869" y="67193"/>
                </a:lnTo>
                <a:lnTo>
                  <a:pt x="584427" y="65041"/>
                </a:lnTo>
                <a:lnTo>
                  <a:pt x="585854" y="63592"/>
                </a:lnTo>
                <a:lnTo>
                  <a:pt x="586908" y="61792"/>
                </a:lnTo>
                <a:lnTo>
                  <a:pt x="588006" y="59991"/>
                </a:lnTo>
                <a:lnTo>
                  <a:pt x="588555" y="58015"/>
                </a:lnTo>
                <a:lnTo>
                  <a:pt x="588555" y="52613"/>
                </a:lnTo>
                <a:lnTo>
                  <a:pt x="587391" y="49824"/>
                </a:lnTo>
                <a:lnTo>
                  <a:pt x="582736" y="45169"/>
                </a:lnTo>
                <a:lnTo>
                  <a:pt x="579947" y="44005"/>
                </a:lnTo>
                <a:close/>
              </a:path>
              <a:path w="889000" h="168275">
                <a:moveTo>
                  <a:pt x="715793" y="35442"/>
                </a:moveTo>
                <a:lnTo>
                  <a:pt x="699456" y="35442"/>
                </a:lnTo>
                <a:lnTo>
                  <a:pt x="699456" y="153227"/>
                </a:lnTo>
                <a:lnTo>
                  <a:pt x="715793" y="153227"/>
                </a:lnTo>
                <a:lnTo>
                  <a:pt x="715793" y="35442"/>
                </a:lnTo>
                <a:close/>
              </a:path>
              <a:path w="889000" h="168275">
                <a:moveTo>
                  <a:pt x="715793" y="18314"/>
                </a:moveTo>
                <a:lnTo>
                  <a:pt x="699456" y="18314"/>
                </a:lnTo>
                <a:lnTo>
                  <a:pt x="665728" y="40712"/>
                </a:lnTo>
                <a:lnTo>
                  <a:pt x="665728" y="57312"/>
                </a:lnTo>
                <a:lnTo>
                  <a:pt x="698665" y="35442"/>
                </a:lnTo>
                <a:lnTo>
                  <a:pt x="715793" y="35442"/>
                </a:lnTo>
                <a:lnTo>
                  <a:pt x="715793" y="18314"/>
                </a:lnTo>
                <a:close/>
              </a:path>
              <a:path w="889000" h="168275">
                <a:moveTo>
                  <a:pt x="887733" y="0"/>
                </a:moveTo>
                <a:lnTo>
                  <a:pt x="872337" y="0"/>
                </a:lnTo>
                <a:lnTo>
                  <a:pt x="872337" y="99245"/>
                </a:lnTo>
                <a:lnTo>
                  <a:pt x="887733" y="99245"/>
                </a:lnTo>
                <a:lnTo>
                  <a:pt x="887733" y="72903"/>
                </a:lnTo>
                <a:lnTo>
                  <a:pt x="878644" y="72903"/>
                </a:lnTo>
                <a:lnTo>
                  <a:pt x="878644" y="60474"/>
                </a:lnTo>
                <a:lnTo>
                  <a:pt x="887733" y="60474"/>
                </a:lnTo>
                <a:lnTo>
                  <a:pt x="887733" y="39698"/>
                </a:lnTo>
                <a:lnTo>
                  <a:pt x="878273" y="39698"/>
                </a:lnTo>
                <a:lnTo>
                  <a:pt x="878273" y="27083"/>
                </a:lnTo>
                <a:lnTo>
                  <a:pt x="887733" y="27083"/>
                </a:lnTo>
                <a:lnTo>
                  <a:pt x="887733" y="0"/>
                </a:lnTo>
                <a:close/>
              </a:path>
              <a:path w="889000" h="168275">
                <a:moveTo>
                  <a:pt x="834123" y="12614"/>
                </a:moveTo>
                <a:lnTo>
                  <a:pt x="757509" y="12614"/>
                </a:lnTo>
                <a:lnTo>
                  <a:pt x="757509" y="87187"/>
                </a:lnTo>
                <a:lnTo>
                  <a:pt x="834123" y="87187"/>
                </a:lnTo>
                <a:lnTo>
                  <a:pt x="834123" y="74944"/>
                </a:lnTo>
                <a:lnTo>
                  <a:pt x="772535" y="74944"/>
                </a:lnTo>
                <a:lnTo>
                  <a:pt x="772535" y="25043"/>
                </a:lnTo>
                <a:lnTo>
                  <a:pt x="834123" y="25043"/>
                </a:lnTo>
                <a:lnTo>
                  <a:pt x="834123" y="12614"/>
                </a:lnTo>
                <a:close/>
              </a:path>
              <a:path w="889000" h="168275">
                <a:moveTo>
                  <a:pt x="834123" y="25043"/>
                </a:moveTo>
                <a:lnTo>
                  <a:pt x="818911" y="25043"/>
                </a:lnTo>
                <a:lnTo>
                  <a:pt x="818911" y="74944"/>
                </a:lnTo>
                <a:lnTo>
                  <a:pt x="834123" y="74944"/>
                </a:lnTo>
                <a:lnTo>
                  <a:pt x="834123" y="72903"/>
                </a:lnTo>
                <a:lnTo>
                  <a:pt x="829856" y="72903"/>
                </a:lnTo>
                <a:lnTo>
                  <a:pt x="829856" y="60474"/>
                </a:lnTo>
                <a:lnTo>
                  <a:pt x="834123" y="60474"/>
                </a:lnTo>
                <a:lnTo>
                  <a:pt x="834123" y="39698"/>
                </a:lnTo>
                <a:lnTo>
                  <a:pt x="829856" y="39698"/>
                </a:lnTo>
                <a:lnTo>
                  <a:pt x="829856" y="27083"/>
                </a:lnTo>
                <a:lnTo>
                  <a:pt x="834123" y="27083"/>
                </a:lnTo>
                <a:lnTo>
                  <a:pt x="834123" y="25043"/>
                </a:lnTo>
                <a:close/>
              </a:path>
              <a:path w="889000" h="168275">
                <a:moveTo>
                  <a:pt x="834123" y="60474"/>
                </a:moveTo>
                <a:lnTo>
                  <a:pt x="829856" y="60474"/>
                </a:lnTo>
                <a:lnTo>
                  <a:pt x="829856" y="72903"/>
                </a:lnTo>
                <a:lnTo>
                  <a:pt x="834123" y="72903"/>
                </a:lnTo>
                <a:lnTo>
                  <a:pt x="834123" y="60474"/>
                </a:lnTo>
                <a:close/>
              </a:path>
              <a:path w="889000" h="168275">
                <a:moveTo>
                  <a:pt x="872337" y="60474"/>
                </a:moveTo>
                <a:lnTo>
                  <a:pt x="834123" y="60474"/>
                </a:lnTo>
                <a:lnTo>
                  <a:pt x="834123" y="72903"/>
                </a:lnTo>
                <a:lnTo>
                  <a:pt x="872337" y="72903"/>
                </a:lnTo>
                <a:lnTo>
                  <a:pt x="872337" y="60474"/>
                </a:lnTo>
                <a:close/>
              </a:path>
              <a:path w="889000" h="168275">
                <a:moveTo>
                  <a:pt x="887733" y="60474"/>
                </a:moveTo>
                <a:lnTo>
                  <a:pt x="878644" y="60474"/>
                </a:lnTo>
                <a:lnTo>
                  <a:pt x="878644" y="72903"/>
                </a:lnTo>
                <a:lnTo>
                  <a:pt x="887733" y="72903"/>
                </a:lnTo>
                <a:lnTo>
                  <a:pt x="887733" y="60474"/>
                </a:lnTo>
                <a:close/>
              </a:path>
              <a:path w="889000" h="168275">
                <a:moveTo>
                  <a:pt x="834123" y="27083"/>
                </a:moveTo>
                <a:lnTo>
                  <a:pt x="829856" y="27083"/>
                </a:lnTo>
                <a:lnTo>
                  <a:pt x="829856" y="39698"/>
                </a:lnTo>
                <a:lnTo>
                  <a:pt x="834123" y="39698"/>
                </a:lnTo>
                <a:lnTo>
                  <a:pt x="834123" y="27083"/>
                </a:lnTo>
                <a:close/>
              </a:path>
              <a:path w="889000" h="168275">
                <a:moveTo>
                  <a:pt x="872337" y="27083"/>
                </a:moveTo>
                <a:lnTo>
                  <a:pt x="834123" y="27083"/>
                </a:lnTo>
                <a:lnTo>
                  <a:pt x="834123" y="39698"/>
                </a:lnTo>
                <a:lnTo>
                  <a:pt x="872337" y="39698"/>
                </a:lnTo>
                <a:lnTo>
                  <a:pt x="872337" y="27083"/>
                </a:lnTo>
                <a:close/>
              </a:path>
              <a:path w="889000" h="168275">
                <a:moveTo>
                  <a:pt x="887733" y="27083"/>
                </a:moveTo>
                <a:lnTo>
                  <a:pt x="878273" y="27083"/>
                </a:lnTo>
                <a:lnTo>
                  <a:pt x="878273" y="39698"/>
                </a:lnTo>
                <a:lnTo>
                  <a:pt x="887733" y="39698"/>
                </a:lnTo>
                <a:lnTo>
                  <a:pt x="887733" y="27083"/>
                </a:lnTo>
                <a:close/>
              </a:path>
              <a:path w="889000" h="168275">
                <a:moveTo>
                  <a:pt x="832638" y="104068"/>
                </a:moveTo>
                <a:lnTo>
                  <a:pt x="809250" y="106207"/>
                </a:lnTo>
                <a:lnTo>
                  <a:pt x="791619" y="112416"/>
                </a:lnTo>
                <a:lnTo>
                  <a:pt x="780491" y="122381"/>
                </a:lnTo>
                <a:lnTo>
                  <a:pt x="776616" y="135789"/>
                </a:lnTo>
                <a:lnTo>
                  <a:pt x="780491" y="149169"/>
                </a:lnTo>
                <a:lnTo>
                  <a:pt x="791619" y="159070"/>
                </a:lnTo>
                <a:lnTo>
                  <a:pt x="809250" y="165215"/>
                </a:lnTo>
                <a:lnTo>
                  <a:pt x="832638" y="167325"/>
                </a:lnTo>
                <a:lnTo>
                  <a:pt x="855919" y="165215"/>
                </a:lnTo>
                <a:lnTo>
                  <a:pt x="873496" y="159070"/>
                </a:lnTo>
                <a:lnTo>
                  <a:pt x="877762" y="155267"/>
                </a:lnTo>
                <a:lnTo>
                  <a:pt x="832638" y="155267"/>
                </a:lnTo>
                <a:lnTo>
                  <a:pt x="815647" y="153945"/>
                </a:lnTo>
                <a:lnTo>
                  <a:pt x="802865" y="150119"/>
                </a:lnTo>
                <a:lnTo>
                  <a:pt x="794813" y="143998"/>
                </a:lnTo>
                <a:lnTo>
                  <a:pt x="792013" y="135789"/>
                </a:lnTo>
                <a:lnTo>
                  <a:pt x="794813" y="127581"/>
                </a:lnTo>
                <a:lnTo>
                  <a:pt x="802865" y="121459"/>
                </a:lnTo>
                <a:lnTo>
                  <a:pt x="815647" y="117633"/>
                </a:lnTo>
                <a:lnTo>
                  <a:pt x="832638" y="116311"/>
                </a:lnTo>
                <a:lnTo>
                  <a:pt x="877838" y="116311"/>
                </a:lnTo>
                <a:lnTo>
                  <a:pt x="873496" y="112416"/>
                </a:lnTo>
                <a:lnTo>
                  <a:pt x="855919" y="106207"/>
                </a:lnTo>
                <a:lnTo>
                  <a:pt x="832638" y="104068"/>
                </a:lnTo>
                <a:close/>
              </a:path>
              <a:path w="889000" h="168275">
                <a:moveTo>
                  <a:pt x="877838" y="116311"/>
                </a:moveTo>
                <a:lnTo>
                  <a:pt x="832638" y="116311"/>
                </a:lnTo>
                <a:lnTo>
                  <a:pt x="849630" y="117633"/>
                </a:lnTo>
                <a:lnTo>
                  <a:pt x="862412" y="121459"/>
                </a:lnTo>
                <a:lnTo>
                  <a:pt x="870464" y="127581"/>
                </a:lnTo>
                <a:lnTo>
                  <a:pt x="873264" y="135789"/>
                </a:lnTo>
                <a:lnTo>
                  <a:pt x="870464" y="143998"/>
                </a:lnTo>
                <a:lnTo>
                  <a:pt x="862412" y="150119"/>
                </a:lnTo>
                <a:lnTo>
                  <a:pt x="849630" y="153945"/>
                </a:lnTo>
                <a:lnTo>
                  <a:pt x="832638" y="155267"/>
                </a:lnTo>
                <a:lnTo>
                  <a:pt x="877762" y="155267"/>
                </a:lnTo>
                <a:lnTo>
                  <a:pt x="884603" y="149169"/>
                </a:lnTo>
                <a:lnTo>
                  <a:pt x="888475" y="135789"/>
                </a:lnTo>
                <a:lnTo>
                  <a:pt x="884603" y="122381"/>
                </a:lnTo>
                <a:lnTo>
                  <a:pt x="877838" y="1163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grpSp>
        <p:nvGrpSpPr>
          <p:cNvPr id="85" name="object 85"/>
          <p:cNvGrpSpPr/>
          <p:nvPr/>
        </p:nvGrpSpPr>
        <p:grpSpPr>
          <a:xfrm>
            <a:off x="5163934" y="1727024"/>
            <a:ext cx="1284088" cy="653957"/>
            <a:chOff x="7319716" y="5062739"/>
            <a:chExt cx="3764279" cy="1917064"/>
          </a:xfrm>
        </p:grpSpPr>
        <p:pic>
          <p:nvPicPr>
            <p:cNvPr id="86" name="object 8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319716" y="5062739"/>
              <a:ext cx="3764204" cy="1916884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50634" y="5062739"/>
              <a:ext cx="3702369" cy="1855049"/>
            </a:xfrm>
            <a:prstGeom prst="rect">
              <a:avLst/>
            </a:prstGeom>
          </p:spPr>
        </p:pic>
      </p:grpSp>
      <p:sp>
        <p:nvSpPr>
          <p:cNvPr id="88" name="object 88"/>
          <p:cNvSpPr/>
          <p:nvPr/>
        </p:nvSpPr>
        <p:spPr>
          <a:xfrm>
            <a:off x="2694738" y="40183"/>
            <a:ext cx="87079" cy="87079"/>
          </a:xfrm>
          <a:custGeom>
            <a:avLst/>
            <a:gdLst/>
            <a:ahLst/>
            <a:cxnLst/>
            <a:rect l="l" t="t" r="r" b="b"/>
            <a:pathLst>
              <a:path w="255270" h="255270">
                <a:moveTo>
                  <a:pt x="127380" y="0"/>
                </a:moveTo>
                <a:lnTo>
                  <a:pt x="77912" y="9893"/>
                </a:lnTo>
                <a:lnTo>
                  <a:pt x="37100" y="37410"/>
                </a:lnTo>
                <a:lnTo>
                  <a:pt x="9893" y="78221"/>
                </a:lnTo>
                <a:lnTo>
                  <a:pt x="0" y="127380"/>
                </a:lnTo>
                <a:lnTo>
                  <a:pt x="618" y="140326"/>
                </a:lnTo>
                <a:lnTo>
                  <a:pt x="15304" y="188094"/>
                </a:lnTo>
                <a:lnTo>
                  <a:pt x="46260" y="225852"/>
                </a:lnTo>
                <a:lnTo>
                  <a:pt x="89699" y="249194"/>
                </a:lnTo>
                <a:lnTo>
                  <a:pt x="127380" y="254760"/>
                </a:lnTo>
                <a:lnTo>
                  <a:pt x="140442" y="254141"/>
                </a:lnTo>
                <a:lnTo>
                  <a:pt x="188074" y="239455"/>
                </a:lnTo>
                <a:lnTo>
                  <a:pt x="225678" y="208499"/>
                </a:lnTo>
                <a:lnTo>
                  <a:pt x="228074" y="205292"/>
                </a:lnTo>
                <a:lnTo>
                  <a:pt x="85950" y="205292"/>
                </a:lnTo>
                <a:lnTo>
                  <a:pt x="85950" y="194161"/>
                </a:lnTo>
                <a:lnTo>
                  <a:pt x="94401" y="194161"/>
                </a:lnTo>
                <a:lnTo>
                  <a:pt x="100997" y="193749"/>
                </a:lnTo>
                <a:lnTo>
                  <a:pt x="105737" y="192925"/>
                </a:lnTo>
                <a:lnTo>
                  <a:pt x="110478" y="191894"/>
                </a:lnTo>
                <a:lnTo>
                  <a:pt x="113776" y="190039"/>
                </a:lnTo>
                <a:lnTo>
                  <a:pt x="115631" y="187360"/>
                </a:lnTo>
                <a:lnTo>
                  <a:pt x="117692" y="184680"/>
                </a:lnTo>
                <a:lnTo>
                  <a:pt x="118723" y="180764"/>
                </a:lnTo>
                <a:lnTo>
                  <a:pt x="118723" y="73892"/>
                </a:lnTo>
                <a:lnTo>
                  <a:pt x="89042" y="73892"/>
                </a:lnTo>
                <a:lnTo>
                  <a:pt x="89042" y="63690"/>
                </a:lnTo>
                <a:lnTo>
                  <a:pt x="124597" y="48849"/>
                </a:lnTo>
                <a:lnTo>
                  <a:pt x="227381" y="48849"/>
                </a:lnTo>
                <a:lnTo>
                  <a:pt x="198567" y="21719"/>
                </a:lnTo>
                <a:lnTo>
                  <a:pt x="153041" y="2473"/>
                </a:lnTo>
                <a:lnTo>
                  <a:pt x="140442" y="618"/>
                </a:lnTo>
                <a:lnTo>
                  <a:pt x="127380" y="0"/>
                </a:lnTo>
                <a:close/>
              </a:path>
              <a:path w="255270" h="255270">
                <a:moveTo>
                  <a:pt x="227381" y="48849"/>
                </a:moveTo>
                <a:lnTo>
                  <a:pt x="140365" y="48849"/>
                </a:lnTo>
                <a:lnTo>
                  <a:pt x="140365" y="183237"/>
                </a:lnTo>
                <a:lnTo>
                  <a:pt x="172828" y="194161"/>
                </a:lnTo>
                <a:lnTo>
                  <a:pt x="172828" y="205292"/>
                </a:lnTo>
                <a:lnTo>
                  <a:pt x="228074" y="205292"/>
                </a:lnTo>
                <a:lnTo>
                  <a:pt x="233040" y="198644"/>
                </a:lnTo>
                <a:lnTo>
                  <a:pt x="252286" y="152887"/>
                </a:lnTo>
                <a:lnTo>
                  <a:pt x="254760" y="127380"/>
                </a:lnTo>
                <a:lnTo>
                  <a:pt x="254141" y="114452"/>
                </a:lnTo>
                <a:lnTo>
                  <a:pt x="239436" y="66975"/>
                </a:lnTo>
                <a:lnTo>
                  <a:pt x="233040" y="56424"/>
                </a:lnTo>
                <a:lnTo>
                  <a:pt x="227381" y="48849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89" name="object 89"/>
          <p:cNvSpPr/>
          <p:nvPr/>
        </p:nvSpPr>
        <p:spPr>
          <a:xfrm>
            <a:off x="3572767" y="21726"/>
            <a:ext cx="87079" cy="87079"/>
          </a:xfrm>
          <a:custGeom>
            <a:avLst/>
            <a:gdLst/>
            <a:ahLst/>
            <a:cxnLst/>
            <a:rect l="l" t="t" r="r" b="b"/>
            <a:pathLst>
              <a:path w="255269" h="255270">
                <a:moveTo>
                  <a:pt x="127335" y="0"/>
                </a:moveTo>
                <a:lnTo>
                  <a:pt x="77867" y="9893"/>
                </a:lnTo>
                <a:lnTo>
                  <a:pt x="37056" y="37410"/>
                </a:lnTo>
                <a:lnTo>
                  <a:pt x="9849" y="78221"/>
                </a:lnTo>
                <a:lnTo>
                  <a:pt x="0" y="126452"/>
                </a:lnTo>
                <a:lnTo>
                  <a:pt x="0" y="128307"/>
                </a:lnTo>
                <a:lnTo>
                  <a:pt x="574" y="140326"/>
                </a:lnTo>
                <a:lnTo>
                  <a:pt x="15259" y="188094"/>
                </a:lnTo>
                <a:lnTo>
                  <a:pt x="46215" y="225852"/>
                </a:lnTo>
                <a:lnTo>
                  <a:pt x="89655" y="249194"/>
                </a:lnTo>
                <a:lnTo>
                  <a:pt x="127335" y="254760"/>
                </a:lnTo>
                <a:lnTo>
                  <a:pt x="140398" y="254141"/>
                </a:lnTo>
                <a:lnTo>
                  <a:pt x="188030" y="239455"/>
                </a:lnTo>
                <a:lnTo>
                  <a:pt x="225634" y="208499"/>
                </a:lnTo>
                <a:lnTo>
                  <a:pt x="228030" y="205292"/>
                </a:lnTo>
                <a:lnTo>
                  <a:pt x="72920" y="205292"/>
                </a:lnTo>
                <a:lnTo>
                  <a:pt x="72920" y="186741"/>
                </a:lnTo>
                <a:lnTo>
                  <a:pt x="102331" y="158297"/>
                </a:lnTo>
                <a:lnTo>
                  <a:pt x="107239" y="153969"/>
                </a:lnTo>
                <a:lnTo>
                  <a:pt x="115606" y="146452"/>
                </a:lnTo>
                <a:lnTo>
                  <a:pt x="144417" y="114935"/>
                </a:lnTo>
                <a:lnTo>
                  <a:pt x="151507" y="102336"/>
                </a:lnTo>
                <a:lnTo>
                  <a:pt x="86421" y="102336"/>
                </a:lnTo>
                <a:lnTo>
                  <a:pt x="82196" y="100584"/>
                </a:lnTo>
                <a:lnTo>
                  <a:pt x="79104" y="97080"/>
                </a:lnTo>
                <a:lnTo>
                  <a:pt x="76012" y="93370"/>
                </a:lnTo>
                <a:lnTo>
                  <a:pt x="74466" y="88527"/>
                </a:lnTo>
                <a:lnTo>
                  <a:pt x="74466" y="75541"/>
                </a:lnTo>
                <a:lnTo>
                  <a:pt x="76631" y="69358"/>
                </a:lnTo>
                <a:lnTo>
                  <a:pt x="80959" y="63999"/>
                </a:lnTo>
                <a:lnTo>
                  <a:pt x="85287" y="58434"/>
                </a:lnTo>
                <a:lnTo>
                  <a:pt x="126099" y="46376"/>
                </a:lnTo>
                <a:lnTo>
                  <a:pt x="225458" y="46376"/>
                </a:lnTo>
                <a:lnTo>
                  <a:pt x="217305" y="37410"/>
                </a:lnTo>
                <a:lnTo>
                  <a:pt x="176803" y="9893"/>
                </a:lnTo>
                <a:lnTo>
                  <a:pt x="140398" y="618"/>
                </a:lnTo>
                <a:lnTo>
                  <a:pt x="127335" y="0"/>
                </a:lnTo>
                <a:close/>
              </a:path>
              <a:path w="255269" h="255270">
                <a:moveTo>
                  <a:pt x="250789" y="158606"/>
                </a:moveTo>
                <a:lnTo>
                  <a:pt x="180513" y="158606"/>
                </a:lnTo>
                <a:lnTo>
                  <a:pt x="179895" y="161904"/>
                </a:lnTo>
                <a:lnTo>
                  <a:pt x="179380" y="167675"/>
                </a:lnTo>
                <a:lnTo>
                  <a:pt x="178983" y="175611"/>
                </a:lnTo>
                <a:lnTo>
                  <a:pt x="178581" y="189446"/>
                </a:lnTo>
                <a:lnTo>
                  <a:pt x="178040" y="205292"/>
                </a:lnTo>
                <a:lnTo>
                  <a:pt x="228030" y="205292"/>
                </a:lnTo>
                <a:lnTo>
                  <a:pt x="232996" y="198644"/>
                </a:lnTo>
                <a:lnTo>
                  <a:pt x="239392" y="188094"/>
                </a:lnTo>
                <a:lnTo>
                  <a:pt x="244822" y="176848"/>
                </a:lnTo>
                <a:lnTo>
                  <a:pt x="249150" y="165060"/>
                </a:lnTo>
                <a:lnTo>
                  <a:pt x="250789" y="158606"/>
                </a:lnTo>
                <a:close/>
              </a:path>
              <a:path w="255269" h="255270">
                <a:moveTo>
                  <a:pt x="225458" y="46376"/>
                </a:moveTo>
                <a:lnTo>
                  <a:pt x="134343" y="46376"/>
                </a:lnTo>
                <a:lnTo>
                  <a:pt x="141660" y="47303"/>
                </a:lnTo>
                <a:lnTo>
                  <a:pt x="154646" y="51013"/>
                </a:lnTo>
                <a:lnTo>
                  <a:pt x="160108" y="53693"/>
                </a:lnTo>
                <a:lnTo>
                  <a:pt x="164436" y="57197"/>
                </a:lnTo>
                <a:lnTo>
                  <a:pt x="168971" y="60701"/>
                </a:lnTo>
                <a:lnTo>
                  <a:pt x="172372" y="65029"/>
                </a:lnTo>
                <a:lnTo>
                  <a:pt x="174639" y="70182"/>
                </a:lnTo>
                <a:lnTo>
                  <a:pt x="177112" y="75129"/>
                </a:lnTo>
                <a:lnTo>
                  <a:pt x="178349" y="80797"/>
                </a:lnTo>
                <a:lnTo>
                  <a:pt x="178349" y="93989"/>
                </a:lnTo>
                <a:lnTo>
                  <a:pt x="159180" y="128307"/>
                </a:lnTo>
                <a:lnTo>
                  <a:pt x="103735" y="174889"/>
                </a:lnTo>
                <a:lnTo>
                  <a:pt x="98582" y="179527"/>
                </a:lnTo>
                <a:lnTo>
                  <a:pt x="94872" y="183649"/>
                </a:lnTo>
                <a:lnTo>
                  <a:pt x="152688" y="183649"/>
                </a:lnTo>
                <a:lnTo>
                  <a:pt x="157325" y="183134"/>
                </a:lnTo>
                <a:lnTo>
                  <a:pt x="160417" y="182104"/>
                </a:lnTo>
                <a:lnTo>
                  <a:pt x="163715" y="181073"/>
                </a:lnTo>
                <a:lnTo>
                  <a:pt x="165879" y="178909"/>
                </a:lnTo>
                <a:lnTo>
                  <a:pt x="166910" y="175611"/>
                </a:lnTo>
                <a:lnTo>
                  <a:pt x="168146" y="172313"/>
                </a:lnTo>
                <a:lnTo>
                  <a:pt x="168726" y="167675"/>
                </a:lnTo>
                <a:lnTo>
                  <a:pt x="168765" y="158606"/>
                </a:lnTo>
                <a:lnTo>
                  <a:pt x="250789" y="158606"/>
                </a:lnTo>
                <a:lnTo>
                  <a:pt x="252242" y="152887"/>
                </a:lnTo>
                <a:lnTo>
                  <a:pt x="254097" y="140326"/>
                </a:lnTo>
                <a:lnTo>
                  <a:pt x="254671" y="128307"/>
                </a:lnTo>
                <a:lnTo>
                  <a:pt x="254671" y="126452"/>
                </a:lnTo>
                <a:lnTo>
                  <a:pt x="244822" y="78221"/>
                </a:lnTo>
                <a:lnTo>
                  <a:pt x="225634" y="46569"/>
                </a:lnTo>
                <a:lnTo>
                  <a:pt x="225458" y="46376"/>
                </a:lnTo>
                <a:close/>
              </a:path>
              <a:path w="255269" h="255270">
                <a:moveTo>
                  <a:pt x="133931" y="57815"/>
                </a:moveTo>
                <a:lnTo>
                  <a:pt x="119503" y="57815"/>
                </a:lnTo>
                <a:lnTo>
                  <a:pt x="114556" y="59052"/>
                </a:lnTo>
                <a:lnTo>
                  <a:pt x="110640" y="61525"/>
                </a:lnTo>
                <a:lnTo>
                  <a:pt x="106930" y="63793"/>
                </a:lnTo>
                <a:lnTo>
                  <a:pt x="104250" y="66163"/>
                </a:lnTo>
                <a:lnTo>
                  <a:pt x="102601" y="68636"/>
                </a:lnTo>
                <a:lnTo>
                  <a:pt x="106930" y="73171"/>
                </a:lnTo>
                <a:lnTo>
                  <a:pt x="109009" y="78221"/>
                </a:lnTo>
                <a:lnTo>
                  <a:pt x="97139" y="102336"/>
                </a:lnTo>
                <a:lnTo>
                  <a:pt x="151507" y="102336"/>
                </a:lnTo>
                <a:lnTo>
                  <a:pt x="153615" y="97699"/>
                </a:lnTo>
                <a:lnTo>
                  <a:pt x="155161" y="91412"/>
                </a:lnTo>
                <a:lnTo>
                  <a:pt x="155161" y="76984"/>
                </a:lnTo>
                <a:lnTo>
                  <a:pt x="152275" y="70182"/>
                </a:lnTo>
                <a:lnTo>
                  <a:pt x="146504" y="65235"/>
                </a:lnTo>
                <a:lnTo>
                  <a:pt x="140939" y="60289"/>
                </a:lnTo>
                <a:lnTo>
                  <a:pt x="133931" y="57815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90" name="object 90"/>
          <p:cNvSpPr/>
          <p:nvPr/>
        </p:nvSpPr>
        <p:spPr>
          <a:xfrm>
            <a:off x="6243737" y="16453"/>
            <a:ext cx="86862" cy="87079"/>
          </a:xfrm>
          <a:custGeom>
            <a:avLst/>
            <a:gdLst/>
            <a:ahLst/>
            <a:cxnLst/>
            <a:rect l="l" t="t" r="r" b="b"/>
            <a:pathLst>
              <a:path w="254634" h="255270">
                <a:moveTo>
                  <a:pt x="127291" y="0"/>
                </a:moveTo>
                <a:lnTo>
                  <a:pt x="77823" y="9893"/>
                </a:lnTo>
                <a:lnTo>
                  <a:pt x="37012" y="37410"/>
                </a:lnTo>
                <a:lnTo>
                  <a:pt x="9804" y="78221"/>
                </a:lnTo>
                <a:lnTo>
                  <a:pt x="125" y="122897"/>
                </a:lnTo>
                <a:lnTo>
                  <a:pt x="0" y="129235"/>
                </a:lnTo>
                <a:lnTo>
                  <a:pt x="529" y="140326"/>
                </a:lnTo>
                <a:lnTo>
                  <a:pt x="15215" y="188094"/>
                </a:lnTo>
                <a:lnTo>
                  <a:pt x="46171" y="225852"/>
                </a:lnTo>
                <a:lnTo>
                  <a:pt x="89610" y="249194"/>
                </a:lnTo>
                <a:lnTo>
                  <a:pt x="127291" y="254760"/>
                </a:lnTo>
                <a:lnTo>
                  <a:pt x="140354" y="254141"/>
                </a:lnTo>
                <a:lnTo>
                  <a:pt x="187986" y="239455"/>
                </a:lnTo>
                <a:lnTo>
                  <a:pt x="225589" y="208499"/>
                </a:lnTo>
                <a:lnTo>
                  <a:pt x="123890" y="208383"/>
                </a:lnTo>
                <a:lnTo>
                  <a:pt x="112605" y="207862"/>
                </a:lnTo>
                <a:lnTo>
                  <a:pt x="75968" y="190142"/>
                </a:lnTo>
                <a:lnTo>
                  <a:pt x="72567" y="177157"/>
                </a:lnTo>
                <a:lnTo>
                  <a:pt x="72567" y="171798"/>
                </a:lnTo>
                <a:lnTo>
                  <a:pt x="74010" y="167469"/>
                </a:lnTo>
                <a:lnTo>
                  <a:pt x="79987" y="160667"/>
                </a:lnTo>
                <a:lnTo>
                  <a:pt x="84213" y="158915"/>
                </a:lnTo>
                <a:lnTo>
                  <a:pt x="161609" y="158915"/>
                </a:lnTo>
                <a:lnTo>
                  <a:pt x="161549" y="151824"/>
                </a:lnTo>
                <a:lnTo>
                  <a:pt x="159548" y="145621"/>
                </a:lnTo>
                <a:lnTo>
                  <a:pt x="155426" y="140674"/>
                </a:lnTo>
                <a:lnTo>
                  <a:pt x="151510" y="135521"/>
                </a:lnTo>
                <a:lnTo>
                  <a:pt x="111523" y="124597"/>
                </a:lnTo>
                <a:lnTo>
                  <a:pt x="111523" y="114394"/>
                </a:lnTo>
                <a:lnTo>
                  <a:pt x="147097" y="100211"/>
                </a:lnTo>
                <a:lnTo>
                  <a:pt x="152918" y="89042"/>
                </a:lnTo>
                <a:lnTo>
                  <a:pt x="88644" y="89042"/>
                </a:lnTo>
                <a:lnTo>
                  <a:pt x="84831" y="87599"/>
                </a:lnTo>
                <a:lnTo>
                  <a:pt x="79472" y="81828"/>
                </a:lnTo>
                <a:lnTo>
                  <a:pt x="78205" y="78221"/>
                </a:lnTo>
                <a:lnTo>
                  <a:pt x="78132" y="64823"/>
                </a:lnTo>
                <a:lnTo>
                  <a:pt x="82461" y="58227"/>
                </a:lnTo>
                <a:lnTo>
                  <a:pt x="126982" y="46376"/>
                </a:lnTo>
                <a:lnTo>
                  <a:pt x="225414" y="46376"/>
                </a:lnTo>
                <a:lnTo>
                  <a:pt x="217261" y="37410"/>
                </a:lnTo>
                <a:lnTo>
                  <a:pt x="176759" y="9893"/>
                </a:lnTo>
                <a:lnTo>
                  <a:pt x="140354" y="618"/>
                </a:lnTo>
                <a:lnTo>
                  <a:pt x="127291" y="0"/>
                </a:lnTo>
                <a:close/>
              </a:path>
              <a:path w="254634" h="255270">
                <a:moveTo>
                  <a:pt x="225414" y="46376"/>
                </a:moveTo>
                <a:lnTo>
                  <a:pt x="126982" y="46376"/>
                </a:lnTo>
                <a:lnTo>
                  <a:pt x="138460" y="46936"/>
                </a:lnTo>
                <a:lnTo>
                  <a:pt x="148469" y="48617"/>
                </a:lnTo>
                <a:lnTo>
                  <a:pt x="177068" y="80694"/>
                </a:lnTo>
                <a:lnTo>
                  <a:pt x="177068" y="89969"/>
                </a:lnTo>
                <a:lnTo>
                  <a:pt x="148315" y="115109"/>
                </a:lnTo>
                <a:lnTo>
                  <a:pt x="139349" y="118104"/>
                </a:lnTo>
                <a:lnTo>
                  <a:pt x="149687" y="119998"/>
                </a:lnTo>
                <a:lnTo>
                  <a:pt x="182092" y="144152"/>
                </a:lnTo>
                <a:lnTo>
                  <a:pt x="185086" y="160667"/>
                </a:lnTo>
                <a:lnTo>
                  <a:pt x="184083" y="170625"/>
                </a:lnTo>
                <a:lnTo>
                  <a:pt x="159774" y="200905"/>
                </a:lnTo>
                <a:lnTo>
                  <a:pt x="123890" y="208383"/>
                </a:lnTo>
                <a:lnTo>
                  <a:pt x="225676" y="208383"/>
                </a:lnTo>
                <a:lnTo>
                  <a:pt x="249106" y="165060"/>
                </a:lnTo>
                <a:lnTo>
                  <a:pt x="254582" y="129235"/>
                </a:lnTo>
                <a:lnTo>
                  <a:pt x="254457" y="122897"/>
                </a:lnTo>
                <a:lnTo>
                  <a:pt x="244777" y="78221"/>
                </a:lnTo>
                <a:lnTo>
                  <a:pt x="225589" y="46569"/>
                </a:lnTo>
                <a:lnTo>
                  <a:pt x="225414" y="46376"/>
                </a:lnTo>
                <a:close/>
              </a:path>
              <a:path w="254634" h="255270">
                <a:moveTo>
                  <a:pt x="161609" y="158915"/>
                </a:moveTo>
                <a:lnTo>
                  <a:pt x="94518" y="158915"/>
                </a:lnTo>
                <a:lnTo>
                  <a:pt x="98332" y="160358"/>
                </a:lnTo>
                <a:lnTo>
                  <a:pt x="101011" y="163244"/>
                </a:lnTo>
                <a:lnTo>
                  <a:pt x="103691" y="165923"/>
                </a:lnTo>
                <a:lnTo>
                  <a:pt x="105030" y="169633"/>
                </a:lnTo>
                <a:lnTo>
                  <a:pt x="105030" y="180352"/>
                </a:lnTo>
                <a:lnTo>
                  <a:pt x="103381" y="185298"/>
                </a:lnTo>
                <a:lnTo>
                  <a:pt x="100084" y="189215"/>
                </a:lnTo>
                <a:lnTo>
                  <a:pt x="101733" y="191276"/>
                </a:lnTo>
                <a:lnTo>
                  <a:pt x="104721" y="193028"/>
                </a:lnTo>
                <a:lnTo>
                  <a:pt x="113378" y="195913"/>
                </a:lnTo>
                <a:lnTo>
                  <a:pt x="118428" y="196635"/>
                </a:lnTo>
                <a:lnTo>
                  <a:pt x="124199" y="196635"/>
                </a:lnTo>
                <a:lnTo>
                  <a:pt x="159059" y="175070"/>
                </a:lnTo>
                <a:lnTo>
                  <a:pt x="161544" y="160667"/>
                </a:lnTo>
                <a:lnTo>
                  <a:pt x="161609" y="158915"/>
                </a:lnTo>
                <a:close/>
              </a:path>
              <a:path w="254634" h="255270">
                <a:moveTo>
                  <a:pt x="134505" y="57815"/>
                </a:moveTo>
                <a:lnTo>
                  <a:pt x="121314" y="57815"/>
                </a:lnTo>
                <a:lnTo>
                  <a:pt x="117603" y="58124"/>
                </a:lnTo>
                <a:lnTo>
                  <a:pt x="113687" y="58743"/>
                </a:lnTo>
                <a:lnTo>
                  <a:pt x="109771" y="59155"/>
                </a:lnTo>
                <a:lnTo>
                  <a:pt x="106679" y="60186"/>
                </a:lnTo>
                <a:lnTo>
                  <a:pt x="104412" y="61834"/>
                </a:lnTo>
                <a:lnTo>
                  <a:pt x="106061" y="63277"/>
                </a:lnTo>
                <a:lnTo>
                  <a:pt x="107195" y="65132"/>
                </a:lnTo>
                <a:lnTo>
                  <a:pt x="107813" y="67400"/>
                </a:lnTo>
                <a:lnTo>
                  <a:pt x="108637" y="69461"/>
                </a:lnTo>
                <a:lnTo>
                  <a:pt x="109050" y="71728"/>
                </a:lnTo>
                <a:lnTo>
                  <a:pt x="109050" y="79148"/>
                </a:lnTo>
                <a:lnTo>
                  <a:pt x="107607" y="82858"/>
                </a:lnTo>
                <a:lnTo>
                  <a:pt x="104721" y="85332"/>
                </a:lnTo>
                <a:lnTo>
                  <a:pt x="102042" y="87805"/>
                </a:lnTo>
                <a:lnTo>
                  <a:pt x="98332" y="89042"/>
                </a:lnTo>
                <a:lnTo>
                  <a:pt x="152918" y="89042"/>
                </a:lnTo>
                <a:lnTo>
                  <a:pt x="153126" y="88462"/>
                </a:lnTo>
                <a:lnTo>
                  <a:pt x="153826" y="81828"/>
                </a:lnTo>
                <a:lnTo>
                  <a:pt x="153880" y="73686"/>
                </a:lnTo>
                <a:lnTo>
                  <a:pt x="151407" y="67915"/>
                </a:lnTo>
                <a:lnTo>
                  <a:pt x="146460" y="63999"/>
                </a:lnTo>
                <a:lnTo>
                  <a:pt x="141719" y="59876"/>
                </a:lnTo>
                <a:lnTo>
                  <a:pt x="134505" y="57815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91" name="object 91"/>
          <p:cNvSpPr/>
          <p:nvPr/>
        </p:nvSpPr>
        <p:spPr>
          <a:xfrm>
            <a:off x="2868653" y="469961"/>
            <a:ext cx="87079" cy="87079"/>
          </a:xfrm>
          <a:custGeom>
            <a:avLst/>
            <a:gdLst/>
            <a:ahLst/>
            <a:cxnLst/>
            <a:rect l="l" t="t" r="r" b="b"/>
            <a:pathLst>
              <a:path w="255269" h="255269">
                <a:moveTo>
                  <a:pt x="127380" y="0"/>
                </a:moveTo>
                <a:lnTo>
                  <a:pt x="77912" y="9893"/>
                </a:lnTo>
                <a:lnTo>
                  <a:pt x="37100" y="37410"/>
                </a:lnTo>
                <a:lnTo>
                  <a:pt x="9893" y="78221"/>
                </a:lnTo>
                <a:lnTo>
                  <a:pt x="0" y="127380"/>
                </a:lnTo>
                <a:lnTo>
                  <a:pt x="618" y="140326"/>
                </a:lnTo>
                <a:lnTo>
                  <a:pt x="15304" y="188094"/>
                </a:lnTo>
                <a:lnTo>
                  <a:pt x="46260" y="225852"/>
                </a:lnTo>
                <a:lnTo>
                  <a:pt x="89699" y="249194"/>
                </a:lnTo>
                <a:lnTo>
                  <a:pt x="127380" y="254760"/>
                </a:lnTo>
                <a:lnTo>
                  <a:pt x="140442" y="254141"/>
                </a:lnTo>
                <a:lnTo>
                  <a:pt x="188074" y="239455"/>
                </a:lnTo>
                <a:lnTo>
                  <a:pt x="225678" y="208499"/>
                </a:lnTo>
                <a:lnTo>
                  <a:pt x="228074" y="205292"/>
                </a:lnTo>
                <a:lnTo>
                  <a:pt x="102955" y="205292"/>
                </a:lnTo>
                <a:lnTo>
                  <a:pt x="102955" y="194161"/>
                </a:lnTo>
                <a:lnTo>
                  <a:pt x="109963" y="194161"/>
                </a:lnTo>
                <a:lnTo>
                  <a:pt x="115528" y="193543"/>
                </a:lnTo>
                <a:lnTo>
                  <a:pt x="119650" y="192306"/>
                </a:lnTo>
                <a:lnTo>
                  <a:pt x="123773" y="190864"/>
                </a:lnTo>
                <a:lnTo>
                  <a:pt x="126761" y="188699"/>
                </a:lnTo>
                <a:lnTo>
                  <a:pt x="128616" y="185814"/>
                </a:lnTo>
                <a:lnTo>
                  <a:pt x="130677" y="182928"/>
                </a:lnTo>
                <a:lnTo>
                  <a:pt x="131708" y="179321"/>
                </a:lnTo>
                <a:lnTo>
                  <a:pt x="131708" y="160152"/>
                </a:lnTo>
                <a:lnTo>
                  <a:pt x="61834" y="160152"/>
                </a:lnTo>
                <a:lnTo>
                  <a:pt x="61834" y="142529"/>
                </a:lnTo>
                <a:lnTo>
                  <a:pt x="134181" y="48849"/>
                </a:lnTo>
                <a:lnTo>
                  <a:pt x="227381" y="48849"/>
                </a:lnTo>
                <a:lnTo>
                  <a:pt x="225678" y="46569"/>
                </a:lnTo>
                <a:lnTo>
                  <a:pt x="188074" y="15323"/>
                </a:lnTo>
                <a:lnTo>
                  <a:pt x="140442" y="618"/>
                </a:lnTo>
                <a:lnTo>
                  <a:pt x="127380" y="0"/>
                </a:lnTo>
                <a:close/>
              </a:path>
              <a:path w="255269" h="255269">
                <a:moveTo>
                  <a:pt x="227381" y="48849"/>
                </a:moveTo>
                <a:lnTo>
                  <a:pt x="153350" y="48849"/>
                </a:lnTo>
                <a:lnTo>
                  <a:pt x="153350" y="145930"/>
                </a:lnTo>
                <a:lnTo>
                  <a:pt x="182413" y="145930"/>
                </a:lnTo>
                <a:lnTo>
                  <a:pt x="182413" y="160152"/>
                </a:lnTo>
                <a:lnTo>
                  <a:pt x="153350" y="160152"/>
                </a:lnTo>
                <a:lnTo>
                  <a:pt x="153350" y="178806"/>
                </a:lnTo>
                <a:lnTo>
                  <a:pt x="173859" y="194161"/>
                </a:lnTo>
                <a:lnTo>
                  <a:pt x="179630" y="194161"/>
                </a:lnTo>
                <a:lnTo>
                  <a:pt x="179630" y="205292"/>
                </a:lnTo>
                <a:lnTo>
                  <a:pt x="228074" y="205292"/>
                </a:lnTo>
                <a:lnTo>
                  <a:pt x="233040" y="198644"/>
                </a:lnTo>
                <a:lnTo>
                  <a:pt x="252286" y="152887"/>
                </a:lnTo>
                <a:lnTo>
                  <a:pt x="254760" y="127380"/>
                </a:lnTo>
                <a:lnTo>
                  <a:pt x="254141" y="114452"/>
                </a:lnTo>
                <a:lnTo>
                  <a:pt x="239436" y="66975"/>
                </a:lnTo>
                <a:lnTo>
                  <a:pt x="233040" y="56424"/>
                </a:lnTo>
                <a:lnTo>
                  <a:pt x="227381" y="48849"/>
                </a:lnTo>
                <a:close/>
              </a:path>
              <a:path w="255269" h="255269">
                <a:moveTo>
                  <a:pt x="131708" y="70182"/>
                </a:moveTo>
                <a:lnTo>
                  <a:pt x="72656" y="145930"/>
                </a:lnTo>
                <a:lnTo>
                  <a:pt x="131708" y="145930"/>
                </a:lnTo>
                <a:lnTo>
                  <a:pt x="131708" y="70182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92" name="object 92"/>
          <p:cNvSpPr/>
          <p:nvPr/>
        </p:nvSpPr>
        <p:spPr>
          <a:xfrm>
            <a:off x="2776510" y="775816"/>
            <a:ext cx="86862" cy="87079"/>
          </a:xfrm>
          <a:custGeom>
            <a:avLst/>
            <a:gdLst/>
            <a:ahLst/>
            <a:cxnLst/>
            <a:rect l="l" t="t" r="r" b="b"/>
            <a:pathLst>
              <a:path w="254634" h="255269">
                <a:moveTo>
                  <a:pt x="127276" y="0"/>
                </a:moveTo>
                <a:lnTo>
                  <a:pt x="77808" y="9893"/>
                </a:lnTo>
                <a:lnTo>
                  <a:pt x="36997" y="37410"/>
                </a:lnTo>
                <a:lnTo>
                  <a:pt x="9790" y="78221"/>
                </a:lnTo>
                <a:lnTo>
                  <a:pt x="59" y="123979"/>
                </a:lnTo>
                <a:lnTo>
                  <a:pt x="0" y="129544"/>
                </a:lnTo>
                <a:lnTo>
                  <a:pt x="514" y="140326"/>
                </a:lnTo>
                <a:lnTo>
                  <a:pt x="15200" y="188094"/>
                </a:lnTo>
                <a:lnTo>
                  <a:pt x="46156" y="225852"/>
                </a:lnTo>
                <a:lnTo>
                  <a:pt x="89596" y="249194"/>
                </a:lnTo>
                <a:lnTo>
                  <a:pt x="127276" y="254760"/>
                </a:lnTo>
                <a:lnTo>
                  <a:pt x="140339" y="254141"/>
                </a:lnTo>
                <a:lnTo>
                  <a:pt x="187971" y="239455"/>
                </a:lnTo>
                <a:lnTo>
                  <a:pt x="225574" y="208499"/>
                </a:lnTo>
                <a:lnTo>
                  <a:pt x="111508" y="208383"/>
                </a:lnTo>
                <a:lnTo>
                  <a:pt x="103470" y="207250"/>
                </a:lnTo>
                <a:lnTo>
                  <a:pt x="75953" y="186020"/>
                </a:lnTo>
                <a:lnTo>
                  <a:pt x="75953" y="174889"/>
                </a:lnTo>
                <a:lnTo>
                  <a:pt x="77499" y="170767"/>
                </a:lnTo>
                <a:lnTo>
                  <a:pt x="80591" y="167881"/>
                </a:lnTo>
                <a:lnTo>
                  <a:pt x="83683" y="164790"/>
                </a:lnTo>
                <a:lnTo>
                  <a:pt x="87496" y="163244"/>
                </a:lnTo>
                <a:lnTo>
                  <a:pt x="156697" y="163244"/>
                </a:lnTo>
                <a:lnTo>
                  <a:pt x="156957" y="159843"/>
                </a:lnTo>
                <a:lnTo>
                  <a:pt x="156377" y="152075"/>
                </a:lnTo>
                <a:lnTo>
                  <a:pt x="154638" y="145157"/>
                </a:lnTo>
                <a:lnTo>
                  <a:pt x="151740" y="139090"/>
                </a:lnTo>
                <a:lnTo>
                  <a:pt x="148163" y="134491"/>
                </a:lnTo>
                <a:lnTo>
                  <a:pt x="88011" y="134491"/>
                </a:lnTo>
                <a:lnTo>
                  <a:pt x="81518" y="131399"/>
                </a:lnTo>
                <a:lnTo>
                  <a:pt x="86156" y="48849"/>
                </a:lnTo>
                <a:lnTo>
                  <a:pt x="152216" y="48849"/>
                </a:lnTo>
                <a:lnTo>
                  <a:pt x="154381" y="48437"/>
                </a:lnTo>
                <a:lnTo>
                  <a:pt x="156029" y="47612"/>
                </a:lnTo>
                <a:lnTo>
                  <a:pt x="157885" y="46788"/>
                </a:lnTo>
                <a:lnTo>
                  <a:pt x="159018" y="45242"/>
                </a:lnTo>
                <a:lnTo>
                  <a:pt x="159430" y="42975"/>
                </a:lnTo>
                <a:lnTo>
                  <a:pt x="160667" y="37410"/>
                </a:lnTo>
                <a:lnTo>
                  <a:pt x="217246" y="37410"/>
                </a:lnTo>
                <a:lnTo>
                  <a:pt x="208222" y="29081"/>
                </a:lnTo>
                <a:lnTo>
                  <a:pt x="165073" y="5565"/>
                </a:lnTo>
                <a:lnTo>
                  <a:pt x="140339" y="618"/>
                </a:lnTo>
                <a:lnTo>
                  <a:pt x="127276" y="0"/>
                </a:lnTo>
                <a:close/>
              </a:path>
              <a:path w="254634" h="255269">
                <a:moveTo>
                  <a:pt x="253066" y="107902"/>
                </a:moveTo>
                <a:lnTo>
                  <a:pt x="131914" y="107902"/>
                </a:lnTo>
                <a:lnTo>
                  <a:pt x="141962" y="108732"/>
                </a:lnTo>
                <a:lnTo>
                  <a:pt x="151083" y="111225"/>
                </a:lnTo>
                <a:lnTo>
                  <a:pt x="179585" y="146355"/>
                </a:lnTo>
                <a:lnTo>
                  <a:pt x="180454" y="157060"/>
                </a:lnTo>
                <a:lnTo>
                  <a:pt x="179469" y="168210"/>
                </a:lnTo>
                <a:lnTo>
                  <a:pt x="156029" y="200557"/>
                </a:lnTo>
                <a:lnTo>
                  <a:pt x="120784" y="208383"/>
                </a:lnTo>
                <a:lnTo>
                  <a:pt x="225661" y="208383"/>
                </a:lnTo>
                <a:lnTo>
                  <a:pt x="249091" y="165060"/>
                </a:lnTo>
                <a:lnTo>
                  <a:pt x="254553" y="129544"/>
                </a:lnTo>
                <a:lnTo>
                  <a:pt x="254494" y="123979"/>
                </a:lnTo>
                <a:lnTo>
                  <a:pt x="254038" y="114452"/>
                </a:lnTo>
                <a:lnTo>
                  <a:pt x="253066" y="107902"/>
                </a:lnTo>
                <a:close/>
              </a:path>
              <a:path w="254634" h="255269">
                <a:moveTo>
                  <a:pt x="156697" y="163244"/>
                </a:moveTo>
                <a:lnTo>
                  <a:pt x="96977" y="163244"/>
                </a:lnTo>
                <a:lnTo>
                  <a:pt x="100584" y="164687"/>
                </a:lnTo>
                <a:lnTo>
                  <a:pt x="105119" y="170458"/>
                </a:lnTo>
                <a:lnTo>
                  <a:pt x="106252" y="173653"/>
                </a:lnTo>
                <a:lnTo>
                  <a:pt x="106252" y="179836"/>
                </a:lnTo>
                <a:lnTo>
                  <a:pt x="105634" y="182413"/>
                </a:lnTo>
                <a:lnTo>
                  <a:pt x="104397" y="184886"/>
                </a:lnTo>
                <a:lnTo>
                  <a:pt x="103367" y="187153"/>
                </a:lnTo>
                <a:lnTo>
                  <a:pt x="102027" y="189008"/>
                </a:lnTo>
                <a:lnTo>
                  <a:pt x="100378" y="190451"/>
                </a:lnTo>
                <a:lnTo>
                  <a:pt x="102645" y="193131"/>
                </a:lnTo>
                <a:lnTo>
                  <a:pt x="105531" y="194986"/>
                </a:lnTo>
                <a:lnTo>
                  <a:pt x="109035" y="196016"/>
                </a:lnTo>
                <a:lnTo>
                  <a:pt x="112539" y="196841"/>
                </a:lnTo>
                <a:lnTo>
                  <a:pt x="116146" y="197253"/>
                </a:lnTo>
                <a:lnTo>
                  <a:pt x="119856" y="197253"/>
                </a:lnTo>
                <a:lnTo>
                  <a:pt x="154406" y="175534"/>
                </a:lnTo>
                <a:lnTo>
                  <a:pt x="156309" y="168210"/>
                </a:lnTo>
                <a:lnTo>
                  <a:pt x="156697" y="163244"/>
                </a:lnTo>
                <a:close/>
              </a:path>
              <a:path w="254634" h="255269">
                <a:moveTo>
                  <a:pt x="122020" y="123979"/>
                </a:moveTo>
                <a:lnTo>
                  <a:pt x="116867" y="123979"/>
                </a:lnTo>
                <a:lnTo>
                  <a:pt x="111199" y="124803"/>
                </a:lnTo>
                <a:lnTo>
                  <a:pt x="105016" y="126452"/>
                </a:lnTo>
                <a:lnTo>
                  <a:pt x="99038" y="128101"/>
                </a:lnTo>
                <a:lnTo>
                  <a:pt x="93370" y="130780"/>
                </a:lnTo>
                <a:lnTo>
                  <a:pt x="88011" y="134491"/>
                </a:lnTo>
                <a:lnTo>
                  <a:pt x="148163" y="134491"/>
                </a:lnTo>
                <a:lnTo>
                  <a:pt x="122020" y="123979"/>
                </a:lnTo>
                <a:close/>
              </a:path>
              <a:path w="254634" h="255269">
                <a:moveTo>
                  <a:pt x="217246" y="37410"/>
                </a:moveTo>
                <a:lnTo>
                  <a:pt x="170252" y="37410"/>
                </a:lnTo>
                <a:lnTo>
                  <a:pt x="167469" y="70491"/>
                </a:lnTo>
                <a:lnTo>
                  <a:pt x="96050" y="70491"/>
                </a:lnTo>
                <a:lnTo>
                  <a:pt x="93576" y="118104"/>
                </a:lnTo>
                <a:lnTo>
                  <a:pt x="99554" y="114600"/>
                </a:lnTo>
                <a:lnTo>
                  <a:pt x="105943" y="112024"/>
                </a:lnTo>
                <a:lnTo>
                  <a:pt x="119547" y="108726"/>
                </a:lnTo>
                <a:lnTo>
                  <a:pt x="125936" y="107902"/>
                </a:lnTo>
                <a:lnTo>
                  <a:pt x="253066" y="107902"/>
                </a:lnTo>
                <a:lnTo>
                  <a:pt x="252183" y="101950"/>
                </a:lnTo>
                <a:lnTo>
                  <a:pt x="232937" y="56424"/>
                </a:lnTo>
                <a:lnTo>
                  <a:pt x="225574" y="46569"/>
                </a:lnTo>
                <a:lnTo>
                  <a:pt x="217246" y="37410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93" name="object 93"/>
          <p:cNvSpPr/>
          <p:nvPr/>
        </p:nvSpPr>
        <p:spPr>
          <a:xfrm>
            <a:off x="2800240" y="3449408"/>
            <a:ext cx="86862" cy="87079"/>
          </a:xfrm>
          <a:custGeom>
            <a:avLst/>
            <a:gdLst/>
            <a:ahLst/>
            <a:cxnLst/>
            <a:rect l="l" t="t" r="r" b="b"/>
            <a:pathLst>
              <a:path w="254634" h="255270">
                <a:moveTo>
                  <a:pt x="127276" y="0"/>
                </a:moveTo>
                <a:lnTo>
                  <a:pt x="77808" y="9893"/>
                </a:lnTo>
                <a:lnTo>
                  <a:pt x="36997" y="37410"/>
                </a:lnTo>
                <a:lnTo>
                  <a:pt x="9790" y="78221"/>
                </a:lnTo>
                <a:lnTo>
                  <a:pt x="88" y="123360"/>
                </a:lnTo>
                <a:lnTo>
                  <a:pt x="0" y="129544"/>
                </a:lnTo>
                <a:lnTo>
                  <a:pt x="514" y="140326"/>
                </a:lnTo>
                <a:lnTo>
                  <a:pt x="15200" y="188094"/>
                </a:lnTo>
                <a:lnTo>
                  <a:pt x="46156" y="225852"/>
                </a:lnTo>
                <a:lnTo>
                  <a:pt x="89596" y="249194"/>
                </a:lnTo>
                <a:lnTo>
                  <a:pt x="127276" y="254760"/>
                </a:lnTo>
                <a:lnTo>
                  <a:pt x="140339" y="254141"/>
                </a:lnTo>
                <a:lnTo>
                  <a:pt x="187971" y="239455"/>
                </a:lnTo>
                <a:lnTo>
                  <a:pt x="225574" y="208499"/>
                </a:lnTo>
                <a:lnTo>
                  <a:pt x="127276" y="208383"/>
                </a:lnTo>
                <a:lnTo>
                  <a:pt x="119450" y="207842"/>
                </a:lnTo>
                <a:lnTo>
                  <a:pt x="82929" y="182046"/>
                </a:lnTo>
                <a:lnTo>
                  <a:pt x="72378" y="143399"/>
                </a:lnTo>
                <a:lnTo>
                  <a:pt x="71979" y="132326"/>
                </a:lnTo>
                <a:lnTo>
                  <a:pt x="72090" y="127070"/>
                </a:lnTo>
                <a:lnTo>
                  <a:pt x="79972" y="85332"/>
                </a:lnTo>
                <a:lnTo>
                  <a:pt x="109769" y="51941"/>
                </a:lnTo>
                <a:lnTo>
                  <a:pt x="135624" y="46376"/>
                </a:lnTo>
                <a:lnTo>
                  <a:pt x="225399" y="46376"/>
                </a:lnTo>
                <a:lnTo>
                  <a:pt x="217246" y="37410"/>
                </a:lnTo>
                <a:lnTo>
                  <a:pt x="176744" y="9893"/>
                </a:lnTo>
                <a:lnTo>
                  <a:pt x="140339" y="618"/>
                </a:lnTo>
                <a:lnTo>
                  <a:pt x="127276" y="0"/>
                </a:lnTo>
                <a:close/>
              </a:path>
              <a:path w="254634" h="255270">
                <a:moveTo>
                  <a:pt x="253249" y="109138"/>
                </a:moveTo>
                <a:lnTo>
                  <a:pt x="136861" y="109138"/>
                </a:lnTo>
                <a:lnTo>
                  <a:pt x="146484" y="109892"/>
                </a:lnTo>
                <a:lnTo>
                  <a:pt x="154947" y="112153"/>
                </a:lnTo>
                <a:lnTo>
                  <a:pt x="178831" y="143804"/>
                </a:lnTo>
                <a:lnTo>
                  <a:pt x="179456" y="154664"/>
                </a:lnTo>
                <a:lnTo>
                  <a:pt x="179121" y="160906"/>
                </a:lnTo>
                <a:lnTo>
                  <a:pt x="160339" y="197253"/>
                </a:lnTo>
                <a:lnTo>
                  <a:pt x="127276" y="208383"/>
                </a:lnTo>
                <a:lnTo>
                  <a:pt x="225661" y="208383"/>
                </a:lnTo>
                <a:lnTo>
                  <a:pt x="249091" y="165060"/>
                </a:lnTo>
                <a:lnTo>
                  <a:pt x="254553" y="129544"/>
                </a:lnTo>
                <a:lnTo>
                  <a:pt x="254464" y="123360"/>
                </a:lnTo>
                <a:lnTo>
                  <a:pt x="254038" y="114452"/>
                </a:lnTo>
                <a:lnTo>
                  <a:pt x="253249" y="109138"/>
                </a:lnTo>
                <a:close/>
              </a:path>
              <a:path w="254634" h="255270">
                <a:moveTo>
                  <a:pt x="137685" y="123360"/>
                </a:moveTo>
                <a:lnTo>
                  <a:pt x="123463" y="123360"/>
                </a:lnTo>
                <a:lnTo>
                  <a:pt x="117795" y="124597"/>
                </a:lnTo>
                <a:lnTo>
                  <a:pt x="111817" y="127070"/>
                </a:lnTo>
                <a:lnTo>
                  <a:pt x="106046" y="129544"/>
                </a:lnTo>
                <a:lnTo>
                  <a:pt x="100687" y="132842"/>
                </a:lnTo>
                <a:lnTo>
                  <a:pt x="95740" y="136964"/>
                </a:lnTo>
                <a:lnTo>
                  <a:pt x="96030" y="146239"/>
                </a:lnTo>
                <a:lnTo>
                  <a:pt x="105634" y="186432"/>
                </a:lnTo>
                <a:lnTo>
                  <a:pt x="123051" y="197253"/>
                </a:lnTo>
                <a:lnTo>
                  <a:pt x="136861" y="197253"/>
                </a:lnTo>
                <a:lnTo>
                  <a:pt x="156029" y="159225"/>
                </a:lnTo>
                <a:lnTo>
                  <a:pt x="155585" y="150819"/>
                </a:lnTo>
                <a:lnTo>
                  <a:pt x="137685" y="123360"/>
                </a:lnTo>
                <a:close/>
              </a:path>
              <a:path w="254634" h="255270">
                <a:moveTo>
                  <a:pt x="137582" y="57506"/>
                </a:moveTo>
                <a:lnTo>
                  <a:pt x="134078" y="57506"/>
                </a:lnTo>
                <a:lnTo>
                  <a:pt x="125209" y="58453"/>
                </a:lnTo>
                <a:lnTo>
                  <a:pt x="98136" y="91824"/>
                </a:lnTo>
                <a:lnTo>
                  <a:pt x="95740" y="123669"/>
                </a:lnTo>
                <a:lnTo>
                  <a:pt x="102748" y="118310"/>
                </a:lnTo>
                <a:lnTo>
                  <a:pt x="109756" y="114600"/>
                </a:lnTo>
                <a:lnTo>
                  <a:pt x="116764" y="112539"/>
                </a:lnTo>
                <a:lnTo>
                  <a:pt x="123978" y="110272"/>
                </a:lnTo>
                <a:lnTo>
                  <a:pt x="130677" y="109138"/>
                </a:lnTo>
                <a:lnTo>
                  <a:pt x="253249" y="109138"/>
                </a:lnTo>
                <a:lnTo>
                  <a:pt x="252183" y="101950"/>
                </a:lnTo>
                <a:lnTo>
                  <a:pt x="249353" y="90897"/>
                </a:lnTo>
                <a:lnTo>
                  <a:pt x="153968" y="90897"/>
                </a:lnTo>
                <a:lnTo>
                  <a:pt x="150258" y="89454"/>
                </a:lnTo>
                <a:lnTo>
                  <a:pt x="147373" y="86568"/>
                </a:lnTo>
                <a:lnTo>
                  <a:pt x="144693" y="83683"/>
                </a:lnTo>
                <a:lnTo>
                  <a:pt x="143353" y="80076"/>
                </a:lnTo>
                <a:lnTo>
                  <a:pt x="143401" y="72656"/>
                </a:lnTo>
                <a:lnTo>
                  <a:pt x="143972" y="70182"/>
                </a:lnTo>
                <a:lnTo>
                  <a:pt x="146445" y="65235"/>
                </a:lnTo>
                <a:lnTo>
                  <a:pt x="147888" y="63071"/>
                </a:lnTo>
                <a:lnTo>
                  <a:pt x="149537" y="61216"/>
                </a:lnTo>
                <a:lnTo>
                  <a:pt x="148094" y="60186"/>
                </a:lnTo>
                <a:lnTo>
                  <a:pt x="146033" y="59361"/>
                </a:lnTo>
                <a:lnTo>
                  <a:pt x="143353" y="58743"/>
                </a:lnTo>
                <a:lnTo>
                  <a:pt x="140674" y="57918"/>
                </a:lnTo>
                <a:lnTo>
                  <a:pt x="137582" y="57506"/>
                </a:lnTo>
                <a:close/>
              </a:path>
              <a:path w="254634" h="255270">
                <a:moveTo>
                  <a:pt x="225399" y="46376"/>
                </a:moveTo>
                <a:lnTo>
                  <a:pt x="143044" y="46376"/>
                </a:lnTo>
                <a:lnTo>
                  <a:pt x="149640" y="47509"/>
                </a:lnTo>
                <a:lnTo>
                  <a:pt x="161182" y="52044"/>
                </a:lnTo>
                <a:lnTo>
                  <a:pt x="165717" y="55239"/>
                </a:lnTo>
                <a:lnTo>
                  <a:pt x="172313" y="63483"/>
                </a:lnTo>
                <a:lnTo>
                  <a:pt x="173962" y="68327"/>
                </a:lnTo>
                <a:lnTo>
                  <a:pt x="173962" y="78427"/>
                </a:lnTo>
                <a:lnTo>
                  <a:pt x="172622" y="82446"/>
                </a:lnTo>
                <a:lnTo>
                  <a:pt x="169942" y="85950"/>
                </a:lnTo>
                <a:lnTo>
                  <a:pt x="167263" y="89248"/>
                </a:lnTo>
                <a:lnTo>
                  <a:pt x="163450" y="90897"/>
                </a:lnTo>
                <a:lnTo>
                  <a:pt x="249353" y="90897"/>
                </a:lnTo>
                <a:lnTo>
                  <a:pt x="232937" y="56424"/>
                </a:lnTo>
                <a:lnTo>
                  <a:pt x="225574" y="46569"/>
                </a:lnTo>
                <a:lnTo>
                  <a:pt x="225399" y="46376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94" name="object 94"/>
          <p:cNvSpPr/>
          <p:nvPr/>
        </p:nvSpPr>
        <p:spPr>
          <a:xfrm>
            <a:off x="5112572" y="364494"/>
            <a:ext cx="87079" cy="87079"/>
          </a:xfrm>
          <a:custGeom>
            <a:avLst/>
            <a:gdLst/>
            <a:ahLst/>
            <a:cxnLst/>
            <a:rect l="l" t="t" r="r" b="b"/>
            <a:pathLst>
              <a:path w="255270" h="255269">
                <a:moveTo>
                  <a:pt x="127380" y="0"/>
                </a:moveTo>
                <a:lnTo>
                  <a:pt x="77912" y="9893"/>
                </a:lnTo>
                <a:lnTo>
                  <a:pt x="37100" y="37410"/>
                </a:lnTo>
                <a:lnTo>
                  <a:pt x="9893" y="78221"/>
                </a:lnTo>
                <a:lnTo>
                  <a:pt x="0" y="127380"/>
                </a:lnTo>
                <a:lnTo>
                  <a:pt x="618" y="140326"/>
                </a:lnTo>
                <a:lnTo>
                  <a:pt x="15304" y="188094"/>
                </a:lnTo>
                <a:lnTo>
                  <a:pt x="46260" y="225852"/>
                </a:lnTo>
                <a:lnTo>
                  <a:pt x="89699" y="249194"/>
                </a:lnTo>
                <a:lnTo>
                  <a:pt x="127380" y="254760"/>
                </a:lnTo>
                <a:lnTo>
                  <a:pt x="140442" y="254141"/>
                </a:lnTo>
                <a:lnTo>
                  <a:pt x="188074" y="239455"/>
                </a:lnTo>
                <a:lnTo>
                  <a:pt x="225678" y="208499"/>
                </a:lnTo>
                <a:lnTo>
                  <a:pt x="113261" y="208383"/>
                </a:lnTo>
                <a:lnTo>
                  <a:pt x="109757" y="206941"/>
                </a:lnTo>
                <a:lnTo>
                  <a:pt x="107283" y="204055"/>
                </a:lnTo>
                <a:lnTo>
                  <a:pt x="105016" y="201169"/>
                </a:lnTo>
                <a:lnTo>
                  <a:pt x="103882" y="197150"/>
                </a:lnTo>
                <a:lnTo>
                  <a:pt x="103882" y="185195"/>
                </a:lnTo>
                <a:lnTo>
                  <a:pt x="117853" y="146568"/>
                </a:lnTo>
                <a:lnTo>
                  <a:pt x="140674" y="105428"/>
                </a:lnTo>
                <a:lnTo>
                  <a:pt x="150985" y="88733"/>
                </a:lnTo>
                <a:lnTo>
                  <a:pt x="82549" y="88733"/>
                </a:lnTo>
                <a:lnTo>
                  <a:pt x="84095" y="48849"/>
                </a:lnTo>
                <a:lnTo>
                  <a:pt x="89351" y="46376"/>
                </a:lnTo>
                <a:lnTo>
                  <a:pt x="225502" y="46376"/>
                </a:lnTo>
                <a:lnTo>
                  <a:pt x="217349" y="37410"/>
                </a:lnTo>
                <a:lnTo>
                  <a:pt x="176848" y="9893"/>
                </a:lnTo>
                <a:lnTo>
                  <a:pt x="140442" y="618"/>
                </a:lnTo>
                <a:lnTo>
                  <a:pt x="127380" y="0"/>
                </a:lnTo>
                <a:close/>
              </a:path>
              <a:path w="255270" h="255269">
                <a:moveTo>
                  <a:pt x="225502" y="46376"/>
                </a:moveTo>
                <a:lnTo>
                  <a:pt x="89351" y="46376"/>
                </a:lnTo>
                <a:lnTo>
                  <a:pt x="91000" y="47200"/>
                </a:lnTo>
                <a:lnTo>
                  <a:pt x="92855" y="47819"/>
                </a:lnTo>
                <a:lnTo>
                  <a:pt x="96977" y="48643"/>
                </a:lnTo>
                <a:lnTo>
                  <a:pt x="99657" y="48849"/>
                </a:lnTo>
                <a:lnTo>
                  <a:pt x="177775" y="48849"/>
                </a:lnTo>
                <a:lnTo>
                  <a:pt x="177775" y="65235"/>
                </a:lnTo>
                <a:lnTo>
                  <a:pt x="157080" y="100192"/>
                </a:lnTo>
                <a:lnTo>
                  <a:pt x="141621" y="135979"/>
                </a:lnTo>
                <a:lnTo>
                  <a:pt x="134252" y="177260"/>
                </a:lnTo>
                <a:lnTo>
                  <a:pt x="133718" y="183031"/>
                </a:lnTo>
                <a:lnTo>
                  <a:pt x="132636" y="190142"/>
                </a:lnTo>
                <a:lnTo>
                  <a:pt x="131244" y="196016"/>
                </a:lnTo>
                <a:lnTo>
                  <a:pt x="129544" y="200654"/>
                </a:lnTo>
                <a:lnTo>
                  <a:pt x="127277" y="205807"/>
                </a:lnTo>
                <a:lnTo>
                  <a:pt x="123360" y="208383"/>
                </a:lnTo>
                <a:lnTo>
                  <a:pt x="225764" y="208383"/>
                </a:lnTo>
                <a:lnTo>
                  <a:pt x="249195" y="165060"/>
                </a:lnTo>
                <a:lnTo>
                  <a:pt x="254760" y="127380"/>
                </a:lnTo>
                <a:lnTo>
                  <a:pt x="254141" y="114452"/>
                </a:lnTo>
                <a:lnTo>
                  <a:pt x="239436" y="66975"/>
                </a:lnTo>
                <a:lnTo>
                  <a:pt x="225678" y="46569"/>
                </a:lnTo>
                <a:lnTo>
                  <a:pt x="225502" y="46376"/>
                </a:lnTo>
                <a:close/>
              </a:path>
              <a:path w="255270" h="255269">
                <a:moveTo>
                  <a:pt x="162626" y="70491"/>
                </a:moveTo>
                <a:lnTo>
                  <a:pt x="106768" y="70491"/>
                </a:lnTo>
                <a:lnTo>
                  <a:pt x="102336" y="71831"/>
                </a:lnTo>
                <a:lnTo>
                  <a:pt x="99245" y="74511"/>
                </a:lnTo>
                <a:lnTo>
                  <a:pt x="96153" y="76984"/>
                </a:lnTo>
                <a:lnTo>
                  <a:pt x="94401" y="80282"/>
                </a:lnTo>
                <a:lnTo>
                  <a:pt x="93989" y="84404"/>
                </a:lnTo>
                <a:lnTo>
                  <a:pt x="93680" y="88733"/>
                </a:lnTo>
                <a:lnTo>
                  <a:pt x="150985" y="88733"/>
                </a:lnTo>
                <a:lnTo>
                  <a:pt x="156964" y="79284"/>
                </a:lnTo>
                <a:lnTo>
                  <a:pt x="162626" y="70491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95" name="object 95"/>
          <p:cNvSpPr/>
          <p:nvPr/>
        </p:nvSpPr>
        <p:spPr>
          <a:xfrm>
            <a:off x="5141615" y="1603733"/>
            <a:ext cx="87079" cy="87079"/>
          </a:xfrm>
          <a:custGeom>
            <a:avLst/>
            <a:gdLst/>
            <a:ahLst/>
            <a:cxnLst/>
            <a:rect l="l" t="t" r="r" b="b"/>
            <a:pathLst>
              <a:path w="255270" h="255270">
                <a:moveTo>
                  <a:pt x="127261" y="0"/>
                </a:moveTo>
                <a:lnTo>
                  <a:pt x="77793" y="9893"/>
                </a:lnTo>
                <a:lnTo>
                  <a:pt x="36982" y="37410"/>
                </a:lnTo>
                <a:lnTo>
                  <a:pt x="9775" y="78221"/>
                </a:lnTo>
                <a:lnTo>
                  <a:pt x="43" y="123998"/>
                </a:lnTo>
                <a:lnTo>
                  <a:pt x="0" y="129853"/>
                </a:lnTo>
                <a:lnTo>
                  <a:pt x="500" y="140326"/>
                </a:lnTo>
                <a:lnTo>
                  <a:pt x="15186" y="188094"/>
                </a:lnTo>
                <a:lnTo>
                  <a:pt x="46142" y="225852"/>
                </a:lnTo>
                <a:lnTo>
                  <a:pt x="89581" y="249194"/>
                </a:lnTo>
                <a:lnTo>
                  <a:pt x="127261" y="254760"/>
                </a:lnTo>
                <a:lnTo>
                  <a:pt x="140324" y="254141"/>
                </a:lnTo>
                <a:lnTo>
                  <a:pt x="187956" y="239455"/>
                </a:lnTo>
                <a:lnTo>
                  <a:pt x="225560" y="208499"/>
                </a:lnTo>
                <a:lnTo>
                  <a:pt x="125716" y="208383"/>
                </a:lnTo>
                <a:lnTo>
                  <a:pt x="114836" y="207688"/>
                </a:lnTo>
                <a:lnTo>
                  <a:pt x="78721" y="184113"/>
                </a:lnTo>
                <a:lnTo>
                  <a:pt x="75320" y="166954"/>
                </a:lnTo>
                <a:lnTo>
                  <a:pt x="75320" y="158503"/>
                </a:lnTo>
                <a:lnTo>
                  <a:pt x="104382" y="124597"/>
                </a:lnTo>
                <a:lnTo>
                  <a:pt x="96756" y="120475"/>
                </a:lnTo>
                <a:lnTo>
                  <a:pt x="90985" y="115322"/>
                </a:lnTo>
                <a:lnTo>
                  <a:pt x="83152" y="102955"/>
                </a:lnTo>
                <a:lnTo>
                  <a:pt x="81194" y="95947"/>
                </a:lnTo>
                <a:lnTo>
                  <a:pt x="81194" y="79664"/>
                </a:lnTo>
                <a:lnTo>
                  <a:pt x="83359" y="72346"/>
                </a:lnTo>
                <a:lnTo>
                  <a:pt x="87687" y="66163"/>
                </a:lnTo>
                <a:lnTo>
                  <a:pt x="92016" y="59773"/>
                </a:lnTo>
                <a:lnTo>
                  <a:pt x="97684" y="54930"/>
                </a:lnTo>
                <a:lnTo>
                  <a:pt x="104692" y="51632"/>
                </a:lnTo>
                <a:lnTo>
                  <a:pt x="111700" y="48128"/>
                </a:lnTo>
                <a:lnTo>
                  <a:pt x="119223" y="46376"/>
                </a:lnTo>
                <a:lnTo>
                  <a:pt x="225384" y="46376"/>
                </a:lnTo>
                <a:lnTo>
                  <a:pt x="217231" y="37410"/>
                </a:lnTo>
                <a:lnTo>
                  <a:pt x="176729" y="9893"/>
                </a:lnTo>
                <a:lnTo>
                  <a:pt x="140324" y="618"/>
                </a:lnTo>
                <a:lnTo>
                  <a:pt x="127261" y="0"/>
                </a:lnTo>
                <a:close/>
              </a:path>
              <a:path w="255270" h="255270">
                <a:moveTo>
                  <a:pt x="225384" y="46376"/>
                </a:moveTo>
                <a:lnTo>
                  <a:pt x="134476" y="46376"/>
                </a:lnTo>
                <a:lnTo>
                  <a:pt x="141174" y="47716"/>
                </a:lnTo>
                <a:lnTo>
                  <a:pt x="153541" y="53075"/>
                </a:lnTo>
                <a:lnTo>
                  <a:pt x="158488" y="57094"/>
                </a:lnTo>
                <a:lnTo>
                  <a:pt x="162198" y="62453"/>
                </a:lnTo>
                <a:lnTo>
                  <a:pt x="166114" y="67812"/>
                </a:lnTo>
                <a:lnTo>
                  <a:pt x="168073" y="74408"/>
                </a:lnTo>
                <a:lnTo>
                  <a:pt x="168073" y="90279"/>
                </a:lnTo>
                <a:lnTo>
                  <a:pt x="165908" y="97390"/>
                </a:lnTo>
                <a:lnTo>
                  <a:pt x="161580" y="103573"/>
                </a:lnTo>
                <a:lnTo>
                  <a:pt x="157458" y="109757"/>
                </a:lnTo>
                <a:lnTo>
                  <a:pt x="151274" y="115116"/>
                </a:lnTo>
                <a:lnTo>
                  <a:pt x="143029" y="119650"/>
                </a:lnTo>
                <a:lnTo>
                  <a:pt x="152324" y="123998"/>
                </a:lnTo>
                <a:lnTo>
                  <a:pt x="178700" y="157041"/>
                </a:lnTo>
                <a:lnTo>
                  <a:pt x="179203" y="163553"/>
                </a:lnTo>
                <a:lnTo>
                  <a:pt x="178237" y="173756"/>
                </a:lnTo>
                <a:lnTo>
                  <a:pt x="146662" y="205524"/>
                </a:lnTo>
                <a:lnTo>
                  <a:pt x="125716" y="208383"/>
                </a:lnTo>
                <a:lnTo>
                  <a:pt x="225646" y="208383"/>
                </a:lnTo>
                <a:lnTo>
                  <a:pt x="249076" y="165060"/>
                </a:lnTo>
                <a:lnTo>
                  <a:pt x="254642" y="127380"/>
                </a:lnTo>
                <a:lnTo>
                  <a:pt x="254023" y="114452"/>
                </a:lnTo>
                <a:lnTo>
                  <a:pt x="239318" y="66975"/>
                </a:lnTo>
                <a:lnTo>
                  <a:pt x="225560" y="46569"/>
                </a:lnTo>
                <a:lnTo>
                  <a:pt x="225384" y="46376"/>
                </a:lnTo>
                <a:close/>
              </a:path>
              <a:path w="255270" h="255270">
                <a:moveTo>
                  <a:pt x="113349" y="129853"/>
                </a:moveTo>
                <a:lnTo>
                  <a:pt x="106134" y="133357"/>
                </a:lnTo>
                <a:lnTo>
                  <a:pt x="100466" y="138201"/>
                </a:lnTo>
                <a:lnTo>
                  <a:pt x="92222" y="150568"/>
                </a:lnTo>
                <a:lnTo>
                  <a:pt x="90160" y="157473"/>
                </a:lnTo>
                <a:lnTo>
                  <a:pt x="90160" y="165099"/>
                </a:lnTo>
                <a:lnTo>
                  <a:pt x="119088" y="196731"/>
                </a:lnTo>
                <a:lnTo>
                  <a:pt x="126643" y="197253"/>
                </a:lnTo>
                <a:lnTo>
                  <a:pt x="136331" y="197253"/>
                </a:lnTo>
                <a:lnTo>
                  <a:pt x="144369" y="194780"/>
                </a:lnTo>
                <a:lnTo>
                  <a:pt x="150759" y="189833"/>
                </a:lnTo>
                <a:lnTo>
                  <a:pt x="157354" y="184886"/>
                </a:lnTo>
                <a:lnTo>
                  <a:pt x="160652" y="177775"/>
                </a:lnTo>
                <a:lnTo>
                  <a:pt x="160652" y="162522"/>
                </a:lnTo>
                <a:lnTo>
                  <a:pt x="159003" y="157576"/>
                </a:lnTo>
                <a:lnTo>
                  <a:pt x="155706" y="153659"/>
                </a:lnTo>
                <a:lnTo>
                  <a:pt x="152614" y="149743"/>
                </a:lnTo>
                <a:lnTo>
                  <a:pt x="147564" y="146033"/>
                </a:lnTo>
                <a:lnTo>
                  <a:pt x="140556" y="142529"/>
                </a:lnTo>
                <a:lnTo>
                  <a:pt x="135029" y="139650"/>
                </a:lnTo>
                <a:lnTo>
                  <a:pt x="128653" y="136578"/>
                </a:lnTo>
                <a:lnTo>
                  <a:pt x="121426" y="133312"/>
                </a:lnTo>
                <a:lnTo>
                  <a:pt x="113349" y="129853"/>
                </a:lnTo>
                <a:close/>
              </a:path>
              <a:path w="255270" h="255270">
                <a:moveTo>
                  <a:pt x="130765" y="57197"/>
                </a:moveTo>
                <a:lnTo>
                  <a:pt x="119223" y="57197"/>
                </a:lnTo>
                <a:lnTo>
                  <a:pt x="112936" y="59464"/>
                </a:lnTo>
                <a:lnTo>
                  <a:pt x="102631" y="68533"/>
                </a:lnTo>
                <a:lnTo>
                  <a:pt x="100054" y="74408"/>
                </a:lnTo>
                <a:lnTo>
                  <a:pt x="100054" y="89042"/>
                </a:lnTo>
                <a:lnTo>
                  <a:pt x="134063" y="115322"/>
                </a:lnTo>
                <a:lnTo>
                  <a:pt x="142720" y="108694"/>
                </a:lnTo>
                <a:lnTo>
                  <a:pt x="148904" y="101177"/>
                </a:lnTo>
                <a:lnTo>
                  <a:pt x="152614" y="92771"/>
                </a:lnTo>
                <a:lnTo>
                  <a:pt x="153850" y="83477"/>
                </a:lnTo>
                <a:lnTo>
                  <a:pt x="153850" y="76881"/>
                </a:lnTo>
                <a:lnTo>
                  <a:pt x="152408" y="71728"/>
                </a:lnTo>
                <a:lnTo>
                  <a:pt x="149522" y="68018"/>
                </a:lnTo>
                <a:lnTo>
                  <a:pt x="146636" y="64102"/>
                </a:lnTo>
                <a:lnTo>
                  <a:pt x="143132" y="61319"/>
                </a:lnTo>
                <a:lnTo>
                  <a:pt x="134888" y="58021"/>
                </a:lnTo>
                <a:lnTo>
                  <a:pt x="130765" y="57197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96" name="object 96"/>
          <p:cNvSpPr/>
          <p:nvPr/>
        </p:nvSpPr>
        <p:spPr>
          <a:xfrm>
            <a:off x="5117887" y="2494930"/>
            <a:ext cx="86862" cy="87079"/>
          </a:xfrm>
          <a:custGeom>
            <a:avLst/>
            <a:gdLst/>
            <a:ahLst/>
            <a:cxnLst/>
            <a:rect l="l" t="t" r="r" b="b"/>
            <a:pathLst>
              <a:path w="254634" h="255270">
                <a:moveTo>
                  <a:pt x="127257" y="0"/>
                </a:moveTo>
                <a:lnTo>
                  <a:pt x="77789" y="9893"/>
                </a:lnTo>
                <a:lnTo>
                  <a:pt x="36977" y="37410"/>
                </a:lnTo>
                <a:lnTo>
                  <a:pt x="9770" y="78221"/>
                </a:lnTo>
                <a:lnTo>
                  <a:pt x="54" y="123669"/>
                </a:lnTo>
                <a:lnTo>
                  <a:pt x="0" y="129956"/>
                </a:lnTo>
                <a:lnTo>
                  <a:pt x="495" y="140326"/>
                </a:lnTo>
                <a:lnTo>
                  <a:pt x="15181" y="188094"/>
                </a:lnTo>
                <a:lnTo>
                  <a:pt x="46137" y="225852"/>
                </a:lnTo>
                <a:lnTo>
                  <a:pt x="89576" y="249194"/>
                </a:lnTo>
                <a:lnTo>
                  <a:pt x="127257" y="254760"/>
                </a:lnTo>
                <a:lnTo>
                  <a:pt x="140319" y="254141"/>
                </a:lnTo>
                <a:lnTo>
                  <a:pt x="187951" y="239455"/>
                </a:lnTo>
                <a:lnTo>
                  <a:pt x="225555" y="208499"/>
                </a:lnTo>
                <a:lnTo>
                  <a:pt x="114065" y="208383"/>
                </a:lnTo>
                <a:lnTo>
                  <a:pt x="107263" y="207250"/>
                </a:lnTo>
                <a:lnTo>
                  <a:pt x="81808" y="186226"/>
                </a:lnTo>
                <a:lnTo>
                  <a:pt x="81808" y="176126"/>
                </a:lnTo>
                <a:lnTo>
                  <a:pt x="83148" y="172107"/>
                </a:lnTo>
                <a:lnTo>
                  <a:pt x="88507" y="165511"/>
                </a:lnTo>
                <a:lnTo>
                  <a:pt x="92320" y="163862"/>
                </a:lnTo>
                <a:lnTo>
                  <a:pt x="158036" y="163862"/>
                </a:lnTo>
                <a:lnTo>
                  <a:pt x="158329" y="162780"/>
                </a:lnTo>
                <a:lnTo>
                  <a:pt x="160068" y="149988"/>
                </a:lnTo>
                <a:lnTo>
                  <a:pt x="160262" y="145003"/>
                </a:lnTo>
                <a:lnTo>
                  <a:pt x="119527" y="145003"/>
                </a:lnTo>
                <a:lnTo>
                  <a:pt x="109904" y="144191"/>
                </a:lnTo>
                <a:lnTo>
                  <a:pt x="79644" y="117100"/>
                </a:lnTo>
                <a:lnTo>
                  <a:pt x="76861" y="98935"/>
                </a:lnTo>
                <a:lnTo>
                  <a:pt x="77267" y="91438"/>
                </a:lnTo>
                <a:lnTo>
                  <a:pt x="96049" y="56772"/>
                </a:lnTo>
                <a:lnTo>
                  <a:pt x="128802" y="46376"/>
                </a:lnTo>
                <a:lnTo>
                  <a:pt x="225379" y="46376"/>
                </a:lnTo>
                <a:lnTo>
                  <a:pt x="217226" y="37410"/>
                </a:lnTo>
                <a:lnTo>
                  <a:pt x="176725" y="9893"/>
                </a:lnTo>
                <a:lnTo>
                  <a:pt x="140319" y="618"/>
                </a:lnTo>
                <a:lnTo>
                  <a:pt x="127257" y="0"/>
                </a:lnTo>
                <a:close/>
              </a:path>
              <a:path w="254634" h="255270">
                <a:moveTo>
                  <a:pt x="225379" y="46376"/>
                </a:moveTo>
                <a:lnTo>
                  <a:pt x="128802" y="46376"/>
                </a:lnTo>
                <a:lnTo>
                  <a:pt x="140454" y="47593"/>
                </a:lnTo>
                <a:lnTo>
                  <a:pt x="150986" y="51245"/>
                </a:lnTo>
                <a:lnTo>
                  <a:pt x="180512" y="89892"/>
                </a:lnTo>
                <a:lnTo>
                  <a:pt x="184404" y="124964"/>
                </a:lnTo>
                <a:lnTo>
                  <a:pt x="183951" y="136616"/>
                </a:lnTo>
                <a:lnTo>
                  <a:pt x="172145" y="178316"/>
                </a:lnTo>
                <a:lnTo>
                  <a:pt x="139314" y="205910"/>
                </a:lnTo>
                <a:lnTo>
                  <a:pt x="121691" y="208383"/>
                </a:lnTo>
                <a:lnTo>
                  <a:pt x="225641" y="208383"/>
                </a:lnTo>
                <a:lnTo>
                  <a:pt x="249071" y="165060"/>
                </a:lnTo>
                <a:lnTo>
                  <a:pt x="254514" y="129956"/>
                </a:lnTo>
                <a:lnTo>
                  <a:pt x="254459" y="123669"/>
                </a:lnTo>
                <a:lnTo>
                  <a:pt x="244743" y="78221"/>
                </a:lnTo>
                <a:lnTo>
                  <a:pt x="225555" y="46569"/>
                </a:lnTo>
                <a:lnTo>
                  <a:pt x="225379" y="46376"/>
                </a:lnTo>
                <a:close/>
              </a:path>
              <a:path w="254634" h="255270">
                <a:moveTo>
                  <a:pt x="158036" y="163862"/>
                </a:moveTo>
                <a:lnTo>
                  <a:pt x="101801" y="163862"/>
                </a:lnTo>
                <a:lnTo>
                  <a:pt x="105408" y="165305"/>
                </a:lnTo>
                <a:lnTo>
                  <a:pt x="108088" y="168191"/>
                </a:lnTo>
                <a:lnTo>
                  <a:pt x="110973" y="171076"/>
                </a:lnTo>
                <a:lnTo>
                  <a:pt x="112416" y="174683"/>
                </a:lnTo>
                <a:lnTo>
                  <a:pt x="112369" y="182104"/>
                </a:lnTo>
                <a:lnTo>
                  <a:pt x="111798" y="184577"/>
                </a:lnTo>
                <a:lnTo>
                  <a:pt x="109324" y="189524"/>
                </a:lnTo>
                <a:lnTo>
                  <a:pt x="107882" y="191688"/>
                </a:lnTo>
                <a:lnTo>
                  <a:pt x="106233" y="193543"/>
                </a:lnTo>
                <a:lnTo>
                  <a:pt x="107882" y="194574"/>
                </a:lnTo>
                <a:lnTo>
                  <a:pt x="110149" y="195501"/>
                </a:lnTo>
                <a:lnTo>
                  <a:pt x="113034" y="196326"/>
                </a:lnTo>
                <a:lnTo>
                  <a:pt x="115920" y="196944"/>
                </a:lnTo>
                <a:lnTo>
                  <a:pt x="119321" y="197253"/>
                </a:lnTo>
                <a:lnTo>
                  <a:pt x="123237" y="197253"/>
                </a:lnTo>
                <a:lnTo>
                  <a:pt x="155430" y="173485"/>
                </a:lnTo>
                <a:lnTo>
                  <a:pt x="158036" y="163862"/>
                </a:lnTo>
                <a:close/>
              </a:path>
              <a:path w="254634" h="255270">
                <a:moveTo>
                  <a:pt x="160647" y="131090"/>
                </a:moveTo>
                <a:lnTo>
                  <a:pt x="153639" y="136243"/>
                </a:lnTo>
                <a:lnTo>
                  <a:pt x="146528" y="139850"/>
                </a:lnTo>
                <a:lnTo>
                  <a:pt x="132306" y="143972"/>
                </a:lnTo>
                <a:lnTo>
                  <a:pt x="125711" y="145003"/>
                </a:lnTo>
                <a:lnTo>
                  <a:pt x="160262" y="145003"/>
                </a:lnTo>
                <a:lnTo>
                  <a:pt x="160589" y="136616"/>
                </a:lnTo>
                <a:lnTo>
                  <a:pt x="160647" y="131090"/>
                </a:lnTo>
                <a:close/>
              </a:path>
              <a:path w="254634" h="255270">
                <a:moveTo>
                  <a:pt x="134780" y="57197"/>
                </a:moveTo>
                <a:lnTo>
                  <a:pt x="120145" y="57197"/>
                </a:lnTo>
                <a:lnTo>
                  <a:pt x="112931" y="60392"/>
                </a:lnTo>
                <a:lnTo>
                  <a:pt x="100358" y="94916"/>
                </a:lnTo>
                <a:lnTo>
                  <a:pt x="100783" y="102704"/>
                </a:lnTo>
                <a:lnTo>
                  <a:pt x="118806" y="131090"/>
                </a:lnTo>
                <a:lnTo>
                  <a:pt x="133234" y="131090"/>
                </a:lnTo>
                <a:lnTo>
                  <a:pt x="138799" y="129956"/>
                </a:lnTo>
                <a:lnTo>
                  <a:pt x="150342" y="125421"/>
                </a:lnTo>
                <a:lnTo>
                  <a:pt x="155701" y="122124"/>
                </a:lnTo>
                <a:lnTo>
                  <a:pt x="160647" y="117795"/>
                </a:lnTo>
                <a:lnTo>
                  <a:pt x="160217" y="105563"/>
                </a:lnTo>
                <a:lnTo>
                  <a:pt x="149002" y="64411"/>
                </a:lnTo>
                <a:lnTo>
                  <a:pt x="144261" y="61525"/>
                </a:lnTo>
                <a:lnTo>
                  <a:pt x="139727" y="58640"/>
                </a:lnTo>
                <a:lnTo>
                  <a:pt x="134780" y="57197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97" name="object 97"/>
          <p:cNvSpPr/>
          <p:nvPr/>
        </p:nvSpPr>
        <p:spPr>
          <a:xfrm>
            <a:off x="6317533" y="2597760"/>
            <a:ext cx="87079" cy="87079"/>
          </a:xfrm>
          <a:custGeom>
            <a:avLst/>
            <a:gdLst/>
            <a:ahLst/>
            <a:cxnLst/>
            <a:rect l="l" t="t" r="r" b="b"/>
            <a:pathLst>
              <a:path w="255270" h="255270">
                <a:moveTo>
                  <a:pt x="127380" y="0"/>
                </a:moveTo>
                <a:lnTo>
                  <a:pt x="77912" y="9893"/>
                </a:lnTo>
                <a:lnTo>
                  <a:pt x="37100" y="37410"/>
                </a:lnTo>
                <a:lnTo>
                  <a:pt x="9893" y="78221"/>
                </a:lnTo>
                <a:lnTo>
                  <a:pt x="0" y="127380"/>
                </a:lnTo>
                <a:lnTo>
                  <a:pt x="618" y="140326"/>
                </a:lnTo>
                <a:lnTo>
                  <a:pt x="15304" y="188094"/>
                </a:lnTo>
                <a:lnTo>
                  <a:pt x="46260" y="225852"/>
                </a:lnTo>
                <a:lnTo>
                  <a:pt x="89699" y="249194"/>
                </a:lnTo>
                <a:lnTo>
                  <a:pt x="127380" y="254760"/>
                </a:lnTo>
                <a:lnTo>
                  <a:pt x="140442" y="254141"/>
                </a:lnTo>
                <a:lnTo>
                  <a:pt x="188074" y="239455"/>
                </a:lnTo>
                <a:lnTo>
                  <a:pt x="225678" y="208499"/>
                </a:lnTo>
                <a:lnTo>
                  <a:pt x="170046" y="208383"/>
                </a:lnTo>
                <a:lnTo>
                  <a:pt x="162819" y="207765"/>
                </a:lnTo>
                <a:lnTo>
                  <a:pt x="155978" y="205910"/>
                </a:lnTo>
                <a:lnTo>
                  <a:pt x="154687" y="205292"/>
                </a:lnTo>
                <a:lnTo>
                  <a:pt x="48849" y="205292"/>
                </a:lnTo>
                <a:lnTo>
                  <a:pt x="48849" y="194161"/>
                </a:lnTo>
                <a:lnTo>
                  <a:pt x="57918" y="194161"/>
                </a:lnTo>
                <a:lnTo>
                  <a:pt x="64102" y="193028"/>
                </a:lnTo>
                <a:lnTo>
                  <a:pt x="67400" y="190760"/>
                </a:lnTo>
                <a:lnTo>
                  <a:pt x="70698" y="188287"/>
                </a:lnTo>
                <a:lnTo>
                  <a:pt x="72346" y="183237"/>
                </a:lnTo>
                <a:lnTo>
                  <a:pt x="72346" y="73892"/>
                </a:lnTo>
                <a:lnTo>
                  <a:pt x="51941" y="73892"/>
                </a:lnTo>
                <a:lnTo>
                  <a:pt x="51941" y="63690"/>
                </a:lnTo>
                <a:lnTo>
                  <a:pt x="78221" y="48849"/>
                </a:lnTo>
                <a:lnTo>
                  <a:pt x="155978" y="48849"/>
                </a:lnTo>
                <a:lnTo>
                  <a:pt x="162819" y="46994"/>
                </a:lnTo>
                <a:lnTo>
                  <a:pt x="170046" y="46376"/>
                </a:lnTo>
                <a:lnTo>
                  <a:pt x="225502" y="46376"/>
                </a:lnTo>
                <a:lnTo>
                  <a:pt x="217349" y="37410"/>
                </a:lnTo>
                <a:lnTo>
                  <a:pt x="176848" y="9893"/>
                </a:lnTo>
                <a:lnTo>
                  <a:pt x="140442" y="618"/>
                </a:lnTo>
                <a:lnTo>
                  <a:pt x="127380" y="0"/>
                </a:lnTo>
                <a:close/>
              </a:path>
              <a:path w="255270" h="255270">
                <a:moveTo>
                  <a:pt x="225502" y="46376"/>
                </a:moveTo>
                <a:lnTo>
                  <a:pt x="170046" y="46376"/>
                </a:lnTo>
                <a:lnTo>
                  <a:pt x="177389" y="46994"/>
                </a:lnTo>
                <a:lnTo>
                  <a:pt x="184268" y="48849"/>
                </a:lnTo>
                <a:lnTo>
                  <a:pt x="214567" y="84095"/>
                </a:lnTo>
                <a:lnTo>
                  <a:pt x="221369" y="127380"/>
                </a:lnTo>
                <a:lnTo>
                  <a:pt x="220944" y="139476"/>
                </a:lnTo>
                <a:lnTo>
                  <a:pt x="211011" y="179128"/>
                </a:lnTo>
                <a:lnTo>
                  <a:pt x="177389" y="207765"/>
                </a:lnTo>
                <a:lnTo>
                  <a:pt x="170046" y="208383"/>
                </a:lnTo>
                <a:lnTo>
                  <a:pt x="225764" y="208383"/>
                </a:lnTo>
                <a:lnTo>
                  <a:pt x="249195" y="165060"/>
                </a:lnTo>
                <a:lnTo>
                  <a:pt x="254760" y="127380"/>
                </a:lnTo>
                <a:lnTo>
                  <a:pt x="254141" y="114452"/>
                </a:lnTo>
                <a:lnTo>
                  <a:pt x="239436" y="66975"/>
                </a:lnTo>
                <a:lnTo>
                  <a:pt x="225678" y="46569"/>
                </a:lnTo>
                <a:lnTo>
                  <a:pt x="225502" y="46376"/>
                </a:lnTo>
                <a:close/>
              </a:path>
              <a:path w="255270" h="255270">
                <a:moveTo>
                  <a:pt x="155978" y="48849"/>
                </a:moveTo>
                <a:lnTo>
                  <a:pt x="93989" y="48849"/>
                </a:lnTo>
                <a:lnTo>
                  <a:pt x="93989" y="183237"/>
                </a:lnTo>
                <a:lnTo>
                  <a:pt x="95535" y="188287"/>
                </a:lnTo>
                <a:lnTo>
                  <a:pt x="98626" y="190760"/>
                </a:lnTo>
                <a:lnTo>
                  <a:pt x="101924" y="193028"/>
                </a:lnTo>
                <a:lnTo>
                  <a:pt x="108108" y="194161"/>
                </a:lnTo>
                <a:lnTo>
                  <a:pt x="117177" y="194161"/>
                </a:lnTo>
                <a:lnTo>
                  <a:pt x="117177" y="205292"/>
                </a:lnTo>
                <a:lnTo>
                  <a:pt x="154687" y="205292"/>
                </a:lnTo>
                <a:lnTo>
                  <a:pt x="149524" y="202818"/>
                </a:lnTo>
                <a:lnTo>
                  <a:pt x="143457" y="198490"/>
                </a:lnTo>
                <a:lnTo>
                  <a:pt x="122375" y="161118"/>
                </a:lnTo>
                <a:lnTo>
                  <a:pt x="118723" y="127380"/>
                </a:lnTo>
                <a:lnTo>
                  <a:pt x="119128" y="115283"/>
                </a:lnTo>
                <a:lnTo>
                  <a:pt x="128906" y="75515"/>
                </a:lnTo>
                <a:lnTo>
                  <a:pt x="149524" y="51941"/>
                </a:lnTo>
                <a:lnTo>
                  <a:pt x="155978" y="48849"/>
                </a:lnTo>
                <a:close/>
              </a:path>
              <a:path w="255270" h="255270">
                <a:moveTo>
                  <a:pt x="175817" y="57506"/>
                </a:moveTo>
                <a:lnTo>
                  <a:pt x="164274" y="57506"/>
                </a:lnTo>
                <a:lnTo>
                  <a:pt x="159534" y="59464"/>
                </a:lnTo>
                <a:lnTo>
                  <a:pt x="155824" y="63380"/>
                </a:lnTo>
                <a:lnTo>
                  <a:pt x="152114" y="67090"/>
                </a:lnTo>
                <a:lnTo>
                  <a:pt x="149228" y="72243"/>
                </a:lnTo>
                <a:lnTo>
                  <a:pt x="147167" y="78839"/>
                </a:lnTo>
                <a:lnTo>
                  <a:pt x="145106" y="85229"/>
                </a:lnTo>
                <a:lnTo>
                  <a:pt x="141679" y="120520"/>
                </a:lnTo>
                <a:lnTo>
                  <a:pt x="141679" y="134259"/>
                </a:lnTo>
                <a:lnTo>
                  <a:pt x="147167" y="176229"/>
                </a:lnTo>
                <a:lnTo>
                  <a:pt x="164274" y="197253"/>
                </a:lnTo>
                <a:lnTo>
                  <a:pt x="175817" y="197253"/>
                </a:lnTo>
                <a:lnTo>
                  <a:pt x="196429" y="162213"/>
                </a:lnTo>
                <a:lnTo>
                  <a:pt x="198413" y="134259"/>
                </a:lnTo>
                <a:lnTo>
                  <a:pt x="198413" y="120520"/>
                </a:lnTo>
                <a:lnTo>
                  <a:pt x="192925" y="78839"/>
                </a:lnTo>
                <a:lnTo>
                  <a:pt x="190863" y="72243"/>
                </a:lnTo>
                <a:lnTo>
                  <a:pt x="187978" y="67090"/>
                </a:lnTo>
                <a:lnTo>
                  <a:pt x="184268" y="63380"/>
                </a:lnTo>
                <a:lnTo>
                  <a:pt x="180558" y="59464"/>
                </a:lnTo>
                <a:lnTo>
                  <a:pt x="175817" y="57506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98" name="object 98"/>
          <p:cNvSpPr/>
          <p:nvPr/>
        </p:nvSpPr>
        <p:spPr>
          <a:xfrm>
            <a:off x="5165305" y="3544328"/>
            <a:ext cx="87079" cy="87079"/>
          </a:xfrm>
          <a:custGeom>
            <a:avLst/>
            <a:gdLst/>
            <a:ahLst/>
            <a:cxnLst/>
            <a:rect l="l" t="t" r="r" b="b"/>
            <a:pathLst>
              <a:path w="255270" h="255270">
                <a:moveTo>
                  <a:pt x="127380" y="0"/>
                </a:moveTo>
                <a:lnTo>
                  <a:pt x="77912" y="9893"/>
                </a:lnTo>
                <a:lnTo>
                  <a:pt x="37100" y="37410"/>
                </a:lnTo>
                <a:lnTo>
                  <a:pt x="9893" y="78221"/>
                </a:lnTo>
                <a:lnTo>
                  <a:pt x="0" y="127380"/>
                </a:lnTo>
                <a:lnTo>
                  <a:pt x="618" y="140326"/>
                </a:lnTo>
                <a:lnTo>
                  <a:pt x="15304" y="188094"/>
                </a:lnTo>
                <a:lnTo>
                  <a:pt x="46260" y="225852"/>
                </a:lnTo>
                <a:lnTo>
                  <a:pt x="89699" y="249194"/>
                </a:lnTo>
                <a:lnTo>
                  <a:pt x="127380" y="254760"/>
                </a:lnTo>
                <a:lnTo>
                  <a:pt x="140442" y="254141"/>
                </a:lnTo>
                <a:lnTo>
                  <a:pt x="188074" y="239455"/>
                </a:lnTo>
                <a:lnTo>
                  <a:pt x="225678" y="208499"/>
                </a:lnTo>
                <a:lnTo>
                  <a:pt x="236320" y="193234"/>
                </a:lnTo>
                <a:lnTo>
                  <a:pt x="86568" y="193234"/>
                </a:lnTo>
                <a:lnTo>
                  <a:pt x="86568" y="101718"/>
                </a:lnTo>
                <a:lnTo>
                  <a:pt x="60598" y="101718"/>
                </a:lnTo>
                <a:lnTo>
                  <a:pt x="50086" y="86568"/>
                </a:lnTo>
                <a:lnTo>
                  <a:pt x="85332" y="60907"/>
                </a:lnTo>
                <a:lnTo>
                  <a:pt x="235758" y="60907"/>
                </a:lnTo>
                <a:lnTo>
                  <a:pt x="233040" y="56424"/>
                </a:lnTo>
                <a:lnTo>
                  <a:pt x="198567" y="21719"/>
                </a:lnTo>
                <a:lnTo>
                  <a:pt x="153041" y="2473"/>
                </a:lnTo>
                <a:lnTo>
                  <a:pt x="140442" y="618"/>
                </a:lnTo>
                <a:lnTo>
                  <a:pt x="127380" y="0"/>
                </a:lnTo>
                <a:close/>
              </a:path>
              <a:path w="255270" h="255270">
                <a:moveTo>
                  <a:pt x="159225" y="60907"/>
                </a:moveTo>
                <a:lnTo>
                  <a:pt x="107592" y="60907"/>
                </a:lnTo>
                <a:lnTo>
                  <a:pt x="107592" y="193234"/>
                </a:lnTo>
                <a:lnTo>
                  <a:pt x="160461" y="193234"/>
                </a:lnTo>
                <a:lnTo>
                  <a:pt x="160461" y="101718"/>
                </a:lnTo>
                <a:lnTo>
                  <a:pt x="134491" y="101718"/>
                </a:lnTo>
                <a:lnTo>
                  <a:pt x="123979" y="86568"/>
                </a:lnTo>
                <a:lnTo>
                  <a:pt x="159225" y="60907"/>
                </a:lnTo>
                <a:close/>
              </a:path>
              <a:path w="255270" h="255270">
                <a:moveTo>
                  <a:pt x="235758" y="60907"/>
                </a:moveTo>
                <a:lnTo>
                  <a:pt x="181485" y="60907"/>
                </a:lnTo>
                <a:lnTo>
                  <a:pt x="181485" y="193234"/>
                </a:lnTo>
                <a:lnTo>
                  <a:pt x="236320" y="193234"/>
                </a:lnTo>
                <a:lnTo>
                  <a:pt x="239436" y="188094"/>
                </a:lnTo>
                <a:lnTo>
                  <a:pt x="254141" y="140326"/>
                </a:lnTo>
                <a:lnTo>
                  <a:pt x="254760" y="127380"/>
                </a:lnTo>
                <a:lnTo>
                  <a:pt x="254141" y="114452"/>
                </a:lnTo>
                <a:lnTo>
                  <a:pt x="239436" y="66975"/>
                </a:lnTo>
                <a:lnTo>
                  <a:pt x="235758" y="60907"/>
                </a:lnTo>
                <a:close/>
              </a:path>
              <a:path w="255270" h="255270">
                <a:moveTo>
                  <a:pt x="87187" y="80385"/>
                </a:moveTo>
                <a:lnTo>
                  <a:pt x="86362" y="81209"/>
                </a:lnTo>
                <a:lnTo>
                  <a:pt x="85435" y="82034"/>
                </a:lnTo>
                <a:lnTo>
                  <a:pt x="84404" y="82858"/>
                </a:lnTo>
                <a:lnTo>
                  <a:pt x="83580" y="83683"/>
                </a:lnTo>
                <a:lnTo>
                  <a:pt x="82652" y="84507"/>
                </a:lnTo>
                <a:lnTo>
                  <a:pt x="81622" y="85332"/>
                </a:lnTo>
                <a:lnTo>
                  <a:pt x="79148" y="87393"/>
                </a:lnTo>
                <a:lnTo>
                  <a:pt x="76160" y="89763"/>
                </a:lnTo>
                <a:lnTo>
                  <a:pt x="72656" y="92443"/>
                </a:lnTo>
                <a:lnTo>
                  <a:pt x="69358" y="95122"/>
                </a:lnTo>
                <a:lnTo>
                  <a:pt x="65338" y="98214"/>
                </a:lnTo>
                <a:lnTo>
                  <a:pt x="60598" y="101718"/>
                </a:lnTo>
                <a:lnTo>
                  <a:pt x="86568" y="101718"/>
                </a:lnTo>
                <a:lnTo>
                  <a:pt x="86672" y="88939"/>
                </a:lnTo>
                <a:lnTo>
                  <a:pt x="87015" y="85332"/>
                </a:lnTo>
                <a:lnTo>
                  <a:pt x="87128" y="83683"/>
                </a:lnTo>
                <a:lnTo>
                  <a:pt x="87187" y="80385"/>
                </a:lnTo>
                <a:close/>
              </a:path>
              <a:path w="255270" h="255270">
                <a:moveTo>
                  <a:pt x="161080" y="80385"/>
                </a:moveTo>
                <a:lnTo>
                  <a:pt x="158915" y="82549"/>
                </a:lnTo>
                <a:lnTo>
                  <a:pt x="158091" y="83168"/>
                </a:lnTo>
                <a:lnTo>
                  <a:pt x="156133" y="84713"/>
                </a:lnTo>
                <a:lnTo>
                  <a:pt x="153659" y="86568"/>
                </a:lnTo>
                <a:lnTo>
                  <a:pt x="150671" y="88939"/>
                </a:lnTo>
                <a:lnTo>
                  <a:pt x="143663" y="94710"/>
                </a:lnTo>
                <a:lnTo>
                  <a:pt x="139437" y="98008"/>
                </a:lnTo>
                <a:lnTo>
                  <a:pt x="134491" y="101718"/>
                </a:lnTo>
                <a:lnTo>
                  <a:pt x="160461" y="101718"/>
                </a:lnTo>
                <a:lnTo>
                  <a:pt x="160491" y="86568"/>
                </a:lnTo>
                <a:lnTo>
                  <a:pt x="161080" y="80385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grpSp>
        <p:nvGrpSpPr>
          <p:cNvPr id="99" name="object 99"/>
          <p:cNvGrpSpPr/>
          <p:nvPr/>
        </p:nvGrpSpPr>
        <p:grpSpPr>
          <a:xfrm>
            <a:off x="6661567" y="55370"/>
            <a:ext cx="2111987" cy="3177295"/>
            <a:chOff x="11710000" y="162316"/>
            <a:chExt cx="6191250" cy="9314180"/>
          </a:xfrm>
        </p:grpSpPr>
        <p:sp>
          <p:nvSpPr>
            <p:cNvPr id="100" name="object 100"/>
            <p:cNvSpPr/>
            <p:nvPr/>
          </p:nvSpPr>
          <p:spPr>
            <a:xfrm>
              <a:off x="11717729" y="185505"/>
              <a:ext cx="6183630" cy="9291320"/>
            </a:xfrm>
            <a:custGeom>
              <a:avLst/>
              <a:gdLst/>
              <a:ahLst/>
              <a:cxnLst/>
              <a:rect l="l" t="t" r="r" b="b"/>
              <a:pathLst>
                <a:path w="6183630" h="9291320">
                  <a:moveTo>
                    <a:pt x="6183498" y="0"/>
                  </a:moveTo>
                  <a:lnTo>
                    <a:pt x="0" y="0"/>
                  </a:lnTo>
                  <a:lnTo>
                    <a:pt x="0" y="9290706"/>
                  </a:lnTo>
                  <a:lnTo>
                    <a:pt x="6183498" y="9290706"/>
                  </a:lnTo>
                  <a:lnTo>
                    <a:pt x="6183498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101" name="object 10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067088" y="354144"/>
              <a:ext cx="75097" cy="202369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055582" y="946540"/>
              <a:ext cx="127666" cy="205135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055187" y="1526243"/>
              <a:ext cx="137152" cy="207902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050839" y="2100984"/>
              <a:ext cx="146243" cy="202369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060185" y="3265352"/>
              <a:ext cx="137907" cy="207902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2055977" y="2688416"/>
              <a:ext cx="129642" cy="205135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063531" y="3840093"/>
              <a:ext cx="129642" cy="202369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067078" y="4424758"/>
              <a:ext cx="137557" cy="207902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083338" y="5004461"/>
              <a:ext cx="137898" cy="207902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11982065" y="5576435"/>
              <a:ext cx="269875" cy="208279"/>
            </a:xfrm>
            <a:custGeom>
              <a:avLst/>
              <a:gdLst/>
              <a:ahLst/>
              <a:cxnLst/>
              <a:rect l="l" t="t" r="r" b="b"/>
              <a:pathLst>
                <a:path w="269875" h="208279">
                  <a:moveTo>
                    <a:pt x="75097" y="28458"/>
                  </a:moveTo>
                  <a:lnTo>
                    <a:pt x="50592" y="28458"/>
                  </a:lnTo>
                  <a:lnTo>
                    <a:pt x="50592" y="205135"/>
                  </a:lnTo>
                  <a:lnTo>
                    <a:pt x="75097" y="205135"/>
                  </a:lnTo>
                  <a:lnTo>
                    <a:pt x="75097" y="28458"/>
                  </a:lnTo>
                  <a:close/>
                </a:path>
                <a:path w="269875" h="208279">
                  <a:moveTo>
                    <a:pt x="75097" y="2766"/>
                  </a:moveTo>
                  <a:lnTo>
                    <a:pt x="50592" y="2766"/>
                  </a:lnTo>
                  <a:lnTo>
                    <a:pt x="0" y="36363"/>
                  </a:lnTo>
                  <a:lnTo>
                    <a:pt x="0" y="61264"/>
                  </a:lnTo>
                  <a:lnTo>
                    <a:pt x="49406" y="28458"/>
                  </a:lnTo>
                  <a:lnTo>
                    <a:pt x="75097" y="28458"/>
                  </a:lnTo>
                  <a:lnTo>
                    <a:pt x="75097" y="2766"/>
                  </a:lnTo>
                  <a:close/>
                </a:path>
                <a:path w="269875" h="208279">
                  <a:moveTo>
                    <a:pt x="199305" y="0"/>
                  </a:moveTo>
                  <a:lnTo>
                    <a:pt x="161361" y="12351"/>
                  </a:lnTo>
                  <a:lnTo>
                    <a:pt x="137251" y="47924"/>
                  </a:lnTo>
                  <a:lnTo>
                    <a:pt x="129469" y="88147"/>
                  </a:lnTo>
                  <a:lnTo>
                    <a:pt x="128950" y="103951"/>
                  </a:lnTo>
                  <a:lnTo>
                    <a:pt x="129469" y="119847"/>
                  </a:lnTo>
                  <a:lnTo>
                    <a:pt x="137251" y="160274"/>
                  </a:lnTo>
                  <a:lnTo>
                    <a:pt x="161262" y="195748"/>
                  </a:lnTo>
                  <a:lnTo>
                    <a:pt x="199305" y="207902"/>
                  </a:lnTo>
                  <a:lnTo>
                    <a:pt x="210057" y="207142"/>
                  </a:lnTo>
                  <a:lnTo>
                    <a:pt x="244741" y="188936"/>
                  </a:lnTo>
                  <a:lnTo>
                    <a:pt x="246932" y="186163"/>
                  </a:lnTo>
                  <a:lnTo>
                    <a:pt x="199305" y="186163"/>
                  </a:lnTo>
                  <a:lnTo>
                    <a:pt x="192209" y="185564"/>
                  </a:lnTo>
                  <a:lnTo>
                    <a:pt x="161269" y="157254"/>
                  </a:lnTo>
                  <a:lnTo>
                    <a:pt x="153011" y="116599"/>
                  </a:lnTo>
                  <a:lnTo>
                    <a:pt x="152666" y="103951"/>
                  </a:lnTo>
                  <a:lnTo>
                    <a:pt x="153438" y="85355"/>
                  </a:lnTo>
                  <a:lnTo>
                    <a:pt x="165017" y="42983"/>
                  </a:lnTo>
                  <a:lnTo>
                    <a:pt x="199305" y="21343"/>
                  </a:lnTo>
                  <a:lnTo>
                    <a:pt x="246308" y="21343"/>
                  </a:lnTo>
                  <a:lnTo>
                    <a:pt x="244586" y="19169"/>
                  </a:lnTo>
                  <a:lnTo>
                    <a:pt x="237151" y="12351"/>
                  </a:lnTo>
                  <a:lnTo>
                    <a:pt x="228894" y="6947"/>
                  </a:lnTo>
                  <a:lnTo>
                    <a:pt x="219834" y="3087"/>
                  </a:lnTo>
                  <a:lnTo>
                    <a:pt x="209971" y="771"/>
                  </a:lnTo>
                  <a:lnTo>
                    <a:pt x="199305" y="0"/>
                  </a:lnTo>
                  <a:close/>
                </a:path>
                <a:path w="269875" h="208279">
                  <a:moveTo>
                    <a:pt x="246308" y="21343"/>
                  </a:moveTo>
                  <a:lnTo>
                    <a:pt x="199305" y="21343"/>
                  </a:lnTo>
                  <a:lnTo>
                    <a:pt x="206352" y="21948"/>
                  </a:lnTo>
                  <a:lnTo>
                    <a:pt x="212867" y="23764"/>
                  </a:lnTo>
                  <a:lnTo>
                    <a:pt x="240313" y="59188"/>
                  </a:lnTo>
                  <a:lnTo>
                    <a:pt x="245945" y="103951"/>
                  </a:lnTo>
                  <a:lnTo>
                    <a:pt x="245179" y="122577"/>
                  </a:lnTo>
                  <a:lnTo>
                    <a:pt x="233692" y="164820"/>
                  </a:lnTo>
                  <a:lnTo>
                    <a:pt x="199305" y="186163"/>
                  </a:lnTo>
                  <a:lnTo>
                    <a:pt x="246932" y="186163"/>
                  </a:lnTo>
                  <a:lnTo>
                    <a:pt x="264991" y="148009"/>
                  </a:lnTo>
                  <a:lnTo>
                    <a:pt x="269660" y="103951"/>
                  </a:lnTo>
                  <a:lnTo>
                    <a:pt x="269135" y="88147"/>
                  </a:lnTo>
                  <a:lnTo>
                    <a:pt x="261261" y="47924"/>
                  </a:lnTo>
                  <a:lnTo>
                    <a:pt x="251083" y="27371"/>
                  </a:lnTo>
                  <a:lnTo>
                    <a:pt x="246308" y="213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111" name="object 11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2020712" y="6158905"/>
              <a:ext cx="204444" cy="202369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11709997" y="162324"/>
              <a:ext cx="6191250" cy="9283065"/>
            </a:xfrm>
            <a:custGeom>
              <a:avLst/>
              <a:gdLst/>
              <a:ahLst/>
              <a:cxnLst/>
              <a:rect l="l" t="t" r="r" b="b"/>
              <a:pathLst>
                <a:path w="6191250" h="9283065">
                  <a:moveTo>
                    <a:pt x="362623" y="8895105"/>
                  </a:moveTo>
                  <a:lnTo>
                    <a:pt x="338112" y="8895105"/>
                  </a:lnTo>
                  <a:lnTo>
                    <a:pt x="287515" y="8928697"/>
                  </a:lnTo>
                  <a:lnTo>
                    <a:pt x="287515" y="8953602"/>
                  </a:lnTo>
                  <a:lnTo>
                    <a:pt x="336931" y="8920797"/>
                  </a:lnTo>
                  <a:lnTo>
                    <a:pt x="338112" y="8920797"/>
                  </a:lnTo>
                  <a:lnTo>
                    <a:pt x="338112" y="9097467"/>
                  </a:lnTo>
                  <a:lnTo>
                    <a:pt x="362623" y="9097467"/>
                  </a:lnTo>
                  <a:lnTo>
                    <a:pt x="362623" y="8920797"/>
                  </a:lnTo>
                  <a:lnTo>
                    <a:pt x="362623" y="8895105"/>
                  </a:lnTo>
                  <a:close/>
                </a:path>
                <a:path w="6191250" h="9283065">
                  <a:moveTo>
                    <a:pt x="362623" y="7735697"/>
                  </a:moveTo>
                  <a:lnTo>
                    <a:pt x="338112" y="7735697"/>
                  </a:lnTo>
                  <a:lnTo>
                    <a:pt x="287515" y="7769288"/>
                  </a:lnTo>
                  <a:lnTo>
                    <a:pt x="287515" y="7794193"/>
                  </a:lnTo>
                  <a:lnTo>
                    <a:pt x="336931" y="7761389"/>
                  </a:lnTo>
                  <a:lnTo>
                    <a:pt x="338112" y="7761389"/>
                  </a:lnTo>
                  <a:lnTo>
                    <a:pt x="338112" y="7938059"/>
                  </a:lnTo>
                  <a:lnTo>
                    <a:pt x="362623" y="7938059"/>
                  </a:lnTo>
                  <a:lnTo>
                    <a:pt x="362623" y="7761389"/>
                  </a:lnTo>
                  <a:lnTo>
                    <a:pt x="362623" y="7735697"/>
                  </a:lnTo>
                  <a:close/>
                </a:path>
                <a:path w="6191250" h="9283065">
                  <a:moveTo>
                    <a:pt x="362623" y="7155993"/>
                  </a:moveTo>
                  <a:lnTo>
                    <a:pt x="338112" y="7155993"/>
                  </a:lnTo>
                  <a:lnTo>
                    <a:pt x="287515" y="7189584"/>
                  </a:lnTo>
                  <a:lnTo>
                    <a:pt x="287515" y="7214489"/>
                  </a:lnTo>
                  <a:lnTo>
                    <a:pt x="336931" y="7181685"/>
                  </a:lnTo>
                  <a:lnTo>
                    <a:pt x="338112" y="7181685"/>
                  </a:lnTo>
                  <a:lnTo>
                    <a:pt x="338112" y="7358367"/>
                  </a:lnTo>
                  <a:lnTo>
                    <a:pt x="362623" y="7358367"/>
                  </a:lnTo>
                  <a:lnTo>
                    <a:pt x="362623" y="7181685"/>
                  </a:lnTo>
                  <a:lnTo>
                    <a:pt x="362623" y="7155993"/>
                  </a:lnTo>
                  <a:close/>
                </a:path>
                <a:path w="6191250" h="9283065">
                  <a:moveTo>
                    <a:pt x="362623" y="6576288"/>
                  </a:moveTo>
                  <a:lnTo>
                    <a:pt x="338112" y="6576288"/>
                  </a:lnTo>
                  <a:lnTo>
                    <a:pt x="287515" y="6609880"/>
                  </a:lnTo>
                  <a:lnTo>
                    <a:pt x="287515" y="6634785"/>
                  </a:lnTo>
                  <a:lnTo>
                    <a:pt x="336931" y="6601981"/>
                  </a:lnTo>
                  <a:lnTo>
                    <a:pt x="338112" y="6601981"/>
                  </a:lnTo>
                  <a:lnTo>
                    <a:pt x="338112" y="6778663"/>
                  </a:lnTo>
                  <a:lnTo>
                    <a:pt x="362623" y="6778663"/>
                  </a:lnTo>
                  <a:lnTo>
                    <a:pt x="362623" y="6601981"/>
                  </a:lnTo>
                  <a:lnTo>
                    <a:pt x="362623" y="6576288"/>
                  </a:lnTo>
                  <a:close/>
                </a:path>
                <a:path w="6191250" h="9283065">
                  <a:moveTo>
                    <a:pt x="370344" y="8315401"/>
                  </a:moveTo>
                  <a:lnTo>
                    <a:pt x="345846" y="8315401"/>
                  </a:lnTo>
                  <a:lnTo>
                    <a:pt x="295249" y="8348993"/>
                  </a:lnTo>
                  <a:lnTo>
                    <a:pt x="295249" y="8373897"/>
                  </a:lnTo>
                  <a:lnTo>
                    <a:pt x="344652" y="8341093"/>
                  </a:lnTo>
                  <a:lnTo>
                    <a:pt x="345846" y="8341093"/>
                  </a:lnTo>
                  <a:lnTo>
                    <a:pt x="345846" y="8517763"/>
                  </a:lnTo>
                  <a:lnTo>
                    <a:pt x="370344" y="8517763"/>
                  </a:lnTo>
                  <a:lnTo>
                    <a:pt x="370344" y="8341093"/>
                  </a:lnTo>
                  <a:lnTo>
                    <a:pt x="370344" y="8315401"/>
                  </a:lnTo>
                  <a:close/>
                </a:path>
                <a:path w="6191250" h="9283065">
                  <a:moveTo>
                    <a:pt x="548487" y="6756921"/>
                  </a:moveTo>
                  <a:lnTo>
                    <a:pt x="454418" y="6756921"/>
                  </a:lnTo>
                  <a:lnTo>
                    <a:pt x="454418" y="6755333"/>
                  </a:lnTo>
                  <a:lnTo>
                    <a:pt x="499872" y="6706717"/>
                  </a:lnTo>
                  <a:lnTo>
                    <a:pt x="508088" y="6697739"/>
                  </a:lnTo>
                  <a:lnTo>
                    <a:pt x="535444" y="6662674"/>
                  </a:lnTo>
                  <a:lnTo>
                    <a:pt x="544931" y="6637096"/>
                  </a:lnTo>
                  <a:lnTo>
                    <a:pt x="544931" y="6629654"/>
                  </a:lnTo>
                  <a:lnTo>
                    <a:pt x="532498" y="6594869"/>
                  </a:lnTo>
                  <a:lnTo>
                    <a:pt x="527837" y="6589852"/>
                  </a:lnTo>
                  <a:lnTo>
                    <a:pt x="492696" y="6573990"/>
                  </a:lnTo>
                  <a:lnTo>
                    <a:pt x="484060" y="6573520"/>
                  </a:lnTo>
                  <a:lnTo>
                    <a:pt x="475437" y="6573990"/>
                  </a:lnTo>
                  <a:lnTo>
                    <a:pt x="439496" y="6590030"/>
                  </a:lnTo>
                  <a:lnTo>
                    <a:pt x="422122" y="6624587"/>
                  </a:lnTo>
                  <a:lnTo>
                    <a:pt x="421614" y="6633210"/>
                  </a:lnTo>
                  <a:lnTo>
                    <a:pt x="444931" y="6633210"/>
                  </a:lnTo>
                  <a:lnTo>
                    <a:pt x="444931" y="6625501"/>
                  </a:lnTo>
                  <a:lnTo>
                    <a:pt x="446481" y="6618783"/>
                  </a:lnTo>
                  <a:lnTo>
                    <a:pt x="475500" y="6594869"/>
                  </a:lnTo>
                  <a:lnTo>
                    <a:pt x="490588" y="6594869"/>
                  </a:lnTo>
                  <a:lnTo>
                    <a:pt x="497166" y="6596278"/>
                  </a:lnTo>
                  <a:lnTo>
                    <a:pt x="508889" y="6601942"/>
                  </a:lnTo>
                  <a:lnTo>
                    <a:pt x="513511" y="6605968"/>
                  </a:lnTo>
                  <a:lnTo>
                    <a:pt x="516864" y="6611175"/>
                  </a:lnTo>
                  <a:lnTo>
                    <a:pt x="520293" y="6616370"/>
                  </a:lnTo>
                  <a:lnTo>
                    <a:pt x="522008" y="6622529"/>
                  </a:lnTo>
                  <a:lnTo>
                    <a:pt x="522008" y="6635839"/>
                  </a:lnTo>
                  <a:lnTo>
                    <a:pt x="520750" y="6641770"/>
                  </a:lnTo>
                  <a:lnTo>
                    <a:pt x="518248" y="6647434"/>
                  </a:lnTo>
                  <a:lnTo>
                    <a:pt x="515810" y="6653035"/>
                  </a:lnTo>
                  <a:lnTo>
                    <a:pt x="487616" y="6687756"/>
                  </a:lnTo>
                  <a:lnTo>
                    <a:pt x="420814" y="6760870"/>
                  </a:lnTo>
                  <a:lnTo>
                    <a:pt x="420814" y="6778663"/>
                  </a:lnTo>
                  <a:lnTo>
                    <a:pt x="548487" y="6778663"/>
                  </a:lnTo>
                  <a:lnTo>
                    <a:pt x="548487" y="6756921"/>
                  </a:lnTo>
                  <a:close/>
                </a:path>
                <a:path w="6191250" h="9283065">
                  <a:moveTo>
                    <a:pt x="555599" y="9032253"/>
                  </a:moveTo>
                  <a:lnTo>
                    <a:pt x="542201" y="8990381"/>
                  </a:lnTo>
                  <a:lnTo>
                    <a:pt x="539153" y="8986799"/>
                  </a:lnTo>
                  <a:lnTo>
                    <a:pt x="536778" y="8984005"/>
                  </a:lnTo>
                  <a:lnTo>
                    <a:pt x="531888" y="8979598"/>
                  </a:lnTo>
                  <a:lnTo>
                    <a:pt x="531888" y="9023883"/>
                  </a:lnTo>
                  <a:lnTo>
                    <a:pt x="531850" y="9040952"/>
                  </a:lnTo>
                  <a:lnTo>
                    <a:pt x="529945" y="9048598"/>
                  </a:lnTo>
                  <a:lnTo>
                    <a:pt x="526059" y="9055570"/>
                  </a:lnTo>
                  <a:lnTo>
                    <a:pt x="522236" y="9062555"/>
                  </a:lnTo>
                  <a:lnTo>
                    <a:pt x="517004" y="9068117"/>
                  </a:lnTo>
                  <a:lnTo>
                    <a:pt x="503758" y="9076423"/>
                  </a:lnTo>
                  <a:lnTo>
                    <a:pt x="496316" y="9078493"/>
                  </a:lnTo>
                  <a:lnTo>
                    <a:pt x="479577" y="9078493"/>
                  </a:lnTo>
                  <a:lnTo>
                    <a:pt x="446011" y="9048191"/>
                  </a:lnTo>
                  <a:lnTo>
                    <a:pt x="444144" y="9026588"/>
                  </a:lnTo>
                  <a:lnTo>
                    <a:pt x="445287" y="9020823"/>
                  </a:lnTo>
                  <a:lnTo>
                    <a:pt x="447598" y="9015362"/>
                  </a:lnTo>
                  <a:lnTo>
                    <a:pt x="449910" y="9009824"/>
                  </a:lnTo>
                  <a:lnTo>
                    <a:pt x="468249" y="8991943"/>
                  </a:lnTo>
                  <a:lnTo>
                    <a:pt x="471309" y="8990559"/>
                  </a:lnTo>
                  <a:lnTo>
                    <a:pt x="476719" y="8988057"/>
                  </a:lnTo>
                  <a:lnTo>
                    <a:pt x="482549" y="8986799"/>
                  </a:lnTo>
                  <a:lnTo>
                    <a:pt x="497103" y="8986799"/>
                  </a:lnTo>
                  <a:lnTo>
                    <a:pt x="504482" y="8988844"/>
                  </a:lnTo>
                  <a:lnTo>
                    <a:pt x="511048" y="8992997"/>
                  </a:lnTo>
                  <a:lnTo>
                    <a:pt x="517461" y="8997010"/>
                  </a:lnTo>
                  <a:lnTo>
                    <a:pt x="522566" y="9002509"/>
                  </a:lnTo>
                  <a:lnTo>
                    <a:pt x="526249" y="9009431"/>
                  </a:lnTo>
                  <a:lnTo>
                    <a:pt x="530009" y="9016276"/>
                  </a:lnTo>
                  <a:lnTo>
                    <a:pt x="531888" y="9023883"/>
                  </a:lnTo>
                  <a:lnTo>
                    <a:pt x="531888" y="8979598"/>
                  </a:lnTo>
                  <a:lnTo>
                    <a:pt x="491959" y="8965057"/>
                  </a:lnTo>
                  <a:lnTo>
                    <a:pt x="485051" y="8965057"/>
                  </a:lnTo>
                  <a:lnTo>
                    <a:pt x="450227" y="8981567"/>
                  </a:lnTo>
                  <a:lnTo>
                    <a:pt x="442163" y="8991943"/>
                  </a:lnTo>
                  <a:lnTo>
                    <a:pt x="440588" y="8991943"/>
                  </a:lnTo>
                  <a:lnTo>
                    <a:pt x="448233" y="8945791"/>
                  </a:lnTo>
                  <a:lnTo>
                    <a:pt x="480034" y="8915349"/>
                  </a:lnTo>
                  <a:lnTo>
                    <a:pt x="491172" y="8914079"/>
                  </a:lnTo>
                  <a:lnTo>
                    <a:pt x="498779" y="8914638"/>
                  </a:lnTo>
                  <a:lnTo>
                    <a:pt x="529907" y="8945689"/>
                  </a:lnTo>
                  <a:lnTo>
                    <a:pt x="554024" y="8945689"/>
                  </a:lnTo>
                  <a:lnTo>
                    <a:pt x="533514" y="8907208"/>
                  </a:lnTo>
                  <a:lnTo>
                    <a:pt x="491172" y="8892337"/>
                  </a:lnTo>
                  <a:lnTo>
                    <a:pt x="482841" y="8892794"/>
                  </a:lnTo>
                  <a:lnTo>
                    <a:pt x="447890" y="8908885"/>
                  </a:lnTo>
                  <a:lnTo>
                    <a:pt x="425500" y="8946553"/>
                  </a:lnTo>
                  <a:lnTo>
                    <a:pt x="418033" y="8990381"/>
                  </a:lnTo>
                  <a:lnTo>
                    <a:pt x="417690" y="9005405"/>
                  </a:lnTo>
                  <a:lnTo>
                    <a:pt x="418045" y="9017635"/>
                  </a:lnTo>
                  <a:lnTo>
                    <a:pt x="427253" y="9059596"/>
                  </a:lnTo>
                  <a:lnTo>
                    <a:pt x="451205" y="9089390"/>
                  </a:lnTo>
                  <a:lnTo>
                    <a:pt x="488010" y="9100236"/>
                  </a:lnTo>
                  <a:lnTo>
                    <a:pt x="497903" y="9099753"/>
                  </a:lnTo>
                  <a:lnTo>
                    <a:pt x="537095" y="9080576"/>
                  </a:lnTo>
                  <a:lnTo>
                    <a:pt x="538822" y="9078493"/>
                  </a:lnTo>
                  <a:lnTo>
                    <a:pt x="542582" y="9073998"/>
                  </a:lnTo>
                  <a:lnTo>
                    <a:pt x="547204" y="9066644"/>
                  </a:lnTo>
                  <a:lnTo>
                    <a:pt x="550875" y="9058643"/>
                  </a:lnTo>
                  <a:lnTo>
                    <a:pt x="553504" y="9050236"/>
                  </a:lnTo>
                  <a:lnTo>
                    <a:pt x="555078" y="9041447"/>
                  </a:lnTo>
                  <a:lnTo>
                    <a:pt x="555599" y="9032253"/>
                  </a:lnTo>
                  <a:close/>
                </a:path>
                <a:path w="6191250" h="9283065">
                  <a:moveTo>
                    <a:pt x="557580" y="7303427"/>
                  </a:moveTo>
                  <a:lnTo>
                    <a:pt x="540893" y="7265162"/>
                  </a:lnTo>
                  <a:lnTo>
                    <a:pt x="516864" y="7254811"/>
                  </a:lnTo>
                  <a:lnTo>
                    <a:pt x="516864" y="7253224"/>
                  </a:lnTo>
                  <a:lnTo>
                    <a:pt x="547814" y="7223214"/>
                  </a:lnTo>
                  <a:lnTo>
                    <a:pt x="550062" y="7207377"/>
                  </a:lnTo>
                  <a:lnTo>
                    <a:pt x="549617" y="7200328"/>
                  </a:lnTo>
                  <a:lnTo>
                    <a:pt x="528535" y="7164895"/>
                  </a:lnTo>
                  <a:lnTo>
                    <a:pt x="489991" y="7153224"/>
                  </a:lnTo>
                  <a:lnTo>
                    <a:pt x="481418" y="7153643"/>
                  </a:lnTo>
                  <a:lnTo>
                    <a:pt x="444728" y="7167994"/>
                  </a:lnTo>
                  <a:lnTo>
                    <a:pt x="424776" y="7206589"/>
                  </a:lnTo>
                  <a:lnTo>
                    <a:pt x="448487" y="7206589"/>
                  </a:lnTo>
                  <a:lnTo>
                    <a:pt x="448818" y="7199871"/>
                  </a:lnTo>
                  <a:lnTo>
                    <a:pt x="450926" y="7194131"/>
                  </a:lnTo>
                  <a:lnTo>
                    <a:pt x="454812" y="7189394"/>
                  </a:lnTo>
                  <a:lnTo>
                    <a:pt x="458698" y="7184580"/>
                  </a:lnTo>
                  <a:lnTo>
                    <a:pt x="463702" y="7180923"/>
                  </a:lnTo>
                  <a:lnTo>
                    <a:pt x="476021" y="7175855"/>
                  </a:lnTo>
                  <a:lnTo>
                    <a:pt x="482612" y="7174573"/>
                  </a:lnTo>
                  <a:lnTo>
                    <a:pt x="497039" y="7174573"/>
                  </a:lnTo>
                  <a:lnTo>
                    <a:pt x="526351" y="7201713"/>
                  </a:lnTo>
                  <a:lnTo>
                    <a:pt x="526351" y="7215670"/>
                  </a:lnTo>
                  <a:lnTo>
                    <a:pt x="524611" y="7221868"/>
                  </a:lnTo>
                  <a:lnTo>
                    <a:pt x="521119" y="7227138"/>
                  </a:lnTo>
                  <a:lnTo>
                    <a:pt x="517690" y="7232409"/>
                  </a:lnTo>
                  <a:lnTo>
                    <a:pt x="512914" y="7236498"/>
                  </a:lnTo>
                  <a:lnTo>
                    <a:pt x="500722" y="7242289"/>
                  </a:lnTo>
                  <a:lnTo>
                    <a:pt x="493674" y="7243737"/>
                  </a:lnTo>
                  <a:lnTo>
                    <a:pt x="469430" y="7243737"/>
                  </a:lnTo>
                  <a:lnTo>
                    <a:pt x="469430" y="7265479"/>
                  </a:lnTo>
                  <a:lnTo>
                    <a:pt x="485635" y="7265479"/>
                  </a:lnTo>
                  <a:lnTo>
                    <a:pt x="493052" y="7265784"/>
                  </a:lnTo>
                  <a:lnTo>
                    <a:pt x="527939" y="7283755"/>
                  </a:lnTo>
                  <a:lnTo>
                    <a:pt x="531622" y="7289419"/>
                  </a:lnTo>
                  <a:lnTo>
                    <a:pt x="533463" y="7295972"/>
                  </a:lnTo>
                  <a:lnTo>
                    <a:pt x="533463" y="7310539"/>
                  </a:lnTo>
                  <a:lnTo>
                    <a:pt x="505206" y="7337869"/>
                  </a:lnTo>
                  <a:lnTo>
                    <a:pt x="497497" y="7339393"/>
                  </a:lnTo>
                  <a:lnTo>
                    <a:pt x="481025" y="7339393"/>
                  </a:lnTo>
                  <a:lnTo>
                    <a:pt x="448094" y="7319924"/>
                  </a:lnTo>
                  <a:lnTo>
                    <a:pt x="445325" y="7307770"/>
                  </a:lnTo>
                  <a:lnTo>
                    <a:pt x="420420" y="7307770"/>
                  </a:lnTo>
                  <a:lnTo>
                    <a:pt x="440651" y="7346378"/>
                  </a:lnTo>
                  <a:lnTo>
                    <a:pt x="479679" y="7360704"/>
                  </a:lnTo>
                  <a:lnTo>
                    <a:pt x="489204" y="7361123"/>
                  </a:lnTo>
                  <a:lnTo>
                    <a:pt x="498767" y="7360653"/>
                  </a:lnTo>
                  <a:lnTo>
                    <a:pt x="538060" y="7344727"/>
                  </a:lnTo>
                  <a:lnTo>
                    <a:pt x="557009" y="7311466"/>
                  </a:lnTo>
                  <a:lnTo>
                    <a:pt x="557580" y="7303427"/>
                  </a:lnTo>
                  <a:close/>
                </a:path>
                <a:path w="6191250" h="9283065">
                  <a:moveTo>
                    <a:pt x="558584" y="8453336"/>
                  </a:moveTo>
                  <a:lnTo>
                    <a:pt x="545642" y="8411108"/>
                  </a:lnTo>
                  <a:lnTo>
                    <a:pt x="542582" y="8407425"/>
                  </a:lnTo>
                  <a:lnTo>
                    <a:pt x="540308" y="8404682"/>
                  </a:lnTo>
                  <a:lnTo>
                    <a:pt x="503199" y="8385911"/>
                  </a:lnTo>
                  <a:lnTo>
                    <a:pt x="494157" y="8385353"/>
                  </a:lnTo>
                  <a:lnTo>
                    <a:pt x="487375" y="8385353"/>
                  </a:lnTo>
                  <a:lnTo>
                    <a:pt x="480860" y="8386445"/>
                  </a:lnTo>
                  <a:lnTo>
                    <a:pt x="468337" y="8390788"/>
                  </a:lnTo>
                  <a:lnTo>
                    <a:pt x="463130" y="8393531"/>
                  </a:lnTo>
                  <a:lnTo>
                    <a:pt x="458978" y="8396821"/>
                  </a:lnTo>
                  <a:lnTo>
                    <a:pt x="457796" y="8396821"/>
                  </a:lnTo>
                  <a:lnTo>
                    <a:pt x="464908" y="8337143"/>
                  </a:lnTo>
                  <a:lnTo>
                    <a:pt x="549490" y="8337143"/>
                  </a:lnTo>
                  <a:lnTo>
                    <a:pt x="549490" y="8315401"/>
                  </a:lnTo>
                  <a:lnTo>
                    <a:pt x="444360" y="8315401"/>
                  </a:lnTo>
                  <a:lnTo>
                    <a:pt x="432104" y="8415007"/>
                  </a:lnTo>
                  <a:lnTo>
                    <a:pt x="455028" y="8417763"/>
                  </a:lnTo>
                  <a:lnTo>
                    <a:pt x="459244" y="8414740"/>
                  </a:lnTo>
                  <a:lnTo>
                    <a:pt x="464616" y="8412264"/>
                  </a:lnTo>
                  <a:lnTo>
                    <a:pt x="471131" y="8410359"/>
                  </a:lnTo>
                  <a:lnTo>
                    <a:pt x="477659" y="8408378"/>
                  </a:lnTo>
                  <a:lnTo>
                    <a:pt x="484022" y="8407425"/>
                  </a:lnTo>
                  <a:lnTo>
                    <a:pt x="525221" y="8423135"/>
                  </a:lnTo>
                  <a:lnTo>
                    <a:pt x="529043" y="8430120"/>
                  </a:lnTo>
                  <a:lnTo>
                    <a:pt x="532930" y="8437042"/>
                  </a:lnTo>
                  <a:lnTo>
                    <a:pt x="534873" y="8444916"/>
                  </a:lnTo>
                  <a:lnTo>
                    <a:pt x="534771" y="8462772"/>
                  </a:lnTo>
                  <a:lnTo>
                    <a:pt x="532993" y="8470113"/>
                  </a:lnTo>
                  <a:lnTo>
                    <a:pt x="529234" y="8476958"/>
                  </a:lnTo>
                  <a:lnTo>
                    <a:pt x="525551" y="8483740"/>
                  </a:lnTo>
                  <a:lnTo>
                    <a:pt x="520446" y="8489074"/>
                  </a:lnTo>
                  <a:lnTo>
                    <a:pt x="507466" y="8496846"/>
                  </a:lnTo>
                  <a:lnTo>
                    <a:pt x="500087" y="8498802"/>
                  </a:lnTo>
                  <a:lnTo>
                    <a:pt x="491794" y="8498802"/>
                  </a:lnTo>
                  <a:lnTo>
                    <a:pt x="456463" y="8479726"/>
                  </a:lnTo>
                  <a:lnTo>
                    <a:pt x="452653" y="8467179"/>
                  </a:lnTo>
                  <a:lnTo>
                    <a:pt x="428942" y="8467179"/>
                  </a:lnTo>
                  <a:lnTo>
                    <a:pt x="447916" y="8505419"/>
                  </a:lnTo>
                  <a:lnTo>
                    <a:pt x="483311" y="8520100"/>
                  </a:lnTo>
                  <a:lnTo>
                    <a:pt x="491794" y="8520532"/>
                  </a:lnTo>
                  <a:lnTo>
                    <a:pt x="501167" y="8519985"/>
                  </a:lnTo>
                  <a:lnTo>
                    <a:pt x="539661" y="8501469"/>
                  </a:lnTo>
                  <a:lnTo>
                    <a:pt x="558038" y="8462772"/>
                  </a:lnTo>
                  <a:lnTo>
                    <a:pt x="558584" y="8453336"/>
                  </a:lnTo>
                  <a:close/>
                </a:path>
                <a:path w="6191250" h="9283065">
                  <a:moveTo>
                    <a:pt x="562317" y="7874825"/>
                  </a:moveTo>
                  <a:lnTo>
                    <a:pt x="534657" y="7874825"/>
                  </a:lnTo>
                  <a:lnTo>
                    <a:pt x="534657" y="7766926"/>
                  </a:lnTo>
                  <a:lnTo>
                    <a:pt x="534657" y="7735697"/>
                  </a:lnTo>
                  <a:lnTo>
                    <a:pt x="519633" y="7735697"/>
                  </a:lnTo>
                  <a:lnTo>
                    <a:pt x="511327" y="7735697"/>
                  </a:lnTo>
                  <a:lnTo>
                    <a:pt x="511327" y="7766926"/>
                  </a:lnTo>
                  <a:lnTo>
                    <a:pt x="511327" y="7874825"/>
                  </a:lnTo>
                  <a:lnTo>
                    <a:pt x="442556" y="7874825"/>
                  </a:lnTo>
                  <a:lnTo>
                    <a:pt x="442556" y="7873238"/>
                  </a:lnTo>
                  <a:lnTo>
                    <a:pt x="509752" y="7766926"/>
                  </a:lnTo>
                  <a:lnTo>
                    <a:pt x="511327" y="7766926"/>
                  </a:lnTo>
                  <a:lnTo>
                    <a:pt x="511327" y="7735697"/>
                  </a:lnTo>
                  <a:lnTo>
                    <a:pt x="505002" y="7735697"/>
                  </a:lnTo>
                  <a:lnTo>
                    <a:pt x="416077" y="7876400"/>
                  </a:lnTo>
                  <a:lnTo>
                    <a:pt x="416077" y="7896568"/>
                  </a:lnTo>
                  <a:lnTo>
                    <a:pt x="511327" y="7896568"/>
                  </a:lnTo>
                  <a:lnTo>
                    <a:pt x="511327" y="7938059"/>
                  </a:lnTo>
                  <a:lnTo>
                    <a:pt x="534657" y="7938059"/>
                  </a:lnTo>
                  <a:lnTo>
                    <a:pt x="534657" y="7896568"/>
                  </a:lnTo>
                  <a:lnTo>
                    <a:pt x="562317" y="7896568"/>
                  </a:lnTo>
                  <a:lnTo>
                    <a:pt x="562317" y="7874825"/>
                  </a:lnTo>
                  <a:close/>
                </a:path>
                <a:path w="6191250" h="9283065">
                  <a:moveTo>
                    <a:pt x="6191224" y="9275242"/>
                  </a:moveTo>
                  <a:lnTo>
                    <a:pt x="6175768" y="9275242"/>
                  </a:lnTo>
                  <a:lnTo>
                    <a:pt x="6175768" y="8703272"/>
                  </a:lnTo>
                  <a:lnTo>
                    <a:pt x="6175768" y="8695538"/>
                  </a:lnTo>
                  <a:lnTo>
                    <a:pt x="6175768" y="0"/>
                  </a:lnTo>
                  <a:lnTo>
                    <a:pt x="6168034" y="0"/>
                  </a:lnTo>
                  <a:lnTo>
                    <a:pt x="6168034" y="9275242"/>
                  </a:lnTo>
                  <a:lnTo>
                    <a:pt x="873417" y="9275242"/>
                  </a:lnTo>
                  <a:lnTo>
                    <a:pt x="873417" y="8703272"/>
                  </a:lnTo>
                  <a:lnTo>
                    <a:pt x="6168034" y="8703272"/>
                  </a:lnTo>
                  <a:lnTo>
                    <a:pt x="6168034" y="8695538"/>
                  </a:lnTo>
                  <a:lnTo>
                    <a:pt x="873417" y="8695538"/>
                  </a:lnTo>
                  <a:lnTo>
                    <a:pt x="873417" y="8115846"/>
                  </a:lnTo>
                  <a:lnTo>
                    <a:pt x="6168034" y="8115846"/>
                  </a:lnTo>
                  <a:lnTo>
                    <a:pt x="6168034" y="8108112"/>
                  </a:lnTo>
                  <a:lnTo>
                    <a:pt x="873417" y="8108112"/>
                  </a:lnTo>
                  <a:lnTo>
                    <a:pt x="873417" y="7536142"/>
                  </a:lnTo>
                  <a:lnTo>
                    <a:pt x="6168034" y="7536142"/>
                  </a:lnTo>
                  <a:lnTo>
                    <a:pt x="6168034" y="7528407"/>
                  </a:lnTo>
                  <a:lnTo>
                    <a:pt x="873417" y="7528407"/>
                  </a:lnTo>
                  <a:lnTo>
                    <a:pt x="873417" y="6948703"/>
                  </a:lnTo>
                  <a:lnTo>
                    <a:pt x="6168034" y="6948703"/>
                  </a:lnTo>
                  <a:lnTo>
                    <a:pt x="6168034" y="6940982"/>
                  </a:lnTo>
                  <a:lnTo>
                    <a:pt x="873417" y="6940982"/>
                  </a:lnTo>
                  <a:lnTo>
                    <a:pt x="873417" y="6384455"/>
                  </a:lnTo>
                  <a:lnTo>
                    <a:pt x="6168034" y="6384455"/>
                  </a:lnTo>
                  <a:lnTo>
                    <a:pt x="6168034" y="6376733"/>
                  </a:lnTo>
                  <a:lnTo>
                    <a:pt x="873417" y="6376733"/>
                  </a:lnTo>
                  <a:lnTo>
                    <a:pt x="873417" y="5804763"/>
                  </a:lnTo>
                  <a:lnTo>
                    <a:pt x="6168034" y="5804763"/>
                  </a:lnTo>
                  <a:lnTo>
                    <a:pt x="6168034" y="5797029"/>
                  </a:lnTo>
                  <a:lnTo>
                    <a:pt x="873417" y="5797029"/>
                  </a:lnTo>
                  <a:lnTo>
                    <a:pt x="873417" y="5217325"/>
                  </a:lnTo>
                  <a:lnTo>
                    <a:pt x="6168034" y="5217325"/>
                  </a:lnTo>
                  <a:lnTo>
                    <a:pt x="6168034" y="5209591"/>
                  </a:lnTo>
                  <a:lnTo>
                    <a:pt x="873417" y="5209591"/>
                  </a:lnTo>
                  <a:lnTo>
                    <a:pt x="873417" y="4637621"/>
                  </a:lnTo>
                  <a:lnTo>
                    <a:pt x="6168034" y="4637621"/>
                  </a:lnTo>
                  <a:lnTo>
                    <a:pt x="6168034" y="4629886"/>
                  </a:lnTo>
                  <a:lnTo>
                    <a:pt x="873417" y="4629886"/>
                  </a:lnTo>
                  <a:lnTo>
                    <a:pt x="873417" y="4065651"/>
                  </a:lnTo>
                  <a:lnTo>
                    <a:pt x="6168034" y="4065651"/>
                  </a:lnTo>
                  <a:lnTo>
                    <a:pt x="6168034" y="4057916"/>
                  </a:lnTo>
                  <a:lnTo>
                    <a:pt x="873417" y="4057916"/>
                  </a:lnTo>
                  <a:lnTo>
                    <a:pt x="873417" y="3478212"/>
                  </a:lnTo>
                  <a:lnTo>
                    <a:pt x="6168034" y="3478212"/>
                  </a:lnTo>
                  <a:lnTo>
                    <a:pt x="6168034" y="3470491"/>
                  </a:lnTo>
                  <a:lnTo>
                    <a:pt x="873417" y="3470491"/>
                  </a:lnTo>
                  <a:lnTo>
                    <a:pt x="873417" y="2898508"/>
                  </a:lnTo>
                  <a:lnTo>
                    <a:pt x="6168034" y="2898508"/>
                  </a:lnTo>
                  <a:lnTo>
                    <a:pt x="6168034" y="2890786"/>
                  </a:lnTo>
                  <a:lnTo>
                    <a:pt x="873417" y="2890786"/>
                  </a:lnTo>
                  <a:lnTo>
                    <a:pt x="873417" y="2334272"/>
                  </a:lnTo>
                  <a:lnTo>
                    <a:pt x="6168034" y="2334272"/>
                  </a:lnTo>
                  <a:lnTo>
                    <a:pt x="6168034" y="2326538"/>
                  </a:lnTo>
                  <a:lnTo>
                    <a:pt x="873417" y="2326538"/>
                  </a:lnTo>
                  <a:lnTo>
                    <a:pt x="873417" y="1746834"/>
                  </a:lnTo>
                  <a:lnTo>
                    <a:pt x="6168034" y="1746834"/>
                  </a:lnTo>
                  <a:lnTo>
                    <a:pt x="6168034" y="1739112"/>
                  </a:lnTo>
                  <a:lnTo>
                    <a:pt x="873417" y="1739112"/>
                  </a:lnTo>
                  <a:lnTo>
                    <a:pt x="873417" y="1167130"/>
                  </a:lnTo>
                  <a:lnTo>
                    <a:pt x="6168034" y="1167130"/>
                  </a:lnTo>
                  <a:lnTo>
                    <a:pt x="6168034" y="1159408"/>
                  </a:lnTo>
                  <a:lnTo>
                    <a:pt x="873417" y="1159408"/>
                  </a:lnTo>
                  <a:lnTo>
                    <a:pt x="873417" y="587425"/>
                  </a:lnTo>
                  <a:lnTo>
                    <a:pt x="6168034" y="587425"/>
                  </a:lnTo>
                  <a:lnTo>
                    <a:pt x="6168034" y="579704"/>
                  </a:lnTo>
                  <a:lnTo>
                    <a:pt x="873417" y="579704"/>
                  </a:lnTo>
                  <a:lnTo>
                    <a:pt x="873417" y="7721"/>
                  </a:lnTo>
                  <a:lnTo>
                    <a:pt x="6168034" y="7721"/>
                  </a:lnTo>
                  <a:lnTo>
                    <a:pt x="6168034" y="0"/>
                  </a:lnTo>
                  <a:lnTo>
                    <a:pt x="7721" y="0"/>
                  </a:lnTo>
                  <a:lnTo>
                    <a:pt x="7721" y="7721"/>
                  </a:lnTo>
                  <a:lnTo>
                    <a:pt x="865682" y="7721"/>
                  </a:lnTo>
                  <a:lnTo>
                    <a:pt x="865682" y="579704"/>
                  </a:lnTo>
                  <a:lnTo>
                    <a:pt x="865682" y="8695538"/>
                  </a:lnTo>
                  <a:lnTo>
                    <a:pt x="7721" y="8695538"/>
                  </a:lnTo>
                  <a:lnTo>
                    <a:pt x="7721" y="8115846"/>
                  </a:lnTo>
                  <a:lnTo>
                    <a:pt x="865682" y="8115846"/>
                  </a:lnTo>
                  <a:lnTo>
                    <a:pt x="865682" y="8108112"/>
                  </a:lnTo>
                  <a:lnTo>
                    <a:pt x="7721" y="8108112"/>
                  </a:lnTo>
                  <a:lnTo>
                    <a:pt x="7721" y="7536142"/>
                  </a:lnTo>
                  <a:lnTo>
                    <a:pt x="865682" y="7536142"/>
                  </a:lnTo>
                  <a:lnTo>
                    <a:pt x="865682" y="7528407"/>
                  </a:lnTo>
                  <a:lnTo>
                    <a:pt x="7721" y="7528407"/>
                  </a:lnTo>
                  <a:lnTo>
                    <a:pt x="7721" y="6948703"/>
                  </a:lnTo>
                  <a:lnTo>
                    <a:pt x="865682" y="6948703"/>
                  </a:lnTo>
                  <a:lnTo>
                    <a:pt x="865682" y="6940982"/>
                  </a:lnTo>
                  <a:lnTo>
                    <a:pt x="7721" y="6940982"/>
                  </a:lnTo>
                  <a:lnTo>
                    <a:pt x="7721" y="6384455"/>
                  </a:lnTo>
                  <a:lnTo>
                    <a:pt x="865682" y="6384455"/>
                  </a:lnTo>
                  <a:lnTo>
                    <a:pt x="865682" y="6376733"/>
                  </a:lnTo>
                  <a:lnTo>
                    <a:pt x="7721" y="6376733"/>
                  </a:lnTo>
                  <a:lnTo>
                    <a:pt x="7721" y="5804763"/>
                  </a:lnTo>
                  <a:lnTo>
                    <a:pt x="865682" y="5804763"/>
                  </a:lnTo>
                  <a:lnTo>
                    <a:pt x="865682" y="5797029"/>
                  </a:lnTo>
                  <a:lnTo>
                    <a:pt x="7721" y="5797029"/>
                  </a:lnTo>
                  <a:lnTo>
                    <a:pt x="7721" y="5217325"/>
                  </a:lnTo>
                  <a:lnTo>
                    <a:pt x="865682" y="5217325"/>
                  </a:lnTo>
                  <a:lnTo>
                    <a:pt x="865682" y="5209591"/>
                  </a:lnTo>
                  <a:lnTo>
                    <a:pt x="7721" y="5209591"/>
                  </a:lnTo>
                  <a:lnTo>
                    <a:pt x="7721" y="4637621"/>
                  </a:lnTo>
                  <a:lnTo>
                    <a:pt x="865682" y="4637621"/>
                  </a:lnTo>
                  <a:lnTo>
                    <a:pt x="865682" y="4629886"/>
                  </a:lnTo>
                  <a:lnTo>
                    <a:pt x="7721" y="4629886"/>
                  </a:lnTo>
                  <a:lnTo>
                    <a:pt x="7721" y="4065651"/>
                  </a:lnTo>
                  <a:lnTo>
                    <a:pt x="865682" y="4065651"/>
                  </a:lnTo>
                  <a:lnTo>
                    <a:pt x="865682" y="4057916"/>
                  </a:lnTo>
                  <a:lnTo>
                    <a:pt x="7721" y="4057916"/>
                  </a:lnTo>
                  <a:lnTo>
                    <a:pt x="7721" y="3478212"/>
                  </a:lnTo>
                  <a:lnTo>
                    <a:pt x="865682" y="3478212"/>
                  </a:lnTo>
                  <a:lnTo>
                    <a:pt x="865682" y="3470491"/>
                  </a:lnTo>
                  <a:lnTo>
                    <a:pt x="7721" y="3470491"/>
                  </a:lnTo>
                  <a:lnTo>
                    <a:pt x="7721" y="2898508"/>
                  </a:lnTo>
                  <a:lnTo>
                    <a:pt x="865682" y="2898508"/>
                  </a:lnTo>
                  <a:lnTo>
                    <a:pt x="865682" y="2890786"/>
                  </a:lnTo>
                  <a:lnTo>
                    <a:pt x="7721" y="2890786"/>
                  </a:lnTo>
                  <a:lnTo>
                    <a:pt x="7721" y="2334272"/>
                  </a:lnTo>
                  <a:lnTo>
                    <a:pt x="865682" y="2334272"/>
                  </a:lnTo>
                  <a:lnTo>
                    <a:pt x="865682" y="2326538"/>
                  </a:lnTo>
                  <a:lnTo>
                    <a:pt x="7721" y="2326538"/>
                  </a:lnTo>
                  <a:lnTo>
                    <a:pt x="7721" y="1746834"/>
                  </a:lnTo>
                  <a:lnTo>
                    <a:pt x="865682" y="1746834"/>
                  </a:lnTo>
                  <a:lnTo>
                    <a:pt x="865682" y="1739112"/>
                  </a:lnTo>
                  <a:lnTo>
                    <a:pt x="7721" y="1739112"/>
                  </a:lnTo>
                  <a:lnTo>
                    <a:pt x="7721" y="1167130"/>
                  </a:lnTo>
                  <a:lnTo>
                    <a:pt x="865682" y="1167130"/>
                  </a:lnTo>
                  <a:lnTo>
                    <a:pt x="865682" y="1159408"/>
                  </a:lnTo>
                  <a:lnTo>
                    <a:pt x="7721" y="1159408"/>
                  </a:lnTo>
                  <a:lnTo>
                    <a:pt x="7721" y="587425"/>
                  </a:lnTo>
                  <a:lnTo>
                    <a:pt x="865682" y="587425"/>
                  </a:lnTo>
                  <a:lnTo>
                    <a:pt x="865682" y="579704"/>
                  </a:lnTo>
                  <a:lnTo>
                    <a:pt x="7721" y="579704"/>
                  </a:lnTo>
                  <a:lnTo>
                    <a:pt x="7721" y="7721"/>
                  </a:lnTo>
                  <a:lnTo>
                    <a:pt x="0" y="7721"/>
                  </a:lnTo>
                  <a:lnTo>
                    <a:pt x="0" y="9275242"/>
                  </a:lnTo>
                  <a:lnTo>
                    <a:pt x="7721" y="9275242"/>
                  </a:lnTo>
                  <a:lnTo>
                    <a:pt x="7721" y="8703272"/>
                  </a:lnTo>
                  <a:lnTo>
                    <a:pt x="865682" y="8703272"/>
                  </a:lnTo>
                  <a:lnTo>
                    <a:pt x="865682" y="9275242"/>
                  </a:lnTo>
                  <a:lnTo>
                    <a:pt x="23190" y="9275242"/>
                  </a:lnTo>
                  <a:lnTo>
                    <a:pt x="23190" y="9282976"/>
                  </a:lnTo>
                  <a:lnTo>
                    <a:pt x="6191224" y="9282976"/>
                  </a:lnTo>
                  <a:lnTo>
                    <a:pt x="6191224" y="92752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113" name="object 11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2915782" y="420942"/>
              <a:ext cx="1536606" cy="140056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2910217" y="968799"/>
              <a:ext cx="1993105" cy="140983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2905734" y="1549431"/>
              <a:ext cx="2345952" cy="150680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2917947" y="2121558"/>
              <a:ext cx="1534287" cy="139747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2855339" y="2708835"/>
              <a:ext cx="2562221" cy="140210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2853793" y="3273079"/>
              <a:ext cx="2053124" cy="140210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2856112" y="3837324"/>
              <a:ext cx="2747625" cy="140056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2853947" y="4417028"/>
              <a:ext cx="3004631" cy="150680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2856112" y="5012189"/>
              <a:ext cx="2747625" cy="140056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2853947" y="5576433"/>
              <a:ext cx="2608199" cy="140056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2823030" y="6179324"/>
              <a:ext cx="2761229" cy="140056"/>
            </a:xfrm>
            <a:prstGeom prst="rect">
              <a:avLst/>
            </a:prstGeom>
          </p:spPr>
        </p:pic>
      </p:grpSp>
      <p:grpSp>
        <p:nvGrpSpPr>
          <p:cNvPr id="124" name="object 124"/>
          <p:cNvGrpSpPr/>
          <p:nvPr/>
        </p:nvGrpSpPr>
        <p:grpSpPr>
          <a:xfrm>
            <a:off x="6600239" y="3593793"/>
            <a:ext cx="1479257" cy="1479257"/>
            <a:chOff x="11530217" y="10535136"/>
            <a:chExt cx="4336415" cy="4336415"/>
          </a:xfrm>
        </p:grpSpPr>
        <p:sp>
          <p:nvSpPr>
            <p:cNvPr id="125" name="object 125"/>
            <p:cNvSpPr/>
            <p:nvPr/>
          </p:nvSpPr>
          <p:spPr>
            <a:xfrm>
              <a:off x="11530217" y="10535136"/>
              <a:ext cx="4336415" cy="4336415"/>
            </a:xfrm>
            <a:custGeom>
              <a:avLst/>
              <a:gdLst/>
              <a:ahLst/>
              <a:cxnLst/>
              <a:rect l="l" t="t" r="r" b="b"/>
              <a:pathLst>
                <a:path w="4336415" h="4336415">
                  <a:moveTo>
                    <a:pt x="4181590" y="0"/>
                  </a:moveTo>
                  <a:lnTo>
                    <a:pt x="154587" y="0"/>
                  </a:lnTo>
                  <a:lnTo>
                    <a:pt x="105725" y="7880"/>
                  </a:lnTo>
                  <a:lnTo>
                    <a:pt x="63290" y="29826"/>
                  </a:lnTo>
                  <a:lnTo>
                    <a:pt x="29826" y="63290"/>
                  </a:lnTo>
                  <a:lnTo>
                    <a:pt x="7880" y="105725"/>
                  </a:lnTo>
                  <a:lnTo>
                    <a:pt x="0" y="154587"/>
                  </a:lnTo>
                  <a:lnTo>
                    <a:pt x="0" y="4181590"/>
                  </a:lnTo>
                  <a:lnTo>
                    <a:pt x="7880" y="4230452"/>
                  </a:lnTo>
                  <a:lnTo>
                    <a:pt x="29826" y="4272888"/>
                  </a:lnTo>
                  <a:lnTo>
                    <a:pt x="63290" y="4306351"/>
                  </a:lnTo>
                  <a:lnTo>
                    <a:pt x="105725" y="4328297"/>
                  </a:lnTo>
                  <a:lnTo>
                    <a:pt x="154587" y="4336178"/>
                  </a:lnTo>
                  <a:lnTo>
                    <a:pt x="4181590" y="4336178"/>
                  </a:lnTo>
                  <a:lnTo>
                    <a:pt x="4230452" y="4328297"/>
                  </a:lnTo>
                  <a:lnTo>
                    <a:pt x="4272888" y="4306351"/>
                  </a:lnTo>
                  <a:lnTo>
                    <a:pt x="4306351" y="4272888"/>
                  </a:lnTo>
                  <a:lnTo>
                    <a:pt x="4328297" y="4230452"/>
                  </a:lnTo>
                  <a:lnTo>
                    <a:pt x="4336178" y="4181590"/>
                  </a:lnTo>
                  <a:lnTo>
                    <a:pt x="4336178" y="154587"/>
                  </a:lnTo>
                  <a:lnTo>
                    <a:pt x="4328297" y="105725"/>
                  </a:lnTo>
                  <a:lnTo>
                    <a:pt x="4306351" y="63290"/>
                  </a:lnTo>
                  <a:lnTo>
                    <a:pt x="4272888" y="29826"/>
                  </a:lnTo>
                  <a:lnTo>
                    <a:pt x="4230452" y="7880"/>
                  </a:lnTo>
                  <a:lnTo>
                    <a:pt x="418159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126" name="object 126"/>
            <p:cNvPicPr/>
            <p:nvPr/>
          </p:nvPicPr>
          <p:blipFill rotWithShape="1">
            <a:blip r:embed="rId48"/>
            <a:stretch>
              <a:fillRect/>
            </a:stretch>
          </p:blipFill>
          <p:spPr>
            <a:xfrm>
              <a:off x="11777557" y="10898416"/>
              <a:ext cx="3779663" cy="3694640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 rotWithShape="1">
            <a:blip r:embed="rId49"/>
            <a:stretch>
              <a:fillRect/>
            </a:stretch>
          </p:blipFill>
          <p:spPr>
            <a:xfrm>
              <a:off x="15611107" y="10688318"/>
              <a:ext cx="163634" cy="202369"/>
            </a:xfrm>
            <a:prstGeom prst="rect">
              <a:avLst/>
            </a:prstGeom>
          </p:spPr>
        </p:pic>
      </p:grpSp>
      <p:sp>
        <p:nvSpPr>
          <p:cNvPr id="128" name="object 128"/>
          <p:cNvSpPr/>
          <p:nvPr/>
        </p:nvSpPr>
        <p:spPr>
          <a:xfrm>
            <a:off x="6610848" y="3430634"/>
            <a:ext cx="744069" cy="86429"/>
          </a:xfrm>
          <a:custGeom>
            <a:avLst/>
            <a:gdLst/>
            <a:ahLst/>
            <a:cxnLst/>
            <a:rect l="l" t="t" r="r" b="b"/>
            <a:pathLst>
              <a:path w="2181225" h="253365">
                <a:moveTo>
                  <a:pt x="71233" y="37008"/>
                </a:moveTo>
                <a:lnTo>
                  <a:pt x="66781" y="37008"/>
                </a:lnTo>
                <a:lnTo>
                  <a:pt x="66781" y="77912"/>
                </a:lnTo>
                <a:lnTo>
                  <a:pt x="61473" y="110668"/>
                </a:lnTo>
                <a:lnTo>
                  <a:pt x="47060" y="141702"/>
                </a:lnTo>
                <a:lnTo>
                  <a:pt x="25812" y="167832"/>
                </a:lnTo>
                <a:lnTo>
                  <a:pt x="0" y="185875"/>
                </a:lnTo>
                <a:lnTo>
                  <a:pt x="13356" y="204240"/>
                </a:lnTo>
                <a:lnTo>
                  <a:pt x="41521" y="183641"/>
                </a:lnTo>
                <a:lnTo>
                  <a:pt x="64416" y="153598"/>
                </a:lnTo>
                <a:lnTo>
                  <a:pt x="78661" y="119979"/>
                </a:lnTo>
                <a:lnTo>
                  <a:pt x="76912" y="116102"/>
                </a:lnTo>
                <a:lnTo>
                  <a:pt x="71233" y="77912"/>
                </a:lnTo>
                <a:lnTo>
                  <a:pt x="71233" y="37008"/>
                </a:lnTo>
                <a:close/>
              </a:path>
              <a:path w="2181225" h="253365">
                <a:moveTo>
                  <a:pt x="89877" y="37008"/>
                </a:moveTo>
                <a:lnTo>
                  <a:pt x="85425" y="37008"/>
                </a:lnTo>
                <a:lnTo>
                  <a:pt x="85425" y="77912"/>
                </a:lnTo>
                <a:lnTo>
                  <a:pt x="79799" y="117294"/>
                </a:lnTo>
                <a:lnTo>
                  <a:pt x="78661" y="119979"/>
                </a:lnTo>
                <a:lnTo>
                  <a:pt x="92451" y="150537"/>
                </a:lnTo>
                <a:lnTo>
                  <a:pt x="115607" y="178710"/>
                </a:lnTo>
                <a:lnTo>
                  <a:pt x="144137" y="198119"/>
                </a:lnTo>
                <a:lnTo>
                  <a:pt x="157215" y="179754"/>
                </a:lnTo>
                <a:lnTo>
                  <a:pt x="131080" y="163137"/>
                </a:lnTo>
                <a:lnTo>
                  <a:pt x="109668" y="138850"/>
                </a:lnTo>
                <a:lnTo>
                  <a:pt x="95194" y="109555"/>
                </a:lnTo>
                <a:lnTo>
                  <a:pt x="89877" y="77912"/>
                </a:lnTo>
                <a:lnTo>
                  <a:pt x="89877" y="37008"/>
                </a:lnTo>
                <a:close/>
              </a:path>
              <a:path w="2181225" h="253365">
                <a:moveTo>
                  <a:pt x="85425" y="37008"/>
                </a:moveTo>
                <a:lnTo>
                  <a:pt x="71233" y="37008"/>
                </a:lnTo>
                <a:lnTo>
                  <a:pt x="71233" y="77912"/>
                </a:lnTo>
                <a:lnTo>
                  <a:pt x="76912" y="116102"/>
                </a:lnTo>
                <a:lnTo>
                  <a:pt x="78661" y="119979"/>
                </a:lnTo>
                <a:lnTo>
                  <a:pt x="79799" y="117294"/>
                </a:lnTo>
                <a:lnTo>
                  <a:pt x="85425" y="77912"/>
                </a:lnTo>
                <a:lnTo>
                  <a:pt x="85425" y="37008"/>
                </a:lnTo>
                <a:close/>
              </a:path>
              <a:path w="2181225" h="253365">
                <a:moveTo>
                  <a:pt x="148867" y="26712"/>
                </a:moveTo>
                <a:lnTo>
                  <a:pt x="8347" y="26712"/>
                </a:lnTo>
                <a:lnTo>
                  <a:pt x="8347" y="46190"/>
                </a:lnTo>
                <a:lnTo>
                  <a:pt x="66781" y="46190"/>
                </a:lnTo>
                <a:lnTo>
                  <a:pt x="66781" y="37008"/>
                </a:lnTo>
                <a:lnTo>
                  <a:pt x="148867" y="37008"/>
                </a:lnTo>
                <a:lnTo>
                  <a:pt x="148867" y="26712"/>
                </a:lnTo>
                <a:close/>
              </a:path>
              <a:path w="2181225" h="253365">
                <a:moveTo>
                  <a:pt x="148867" y="37008"/>
                </a:moveTo>
                <a:lnTo>
                  <a:pt x="89877" y="37008"/>
                </a:lnTo>
                <a:lnTo>
                  <a:pt x="89877" y="46190"/>
                </a:lnTo>
                <a:lnTo>
                  <a:pt x="148867" y="46190"/>
                </a:lnTo>
                <a:lnTo>
                  <a:pt x="148867" y="37008"/>
                </a:lnTo>
                <a:close/>
              </a:path>
              <a:path w="2181225" h="253365">
                <a:moveTo>
                  <a:pt x="205910" y="1113"/>
                </a:moveTo>
                <a:lnTo>
                  <a:pt x="182815" y="1113"/>
                </a:lnTo>
                <a:lnTo>
                  <a:pt x="182815" y="252657"/>
                </a:lnTo>
                <a:lnTo>
                  <a:pt x="205910" y="252657"/>
                </a:lnTo>
                <a:lnTo>
                  <a:pt x="205910" y="1113"/>
                </a:lnTo>
                <a:close/>
              </a:path>
              <a:path w="2181225" h="253365">
                <a:moveTo>
                  <a:pt x="358095" y="201736"/>
                </a:moveTo>
                <a:lnTo>
                  <a:pt x="256253" y="201736"/>
                </a:lnTo>
                <a:lnTo>
                  <a:pt x="256253" y="221214"/>
                </a:lnTo>
                <a:lnTo>
                  <a:pt x="484146" y="221214"/>
                </a:lnTo>
                <a:lnTo>
                  <a:pt x="484146" y="209527"/>
                </a:lnTo>
                <a:lnTo>
                  <a:pt x="358095" y="209527"/>
                </a:lnTo>
                <a:lnTo>
                  <a:pt x="358095" y="201736"/>
                </a:lnTo>
                <a:close/>
              </a:path>
              <a:path w="2181225" h="253365">
                <a:moveTo>
                  <a:pt x="381190" y="126607"/>
                </a:moveTo>
                <a:lnTo>
                  <a:pt x="358095" y="126607"/>
                </a:lnTo>
                <a:lnTo>
                  <a:pt x="358095" y="209527"/>
                </a:lnTo>
                <a:lnTo>
                  <a:pt x="381190" y="209527"/>
                </a:lnTo>
                <a:lnTo>
                  <a:pt x="381190" y="126607"/>
                </a:lnTo>
                <a:close/>
              </a:path>
              <a:path w="2181225" h="253365">
                <a:moveTo>
                  <a:pt x="484146" y="201736"/>
                </a:moveTo>
                <a:lnTo>
                  <a:pt x="381190" y="201736"/>
                </a:lnTo>
                <a:lnTo>
                  <a:pt x="381190" y="209527"/>
                </a:lnTo>
                <a:lnTo>
                  <a:pt x="484146" y="209527"/>
                </a:lnTo>
                <a:lnTo>
                  <a:pt x="484146" y="201736"/>
                </a:lnTo>
                <a:close/>
              </a:path>
              <a:path w="2181225" h="253365">
                <a:moveTo>
                  <a:pt x="455207" y="21147"/>
                </a:moveTo>
                <a:lnTo>
                  <a:pt x="284913" y="21147"/>
                </a:lnTo>
                <a:lnTo>
                  <a:pt x="284913" y="137459"/>
                </a:lnTo>
                <a:lnTo>
                  <a:pt x="358095" y="137459"/>
                </a:lnTo>
                <a:lnTo>
                  <a:pt x="358095" y="126885"/>
                </a:lnTo>
                <a:lnTo>
                  <a:pt x="308009" y="126885"/>
                </a:lnTo>
                <a:lnTo>
                  <a:pt x="308009" y="40069"/>
                </a:lnTo>
                <a:lnTo>
                  <a:pt x="455207" y="40069"/>
                </a:lnTo>
                <a:lnTo>
                  <a:pt x="455207" y="21147"/>
                </a:lnTo>
                <a:close/>
              </a:path>
              <a:path w="2181225" h="253365">
                <a:moveTo>
                  <a:pt x="457711" y="126607"/>
                </a:moveTo>
                <a:lnTo>
                  <a:pt x="381190" y="126607"/>
                </a:lnTo>
                <a:lnTo>
                  <a:pt x="381190" y="137459"/>
                </a:lnTo>
                <a:lnTo>
                  <a:pt x="457711" y="137459"/>
                </a:lnTo>
                <a:lnTo>
                  <a:pt x="457711" y="126607"/>
                </a:lnTo>
                <a:close/>
              </a:path>
              <a:path w="2181225" h="253365">
                <a:moveTo>
                  <a:pt x="457711" y="118537"/>
                </a:moveTo>
                <a:lnTo>
                  <a:pt x="308009" y="118537"/>
                </a:lnTo>
                <a:lnTo>
                  <a:pt x="308009" y="126885"/>
                </a:lnTo>
                <a:lnTo>
                  <a:pt x="358095" y="126885"/>
                </a:lnTo>
                <a:lnTo>
                  <a:pt x="358095" y="126607"/>
                </a:lnTo>
                <a:lnTo>
                  <a:pt x="457711" y="126607"/>
                </a:lnTo>
                <a:lnTo>
                  <a:pt x="457711" y="118537"/>
                </a:lnTo>
                <a:close/>
              </a:path>
              <a:path w="2181225" h="253365">
                <a:moveTo>
                  <a:pt x="759684" y="104068"/>
                </a:moveTo>
                <a:lnTo>
                  <a:pt x="590488" y="104068"/>
                </a:lnTo>
                <a:lnTo>
                  <a:pt x="590488" y="122433"/>
                </a:lnTo>
                <a:lnTo>
                  <a:pt x="817546" y="122433"/>
                </a:lnTo>
                <a:lnTo>
                  <a:pt x="817546" y="111024"/>
                </a:lnTo>
                <a:lnTo>
                  <a:pt x="781651" y="111024"/>
                </a:lnTo>
                <a:lnTo>
                  <a:pt x="758834" y="108520"/>
                </a:lnTo>
                <a:lnTo>
                  <a:pt x="759684" y="104068"/>
                </a:lnTo>
                <a:close/>
              </a:path>
              <a:path w="2181225" h="253365">
                <a:moveTo>
                  <a:pt x="788486" y="55373"/>
                </a:moveTo>
                <a:lnTo>
                  <a:pt x="772746" y="55373"/>
                </a:lnTo>
                <a:lnTo>
                  <a:pt x="772746" y="71790"/>
                </a:lnTo>
                <a:lnTo>
                  <a:pt x="764707" y="72147"/>
                </a:lnTo>
                <a:lnTo>
                  <a:pt x="763177" y="85768"/>
                </a:lnTo>
                <a:lnTo>
                  <a:pt x="758834" y="108520"/>
                </a:lnTo>
                <a:lnTo>
                  <a:pt x="781651" y="111024"/>
                </a:lnTo>
                <a:lnTo>
                  <a:pt x="785833" y="87685"/>
                </a:lnTo>
                <a:lnTo>
                  <a:pt x="787981" y="67060"/>
                </a:lnTo>
                <a:lnTo>
                  <a:pt x="788486" y="55373"/>
                </a:lnTo>
                <a:close/>
              </a:path>
              <a:path w="2181225" h="253365">
                <a:moveTo>
                  <a:pt x="817546" y="104068"/>
                </a:moveTo>
                <a:lnTo>
                  <a:pt x="782897" y="104068"/>
                </a:lnTo>
                <a:lnTo>
                  <a:pt x="781651" y="111024"/>
                </a:lnTo>
                <a:lnTo>
                  <a:pt x="817546" y="111024"/>
                </a:lnTo>
                <a:lnTo>
                  <a:pt x="817546" y="104068"/>
                </a:lnTo>
                <a:close/>
              </a:path>
              <a:path w="2181225" h="253365">
                <a:moveTo>
                  <a:pt x="765889" y="55588"/>
                </a:moveTo>
                <a:lnTo>
                  <a:pt x="613027" y="60381"/>
                </a:lnTo>
                <a:lnTo>
                  <a:pt x="616088" y="78746"/>
                </a:lnTo>
                <a:lnTo>
                  <a:pt x="764707" y="72147"/>
                </a:lnTo>
                <a:lnTo>
                  <a:pt x="765407" y="65912"/>
                </a:lnTo>
                <a:lnTo>
                  <a:pt x="765889" y="55588"/>
                </a:lnTo>
                <a:close/>
              </a:path>
              <a:path w="2181225" h="253365">
                <a:moveTo>
                  <a:pt x="772746" y="55373"/>
                </a:moveTo>
                <a:lnTo>
                  <a:pt x="765889" y="55588"/>
                </a:lnTo>
                <a:lnTo>
                  <a:pt x="765407" y="65912"/>
                </a:lnTo>
                <a:lnTo>
                  <a:pt x="764707" y="72147"/>
                </a:lnTo>
                <a:lnTo>
                  <a:pt x="772746" y="71790"/>
                </a:lnTo>
                <a:lnTo>
                  <a:pt x="772746" y="55373"/>
                </a:lnTo>
                <a:close/>
              </a:path>
              <a:path w="2181225" h="253365">
                <a:moveTo>
                  <a:pt x="781372" y="12799"/>
                </a:moveTo>
                <a:lnTo>
                  <a:pt x="766347" y="12799"/>
                </a:lnTo>
                <a:lnTo>
                  <a:pt x="766229" y="48299"/>
                </a:lnTo>
                <a:lnTo>
                  <a:pt x="765889" y="55588"/>
                </a:lnTo>
                <a:lnTo>
                  <a:pt x="772746" y="55373"/>
                </a:lnTo>
                <a:lnTo>
                  <a:pt x="788486" y="55373"/>
                </a:lnTo>
                <a:lnTo>
                  <a:pt x="788772" y="48729"/>
                </a:lnTo>
                <a:lnTo>
                  <a:pt x="788885" y="31443"/>
                </a:lnTo>
                <a:lnTo>
                  <a:pt x="781372" y="31443"/>
                </a:lnTo>
                <a:lnTo>
                  <a:pt x="781372" y="12799"/>
                </a:lnTo>
                <a:close/>
              </a:path>
              <a:path w="2181225" h="253365">
                <a:moveTo>
                  <a:pt x="766347" y="12799"/>
                </a:moveTo>
                <a:lnTo>
                  <a:pt x="619427" y="12799"/>
                </a:lnTo>
                <a:lnTo>
                  <a:pt x="619427" y="31443"/>
                </a:lnTo>
                <a:lnTo>
                  <a:pt x="766347" y="31443"/>
                </a:lnTo>
                <a:lnTo>
                  <a:pt x="766347" y="12799"/>
                </a:lnTo>
                <a:close/>
              </a:path>
              <a:path w="2181225" h="253365">
                <a:moveTo>
                  <a:pt x="788885" y="12799"/>
                </a:moveTo>
                <a:lnTo>
                  <a:pt x="781372" y="12799"/>
                </a:lnTo>
                <a:lnTo>
                  <a:pt x="781372" y="31443"/>
                </a:lnTo>
                <a:lnTo>
                  <a:pt x="788885" y="31443"/>
                </a:lnTo>
                <a:lnTo>
                  <a:pt x="788885" y="12799"/>
                </a:lnTo>
                <a:close/>
              </a:path>
              <a:path w="2181225" h="253365">
                <a:moveTo>
                  <a:pt x="790833" y="146363"/>
                </a:moveTo>
                <a:lnTo>
                  <a:pt x="616922" y="146363"/>
                </a:lnTo>
                <a:lnTo>
                  <a:pt x="616922" y="164171"/>
                </a:lnTo>
                <a:lnTo>
                  <a:pt x="768016" y="164171"/>
                </a:lnTo>
                <a:lnTo>
                  <a:pt x="768016" y="187823"/>
                </a:lnTo>
                <a:lnTo>
                  <a:pt x="617479" y="187823"/>
                </a:lnTo>
                <a:lnTo>
                  <a:pt x="617479" y="249318"/>
                </a:lnTo>
                <a:lnTo>
                  <a:pt x="799459" y="249318"/>
                </a:lnTo>
                <a:lnTo>
                  <a:pt x="799459" y="239023"/>
                </a:lnTo>
                <a:lnTo>
                  <a:pt x="640296" y="239023"/>
                </a:lnTo>
                <a:lnTo>
                  <a:pt x="640296" y="205075"/>
                </a:lnTo>
                <a:lnTo>
                  <a:pt x="790833" y="205075"/>
                </a:lnTo>
                <a:lnTo>
                  <a:pt x="790833" y="146363"/>
                </a:lnTo>
                <a:close/>
              </a:path>
              <a:path w="2181225" h="253365">
                <a:moveTo>
                  <a:pt x="799459" y="231231"/>
                </a:moveTo>
                <a:lnTo>
                  <a:pt x="640296" y="231231"/>
                </a:lnTo>
                <a:lnTo>
                  <a:pt x="640296" y="239023"/>
                </a:lnTo>
                <a:lnTo>
                  <a:pt x="799459" y="239023"/>
                </a:lnTo>
                <a:lnTo>
                  <a:pt x="799459" y="231231"/>
                </a:lnTo>
                <a:close/>
              </a:path>
              <a:path w="2181225" h="253365">
                <a:moveTo>
                  <a:pt x="1052652" y="1113"/>
                </a:moveTo>
                <a:lnTo>
                  <a:pt x="1029278" y="1113"/>
                </a:lnTo>
                <a:lnTo>
                  <a:pt x="1029278" y="154989"/>
                </a:lnTo>
                <a:lnTo>
                  <a:pt x="1052652" y="154989"/>
                </a:lnTo>
                <a:lnTo>
                  <a:pt x="1052652" y="1113"/>
                </a:lnTo>
                <a:close/>
              </a:path>
              <a:path w="2181225" h="253365">
                <a:moveTo>
                  <a:pt x="1052652" y="168624"/>
                </a:moveTo>
                <a:lnTo>
                  <a:pt x="884584" y="168624"/>
                </a:lnTo>
                <a:lnTo>
                  <a:pt x="884584" y="187545"/>
                </a:lnTo>
                <a:lnTo>
                  <a:pt x="1029278" y="187545"/>
                </a:lnTo>
                <a:lnTo>
                  <a:pt x="1029278" y="252657"/>
                </a:lnTo>
                <a:lnTo>
                  <a:pt x="1052652" y="252657"/>
                </a:lnTo>
                <a:lnTo>
                  <a:pt x="1052652" y="168624"/>
                </a:lnTo>
                <a:close/>
              </a:path>
              <a:path w="2181225" h="253365">
                <a:moveTo>
                  <a:pt x="972792" y="15860"/>
                </a:moveTo>
                <a:lnTo>
                  <a:pt x="858706" y="15860"/>
                </a:lnTo>
                <a:lnTo>
                  <a:pt x="858706" y="34782"/>
                </a:lnTo>
                <a:lnTo>
                  <a:pt x="950253" y="34782"/>
                </a:lnTo>
                <a:lnTo>
                  <a:pt x="950253" y="67894"/>
                </a:lnTo>
                <a:lnTo>
                  <a:pt x="859263" y="67894"/>
                </a:lnTo>
                <a:lnTo>
                  <a:pt x="859263" y="140798"/>
                </a:lnTo>
                <a:lnTo>
                  <a:pt x="879576" y="140798"/>
                </a:lnTo>
                <a:lnTo>
                  <a:pt x="912553" y="140515"/>
                </a:lnTo>
                <a:lnTo>
                  <a:pt x="942636" y="139372"/>
                </a:lnTo>
                <a:lnTo>
                  <a:pt x="971727" y="136924"/>
                </a:lnTo>
                <a:lnTo>
                  <a:pt x="1001731" y="132728"/>
                </a:lnTo>
                <a:lnTo>
                  <a:pt x="1001506" y="131059"/>
                </a:lnTo>
                <a:lnTo>
                  <a:pt x="881802" y="131059"/>
                </a:lnTo>
                <a:lnTo>
                  <a:pt x="881802" y="121876"/>
                </a:lnTo>
                <a:lnTo>
                  <a:pt x="879576" y="121876"/>
                </a:lnTo>
                <a:lnTo>
                  <a:pt x="881802" y="121854"/>
                </a:lnTo>
                <a:lnTo>
                  <a:pt x="881802" y="85703"/>
                </a:lnTo>
                <a:lnTo>
                  <a:pt x="972792" y="85703"/>
                </a:lnTo>
                <a:lnTo>
                  <a:pt x="972792" y="15860"/>
                </a:lnTo>
                <a:close/>
              </a:path>
              <a:path w="2181225" h="253365">
                <a:moveTo>
                  <a:pt x="999226" y="114085"/>
                </a:moveTo>
                <a:lnTo>
                  <a:pt x="969927" y="118002"/>
                </a:lnTo>
                <a:lnTo>
                  <a:pt x="941383" y="120381"/>
                </a:lnTo>
                <a:lnTo>
                  <a:pt x="911849" y="121559"/>
                </a:lnTo>
                <a:lnTo>
                  <a:pt x="881802" y="121854"/>
                </a:lnTo>
                <a:lnTo>
                  <a:pt x="881802" y="131059"/>
                </a:lnTo>
                <a:lnTo>
                  <a:pt x="1001506" y="131059"/>
                </a:lnTo>
                <a:lnTo>
                  <a:pt x="999226" y="114085"/>
                </a:lnTo>
                <a:close/>
              </a:path>
              <a:path w="2181225" h="253365">
                <a:moveTo>
                  <a:pt x="881802" y="121854"/>
                </a:moveTo>
                <a:lnTo>
                  <a:pt x="879576" y="121876"/>
                </a:lnTo>
                <a:lnTo>
                  <a:pt x="881802" y="121876"/>
                </a:lnTo>
                <a:close/>
              </a:path>
              <a:path w="2181225" h="253365">
                <a:moveTo>
                  <a:pt x="1172559" y="22817"/>
                </a:moveTo>
                <a:lnTo>
                  <a:pt x="1168663" y="22817"/>
                </a:lnTo>
                <a:lnTo>
                  <a:pt x="1168663" y="67894"/>
                </a:lnTo>
                <a:lnTo>
                  <a:pt x="1163342" y="103203"/>
                </a:lnTo>
                <a:lnTo>
                  <a:pt x="1148837" y="135824"/>
                </a:lnTo>
                <a:lnTo>
                  <a:pt x="1127342" y="162863"/>
                </a:lnTo>
                <a:lnTo>
                  <a:pt x="1101047" y="181423"/>
                </a:lnTo>
                <a:lnTo>
                  <a:pt x="1115238" y="200345"/>
                </a:lnTo>
                <a:lnTo>
                  <a:pt x="1143916" y="178984"/>
                </a:lnTo>
                <a:lnTo>
                  <a:pt x="1166855" y="147998"/>
                </a:lnTo>
                <a:lnTo>
                  <a:pt x="1180427" y="114172"/>
                </a:lnTo>
                <a:lnTo>
                  <a:pt x="1178111" y="108629"/>
                </a:lnTo>
                <a:lnTo>
                  <a:pt x="1172559" y="67894"/>
                </a:lnTo>
                <a:lnTo>
                  <a:pt x="1172559" y="22817"/>
                </a:lnTo>
                <a:close/>
              </a:path>
              <a:path w="2181225" h="253365">
                <a:moveTo>
                  <a:pt x="1191480" y="22817"/>
                </a:moveTo>
                <a:lnTo>
                  <a:pt x="1187585" y="22817"/>
                </a:lnTo>
                <a:lnTo>
                  <a:pt x="1187585" y="67894"/>
                </a:lnTo>
                <a:lnTo>
                  <a:pt x="1182072" y="110072"/>
                </a:lnTo>
                <a:lnTo>
                  <a:pt x="1180427" y="114172"/>
                </a:lnTo>
                <a:lnTo>
                  <a:pt x="1193393" y="145215"/>
                </a:lnTo>
                <a:lnTo>
                  <a:pt x="1216345" y="175071"/>
                </a:lnTo>
                <a:lnTo>
                  <a:pt x="1244906" y="195614"/>
                </a:lnTo>
                <a:lnTo>
                  <a:pt x="1258819" y="177249"/>
                </a:lnTo>
                <a:lnTo>
                  <a:pt x="1232567" y="159341"/>
                </a:lnTo>
                <a:lnTo>
                  <a:pt x="1211167" y="133320"/>
                </a:lnTo>
                <a:lnTo>
                  <a:pt x="1196759" y="101924"/>
                </a:lnTo>
                <a:lnTo>
                  <a:pt x="1191480" y="67894"/>
                </a:lnTo>
                <a:lnTo>
                  <a:pt x="1191480" y="22817"/>
                </a:lnTo>
                <a:close/>
              </a:path>
              <a:path w="2181225" h="253365">
                <a:moveTo>
                  <a:pt x="1187585" y="22817"/>
                </a:moveTo>
                <a:lnTo>
                  <a:pt x="1172559" y="22817"/>
                </a:lnTo>
                <a:lnTo>
                  <a:pt x="1172559" y="67894"/>
                </a:lnTo>
                <a:lnTo>
                  <a:pt x="1178111" y="108629"/>
                </a:lnTo>
                <a:lnTo>
                  <a:pt x="1180427" y="114172"/>
                </a:lnTo>
                <a:lnTo>
                  <a:pt x="1182072" y="110072"/>
                </a:lnTo>
                <a:lnTo>
                  <a:pt x="1187585" y="67894"/>
                </a:lnTo>
                <a:lnTo>
                  <a:pt x="1187585" y="22817"/>
                </a:lnTo>
                <a:close/>
              </a:path>
              <a:path w="2181225" h="253365">
                <a:moveTo>
                  <a:pt x="1308070" y="834"/>
                </a:moveTo>
                <a:lnTo>
                  <a:pt x="1284975" y="834"/>
                </a:lnTo>
                <a:lnTo>
                  <a:pt x="1284975" y="252936"/>
                </a:lnTo>
                <a:lnTo>
                  <a:pt x="1308070" y="252936"/>
                </a:lnTo>
                <a:lnTo>
                  <a:pt x="1308070" y="834"/>
                </a:lnTo>
                <a:close/>
              </a:path>
              <a:path w="2181225" h="253365">
                <a:moveTo>
                  <a:pt x="1468951" y="111413"/>
                </a:moveTo>
                <a:lnTo>
                  <a:pt x="1437229" y="111581"/>
                </a:lnTo>
                <a:lnTo>
                  <a:pt x="1440012" y="130780"/>
                </a:lnTo>
                <a:lnTo>
                  <a:pt x="1474590" y="130524"/>
                </a:lnTo>
                <a:lnTo>
                  <a:pt x="1512950" y="129354"/>
                </a:lnTo>
                <a:lnTo>
                  <a:pt x="1552824" y="126672"/>
                </a:lnTo>
                <a:lnTo>
                  <a:pt x="1591941" y="121876"/>
                </a:lnTo>
                <a:lnTo>
                  <a:pt x="1591752" y="119928"/>
                </a:lnTo>
                <a:lnTo>
                  <a:pt x="1468951" y="119928"/>
                </a:lnTo>
                <a:lnTo>
                  <a:pt x="1468951" y="111413"/>
                </a:lnTo>
                <a:close/>
              </a:path>
              <a:path w="2181225" h="253365">
                <a:moveTo>
                  <a:pt x="1491211" y="110966"/>
                </a:moveTo>
                <a:lnTo>
                  <a:pt x="1472490" y="111394"/>
                </a:lnTo>
                <a:lnTo>
                  <a:pt x="1468951" y="111413"/>
                </a:lnTo>
                <a:lnTo>
                  <a:pt x="1468951" y="119928"/>
                </a:lnTo>
                <a:lnTo>
                  <a:pt x="1491211" y="119928"/>
                </a:lnTo>
                <a:lnTo>
                  <a:pt x="1491211" y="110966"/>
                </a:lnTo>
                <a:close/>
              </a:path>
              <a:path w="2181225" h="253365">
                <a:moveTo>
                  <a:pt x="1531280" y="109469"/>
                </a:moveTo>
                <a:lnTo>
                  <a:pt x="1511455" y="110502"/>
                </a:lnTo>
                <a:lnTo>
                  <a:pt x="1491211" y="110966"/>
                </a:lnTo>
                <a:lnTo>
                  <a:pt x="1491211" y="119928"/>
                </a:lnTo>
                <a:lnTo>
                  <a:pt x="1531280" y="119928"/>
                </a:lnTo>
                <a:lnTo>
                  <a:pt x="1531280" y="109469"/>
                </a:lnTo>
                <a:close/>
              </a:path>
              <a:path w="2181225" h="253365">
                <a:moveTo>
                  <a:pt x="1553541" y="108218"/>
                </a:moveTo>
                <a:lnTo>
                  <a:pt x="1551567" y="108411"/>
                </a:lnTo>
                <a:lnTo>
                  <a:pt x="1531280" y="109469"/>
                </a:lnTo>
                <a:lnTo>
                  <a:pt x="1531280" y="119928"/>
                </a:lnTo>
                <a:lnTo>
                  <a:pt x="1553541" y="119928"/>
                </a:lnTo>
                <a:lnTo>
                  <a:pt x="1553541" y="108218"/>
                </a:lnTo>
                <a:close/>
              </a:path>
              <a:path w="2181225" h="253365">
                <a:moveTo>
                  <a:pt x="1590271" y="104624"/>
                </a:moveTo>
                <a:lnTo>
                  <a:pt x="1553541" y="108218"/>
                </a:lnTo>
                <a:lnTo>
                  <a:pt x="1553541" y="119928"/>
                </a:lnTo>
                <a:lnTo>
                  <a:pt x="1591752" y="119928"/>
                </a:lnTo>
                <a:lnTo>
                  <a:pt x="1590271" y="104624"/>
                </a:lnTo>
                <a:close/>
              </a:path>
              <a:path w="2181225" h="253365">
                <a:moveTo>
                  <a:pt x="1491211" y="31164"/>
                </a:moveTo>
                <a:lnTo>
                  <a:pt x="1468951" y="31164"/>
                </a:lnTo>
                <a:lnTo>
                  <a:pt x="1468951" y="111413"/>
                </a:lnTo>
                <a:lnTo>
                  <a:pt x="1472490" y="111394"/>
                </a:lnTo>
                <a:lnTo>
                  <a:pt x="1491211" y="110966"/>
                </a:lnTo>
                <a:lnTo>
                  <a:pt x="1491211" y="31164"/>
                </a:lnTo>
                <a:close/>
              </a:path>
              <a:path w="2181225" h="253365">
                <a:moveTo>
                  <a:pt x="1553541" y="31164"/>
                </a:moveTo>
                <a:lnTo>
                  <a:pt x="1531280" y="31164"/>
                </a:lnTo>
                <a:lnTo>
                  <a:pt x="1531280" y="109469"/>
                </a:lnTo>
                <a:lnTo>
                  <a:pt x="1551567" y="108411"/>
                </a:lnTo>
                <a:lnTo>
                  <a:pt x="1553541" y="108218"/>
                </a:lnTo>
                <a:lnTo>
                  <a:pt x="1553541" y="31164"/>
                </a:lnTo>
                <a:close/>
              </a:path>
              <a:path w="2181225" h="253365">
                <a:moveTo>
                  <a:pt x="1578584" y="18643"/>
                </a:moveTo>
                <a:lnTo>
                  <a:pt x="1444186" y="18643"/>
                </a:lnTo>
                <a:lnTo>
                  <a:pt x="1444186" y="37564"/>
                </a:lnTo>
                <a:lnTo>
                  <a:pt x="1468951" y="37564"/>
                </a:lnTo>
                <a:lnTo>
                  <a:pt x="1468951" y="31164"/>
                </a:lnTo>
                <a:lnTo>
                  <a:pt x="1578584" y="31164"/>
                </a:lnTo>
                <a:lnTo>
                  <a:pt x="1578584" y="18643"/>
                </a:lnTo>
                <a:close/>
              </a:path>
              <a:path w="2181225" h="253365">
                <a:moveTo>
                  <a:pt x="1531280" y="31164"/>
                </a:moveTo>
                <a:lnTo>
                  <a:pt x="1491211" y="31164"/>
                </a:lnTo>
                <a:lnTo>
                  <a:pt x="1491211" y="37564"/>
                </a:lnTo>
                <a:lnTo>
                  <a:pt x="1531280" y="37564"/>
                </a:lnTo>
                <a:lnTo>
                  <a:pt x="1531280" y="31164"/>
                </a:lnTo>
                <a:close/>
              </a:path>
              <a:path w="2181225" h="253365">
                <a:moveTo>
                  <a:pt x="1578584" y="31164"/>
                </a:moveTo>
                <a:lnTo>
                  <a:pt x="1553541" y="31164"/>
                </a:lnTo>
                <a:lnTo>
                  <a:pt x="1553541" y="37564"/>
                </a:lnTo>
                <a:lnTo>
                  <a:pt x="1578584" y="37564"/>
                </a:lnTo>
                <a:lnTo>
                  <a:pt x="1578584" y="31164"/>
                </a:lnTo>
                <a:close/>
              </a:path>
              <a:path w="2181225" h="253365">
                <a:moveTo>
                  <a:pt x="1631731" y="1113"/>
                </a:moveTo>
                <a:lnTo>
                  <a:pt x="1608636" y="1113"/>
                </a:lnTo>
                <a:lnTo>
                  <a:pt x="1608636" y="140241"/>
                </a:lnTo>
                <a:lnTo>
                  <a:pt x="1631731" y="140241"/>
                </a:lnTo>
                <a:lnTo>
                  <a:pt x="1631731" y="78746"/>
                </a:lnTo>
                <a:lnTo>
                  <a:pt x="1625332" y="78746"/>
                </a:lnTo>
                <a:lnTo>
                  <a:pt x="1625332" y="59547"/>
                </a:lnTo>
                <a:lnTo>
                  <a:pt x="1631731" y="59547"/>
                </a:lnTo>
                <a:lnTo>
                  <a:pt x="1631731" y="1113"/>
                </a:lnTo>
                <a:close/>
              </a:path>
              <a:path w="2181225" h="253365">
                <a:moveTo>
                  <a:pt x="1631731" y="59547"/>
                </a:moveTo>
                <a:lnTo>
                  <a:pt x="1625332" y="59547"/>
                </a:lnTo>
                <a:lnTo>
                  <a:pt x="1625332" y="78746"/>
                </a:lnTo>
                <a:lnTo>
                  <a:pt x="1631731" y="78746"/>
                </a:lnTo>
                <a:lnTo>
                  <a:pt x="1631731" y="59547"/>
                </a:lnTo>
                <a:close/>
              </a:path>
              <a:path w="2181225" h="253365">
                <a:moveTo>
                  <a:pt x="1669018" y="59547"/>
                </a:moveTo>
                <a:lnTo>
                  <a:pt x="1631731" y="59547"/>
                </a:lnTo>
                <a:lnTo>
                  <a:pt x="1631731" y="78746"/>
                </a:lnTo>
                <a:lnTo>
                  <a:pt x="1669018" y="78746"/>
                </a:lnTo>
                <a:lnTo>
                  <a:pt x="1669018" y="59547"/>
                </a:lnTo>
                <a:close/>
              </a:path>
              <a:path w="2181225" h="253365">
                <a:moveTo>
                  <a:pt x="1495942" y="151372"/>
                </a:moveTo>
                <a:lnTo>
                  <a:pt x="1473125" y="151372"/>
                </a:lnTo>
                <a:lnTo>
                  <a:pt x="1473125" y="249318"/>
                </a:lnTo>
                <a:lnTo>
                  <a:pt x="1631731" y="249318"/>
                </a:lnTo>
                <a:lnTo>
                  <a:pt x="1631731" y="230397"/>
                </a:lnTo>
                <a:lnTo>
                  <a:pt x="1495942" y="230397"/>
                </a:lnTo>
                <a:lnTo>
                  <a:pt x="1495942" y="199510"/>
                </a:lnTo>
                <a:lnTo>
                  <a:pt x="1631731" y="199510"/>
                </a:lnTo>
                <a:lnTo>
                  <a:pt x="1631731" y="180867"/>
                </a:lnTo>
                <a:lnTo>
                  <a:pt x="1495942" y="180867"/>
                </a:lnTo>
                <a:lnTo>
                  <a:pt x="1495942" y="151372"/>
                </a:lnTo>
                <a:close/>
              </a:path>
              <a:path w="2181225" h="253365">
                <a:moveTo>
                  <a:pt x="1631731" y="199510"/>
                </a:moveTo>
                <a:lnTo>
                  <a:pt x="1608914" y="199510"/>
                </a:lnTo>
                <a:lnTo>
                  <a:pt x="1608914" y="230397"/>
                </a:lnTo>
                <a:lnTo>
                  <a:pt x="1631731" y="230397"/>
                </a:lnTo>
                <a:lnTo>
                  <a:pt x="1631731" y="199510"/>
                </a:lnTo>
                <a:close/>
              </a:path>
              <a:path w="2181225" h="253365">
                <a:moveTo>
                  <a:pt x="1631731" y="151372"/>
                </a:moveTo>
                <a:lnTo>
                  <a:pt x="1608914" y="151372"/>
                </a:lnTo>
                <a:lnTo>
                  <a:pt x="1608914" y="180867"/>
                </a:lnTo>
                <a:lnTo>
                  <a:pt x="1631731" y="180867"/>
                </a:lnTo>
                <a:lnTo>
                  <a:pt x="1631731" y="151372"/>
                </a:lnTo>
                <a:close/>
              </a:path>
              <a:path w="2181225" h="253365">
                <a:moveTo>
                  <a:pt x="1899393" y="1113"/>
                </a:moveTo>
                <a:lnTo>
                  <a:pt x="1876298" y="1113"/>
                </a:lnTo>
                <a:lnTo>
                  <a:pt x="1876298" y="136067"/>
                </a:lnTo>
                <a:lnTo>
                  <a:pt x="1899393" y="136067"/>
                </a:lnTo>
                <a:lnTo>
                  <a:pt x="1899393" y="80138"/>
                </a:lnTo>
                <a:lnTo>
                  <a:pt x="1886594" y="80138"/>
                </a:lnTo>
                <a:lnTo>
                  <a:pt x="1886594" y="60938"/>
                </a:lnTo>
                <a:lnTo>
                  <a:pt x="1899393" y="60938"/>
                </a:lnTo>
                <a:lnTo>
                  <a:pt x="1899393" y="1113"/>
                </a:lnTo>
                <a:close/>
              </a:path>
              <a:path w="2181225" h="253365">
                <a:moveTo>
                  <a:pt x="1761099" y="12521"/>
                </a:moveTo>
                <a:lnTo>
                  <a:pt x="1735122" y="16799"/>
                </a:lnTo>
                <a:lnTo>
                  <a:pt x="1714596" y="28799"/>
                </a:lnTo>
                <a:lnTo>
                  <a:pt x="1701113" y="47268"/>
                </a:lnTo>
                <a:lnTo>
                  <a:pt x="1696266" y="70955"/>
                </a:lnTo>
                <a:lnTo>
                  <a:pt x="1701113" y="94598"/>
                </a:lnTo>
                <a:lnTo>
                  <a:pt x="1714596" y="112972"/>
                </a:lnTo>
                <a:lnTo>
                  <a:pt x="1735122" y="124876"/>
                </a:lnTo>
                <a:lnTo>
                  <a:pt x="1761099" y="129111"/>
                </a:lnTo>
                <a:lnTo>
                  <a:pt x="1787077" y="124876"/>
                </a:lnTo>
                <a:lnTo>
                  <a:pt x="1807603" y="112972"/>
                </a:lnTo>
                <a:lnTo>
                  <a:pt x="1809849" y="109911"/>
                </a:lnTo>
                <a:lnTo>
                  <a:pt x="1761099" y="109911"/>
                </a:lnTo>
                <a:lnTo>
                  <a:pt x="1744000" y="107033"/>
                </a:lnTo>
                <a:lnTo>
                  <a:pt x="1730526" y="98990"/>
                </a:lnTo>
                <a:lnTo>
                  <a:pt x="1721696" y="86668"/>
                </a:lnTo>
                <a:lnTo>
                  <a:pt x="1718526" y="70955"/>
                </a:lnTo>
                <a:lnTo>
                  <a:pt x="1721696" y="55125"/>
                </a:lnTo>
                <a:lnTo>
                  <a:pt x="1730526" y="42816"/>
                </a:lnTo>
                <a:lnTo>
                  <a:pt x="1744000" y="34838"/>
                </a:lnTo>
                <a:lnTo>
                  <a:pt x="1761099" y="31999"/>
                </a:lnTo>
                <a:lnTo>
                  <a:pt x="1809939" y="31999"/>
                </a:lnTo>
                <a:lnTo>
                  <a:pt x="1807603" y="28799"/>
                </a:lnTo>
                <a:lnTo>
                  <a:pt x="1787077" y="16799"/>
                </a:lnTo>
                <a:lnTo>
                  <a:pt x="1761099" y="12521"/>
                </a:lnTo>
                <a:close/>
              </a:path>
              <a:path w="2181225" h="253365">
                <a:moveTo>
                  <a:pt x="1809939" y="31999"/>
                </a:moveTo>
                <a:lnTo>
                  <a:pt x="1761099" y="31999"/>
                </a:lnTo>
                <a:lnTo>
                  <a:pt x="1778199" y="34838"/>
                </a:lnTo>
                <a:lnTo>
                  <a:pt x="1791673" y="42816"/>
                </a:lnTo>
                <a:lnTo>
                  <a:pt x="1800503" y="55125"/>
                </a:lnTo>
                <a:lnTo>
                  <a:pt x="1803673" y="70955"/>
                </a:lnTo>
                <a:lnTo>
                  <a:pt x="1800503" y="86668"/>
                </a:lnTo>
                <a:lnTo>
                  <a:pt x="1791673" y="98990"/>
                </a:lnTo>
                <a:lnTo>
                  <a:pt x="1778199" y="107033"/>
                </a:lnTo>
                <a:lnTo>
                  <a:pt x="1761099" y="109911"/>
                </a:lnTo>
                <a:lnTo>
                  <a:pt x="1809849" y="109911"/>
                </a:lnTo>
                <a:lnTo>
                  <a:pt x="1821086" y="94598"/>
                </a:lnTo>
                <a:lnTo>
                  <a:pt x="1824051" y="80138"/>
                </a:lnTo>
                <a:lnTo>
                  <a:pt x="1818977" y="80138"/>
                </a:lnTo>
                <a:lnTo>
                  <a:pt x="1818977" y="60938"/>
                </a:lnTo>
                <a:lnTo>
                  <a:pt x="1823883" y="60938"/>
                </a:lnTo>
                <a:lnTo>
                  <a:pt x="1821086" y="47268"/>
                </a:lnTo>
                <a:lnTo>
                  <a:pt x="1809939" y="31999"/>
                </a:lnTo>
                <a:close/>
              </a:path>
              <a:path w="2181225" h="253365">
                <a:moveTo>
                  <a:pt x="1823883" y="60938"/>
                </a:moveTo>
                <a:lnTo>
                  <a:pt x="1818977" y="60938"/>
                </a:lnTo>
                <a:lnTo>
                  <a:pt x="1818977" y="80138"/>
                </a:lnTo>
                <a:lnTo>
                  <a:pt x="1824051" y="80138"/>
                </a:lnTo>
                <a:lnTo>
                  <a:pt x="1825933" y="70955"/>
                </a:lnTo>
                <a:lnTo>
                  <a:pt x="1823883" y="60938"/>
                </a:lnTo>
                <a:close/>
              </a:path>
              <a:path w="2181225" h="253365">
                <a:moveTo>
                  <a:pt x="1876298" y="60938"/>
                </a:moveTo>
                <a:lnTo>
                  <a:pt x="1823883" y="60938"/>
                </a:lnTo>
                <a:lnTo>
                  <a:pt x="1825933" y="70955"/>
                </a:lnTo>
                <a:lnTo>
                  <a:pt x="1824051" y="80138"/>
                </a:lnTo>
                <a:lnTo>
                  <a:pt x="1876298" y="80138"/>
                </a:lnTo>
                <a:lnTo>
                  <a:pt x="1876298" y="60938"/>
                </a:lnTo>
                <a:close/>
              </a:path>
              <a:path w="2181225" h="253365">
                <a:moveTo>
                  <a:pt x="1899393" y="60938"/>
                </a:moveTo>
                <a:lnTo>
                  <a:pt x="1886594" y="60938"/>
                </a:lnTo>
                <a:lnTo>
                  <a:pt x="1886594" y="80138"/>
                </a:lnTo>
                <a:lnTo>
                  <a:pt x="1899393" y="80138"/>
                </a:lnTo>
                <a:lnTo>
                  <a:pt x="1899393" y="60938"/>
                </a:lnTo>
                <a:close/>
              </a:path>
              <a:path w="2181225" h="253365">
                <a:moveTo>
                  <a:pt x="1761378" y="148589"/>
                </a:moveTo>
                <a:lnTo>
                  <a:pt x="1738282" y="148589"/>
                </a:lnTo>
                <a:lnTo>
                  <a:pt x="1738282" y="249318"/>
                </a:lnTo>
                <a:lnTo>
                  <a:pt x="1899393" y="249318"/>
                </a:lnTo>
                <a:lnTo>
                  <a:pt x="1899393" y="230675"/>
                </a:lnTo>
                <a:lnTo>
                  <a:pt x="1761378" y="230675"/>
                </a:lnTo>
                <a:lnTo>
                  <a:pt x="1761378" y="198675"/>
                </a:lnTo>
                <a:lnTo>
                  <a:pt x="1899393" y="198675"/>
                </a:lnTo>
                <a:lnTo>
                  <a:pt x="1899393" y="180310"/>
                </a:lnTo>
                <a:lnTo>
                  <a:pt x="1761378" y="180310"/>
                </a:lnTo>
                <a:lnTo>
                  <a:pt x="1761378" y="148589"/>
                </a:lnTo>
                <a:close/>
              </a:path>
              <a:path w="2181225" h="253365">
                <a:moveTo>
                  <a:pt x="1899393" y="198675"/>
                </a:moveTo>
                <a:lnTo>
                  <a:pt x="1876576" y="198675"/>
                </a:lnTo>
                <a:lnTo>
                  <a:pt x="1876576" y="230675"/>
                </a:lnTo>
                <a:lnTo>
                  <a:pt x="1899393" y="230675"/>
                </a:lnTo>
                <a:lnTo>
                  <a:pt x="1899393" y="198675"/>
                </a:lnTo>
                <a:close/>
              </a:path>
              <a:path w="2181225" h="253365">
                <a:moveTo>
                  <a:pt x="1899393" y="148589"/>
                </a:moveTo>
                <a:lnTo>
                  <a:pt x="1876576" y="148589"/>
                </a:lnTo>
                <a:lnTo>
                  <a:pt x="1876576" y="180310"/>
                </a:lnTo>
                <a:lnTo>
                  <a:pt x="1899393" y="180310"/>
                </a:lnTo>
                <a:lnTo>
                  <a:pt x="1899393" y="148589"/>
                </a:lnTo>
                <a:close/>
              </a:path>
              <a:path w="2181225" h="253365">
                <a:moveTo>
                  <a:pt x="2015405" y="44521"/>
                </a:moveTo>
                <a:lnTo>
                  <a:pt x="2011231" y="44521"/>
                </a:lnTo>
                <a:lnTo>
                  <a:pt x="2011231" y="55373"/>
                </a:lnTo>
                <a:lnTo>
                  <a:pt x="2006735" y="79716"/>
                </a:lnTo>
                <a:lnTo>
                  <a:pt x="1994049" y="101320"/>
                </a:lnTo>
                <a:lnTo>
                  <a:pt x="1974371" y="118802"/>
                </a:lnTo>
                <a:lnTo>
                  <a:pt x="1948901" y="130780"/>
                </a:lnTo>
                <a:lnTo>
                  <a:pt x="1960032" y="148867"/>
                </a:lnTo>
                <a:lnTo>
                  <a:pt x="1988714" y="134533"/>
                </a:lnTo>
                <a:lnTo>
                  <a:pt x="2010849" y="113285"/>
                </a:lnTo>
                <a:lnTo>
                  <a:pt x="2023416" y="89634"/>
                </a:lnTo>
                <a:lnTo>
                  <a:pt x="2020366" y="84203"/>
                </a:lnTo>
                <a:lnTo>
                  <a:pt x="2015405" y="55373"/>
                </a:lnTo>
                <a:lnTo>
                  <a:pt x="2015405" y="44521"/>
                </a:lnTo>
                <a:close/>
              </a:path>
              <a:path w="2181225" h="253365">
                <a:moveTo>
                  <a:pt x="2034327" y="44521"/>
                </a:moveTo>
                <a:lnTo>
                  <a:pt x="2030153" y="44521"/>
                </a:lnTo>
                <a:lnTo>
                  <a:pt x="2030153" y="55373"/>
                </a:lnTo>
                <a:lnTo>
                  <a:pt x="2025105" y="86455"/>
                </a:lnTo>
                <a:lnTo>
                  <a:pt x="2023416" y="89634"/>
                </a:lnTo>
                <a:lnTo>
                  <a:pt x="2034431" y="109250"/>
                </a:lnTo>
                <a:lnTo>
                  <a:pt x="2056374" y="129133"/>
                </a:lnTo>
                <a:lnTo>
                  <a:pt x="2084969" y="142467"/>
                </a:lnTo>
                <a:lnTo>
                  <a:pt x="2095821" y="124381"/>
                </a:lnTo>
                <a:lnTo>
                  <a:pt x="2070600" y="113285"/>
                </a:lnTo>
                <a:lnTo>
                  <a:pt x="2051196" y="97181"/>
                </a:lnTo>
                <a:lnTo>
                  <a:pt x="2038731" y="77425"/>
                </a:lnTo>
                <a:lnTo>
                  <a:pt x="2034327" y="55373"/>
                </a:lnTo>
                <a:lnTo>
                  <a:pt x="2034327" y="44521"/>
                </a:lnTo>
                <a:close/>
              </a:path>
              <a:path w="2181225" h="253365">
                <a:moveTo>
                  <a:pt x="2030153" y="44521"/>
                </a:moveTo>
                <a:lnTo>
                  <a:pt x="2015405" y="44521"/>
                </a:lnTo>
                <a:lnTo>
                  <a:pt x="2015405" y="55373"/>
                </a:lnTo>
                <a:lnTo>
                  <a:pt x="2020366" y="84203"/>
                </a:lnTo>
                <a:lnTo>
                  <a:pt x="2023416" y="89634"/>
                </a:lnTo>
                <a:lnTo>
                  <a:pt x="2025105" y="86455"/>
                </a:lnTo>
                <a:lnTo>
                  <a:pt x="2030153" y="55373"/>
                </a:lnTo>
                <a:lnTo>
                  <a:pt x="2030153" y="44521"/>
                </a:lnTo>
                <a:close/>
              </a:path>
              <a:path w="2181225" h="253365">
                <a:moveTo>
                  <a:pt x="2011231" y="31443"/>
                </a:moveTo>
                <a:lnTo>
                  <a:pt x="1955580" y="31443"/>
                </a:lnTo>
                <a:lnTo>
                  <a:pt x="1955580" y="50086"/>
                </a:lnTo>
                <a:lnTo>
                  <a:pt x="2011231" y="50086"/>
                </a:lnTo>
                <a:lnTo>
                  <a:pt x="2011231" y="44521"/>
                </a:lnTo>
                <a:lnTo>
                  <a:pt x="2089700" y="44521"/>
                </a:lnTo>
                <a:lnTo>
                  <a:pt x="2089700" y="38121"/>
                </a:lnTo>
                <a:lnTo>
                  <a:pt x="2011231" y="38121"/>
                </a:lnTo>
                <a:lnTo>
                  <a:pt x="2011231" y="31443"/>
                </a:lnTo>
                <a:close/>
              </a:path>
              <a:path w="2181225" h="253365">
                <a:moveTo>
                  <a:pt x="2089700" y="44521"/>
                </a:moveTo>
                <a:lnTo>
                  <a:pt x="2034327" y="44521"/>
                </a:lnTo>
                <a:lnTo>
                  <a:pt x="2034327" y="50086"/>
                </a:lnTo>
                <a:lnTo>
                  <a:pt x="2089700" y="50086"/>
                </a:lnTo>
                <a:lnTo>
                  <a:pt x="2089700" y="44521"/>
                </a:lnTo>
                <a:close/>
              </a:path>
              <a:path w="2181225" h="253365">
                <a:moveTo>
                  <a:pt x="2034327" y="0"/>
                </a:moveTo>
                <a:lnTo>
                  <a:pt x="2011231" y="0"/>
                </a:lnTo>
                <a:lnTo>
                  <a:pt x="2011231" y="38121"/>
                </a:lnTo>
                <a:lnTo>
                  <a:pt x="2034327" y="38121"/>
                </a:lnTo>
                <a:lnTo>
                  <a:pt x="2034327" y="0"/>
                </a:lnTo>
                <a:close/>
              </a:path>
              <a:path w="2181225" h="253365">
                <a:moveTo>
                  <a:pt x="2089700" y="31443"/>
                </a:moveTo>
                <a:lnTo>
                  <a:pt x="2034327" y="31443"/>
                </a:lnTo>
                <a:lnTo>
                  <a:pt x="2034327" y="38121"/>
                </a:lnTo>
                <a:lnTo>
                  <a:pt x="2089700" y="38121"/>
                </a:lnTo>
                <a:lnTo>
                  <a:pt x="2089700" y="31443"/>
                </a:lnTo>
                <a:close/>
              </a:path>
              <a:path w="2181225" h="253365">
                <a:moveTo>
                  <a:pt x="2143682" y="1113"/>
                </a:moveTo>
                <a:lnTo>
                  <a:pt x="2120586" y="1113"/>
                </a:lnTo>
                <a:lnTo>
                  <a:pt x="2120586" y="155267"/>
                </a:lnTo>
                <a:lnTo>
                  <a:pt x="2143682" y="155267"/>
                </a:lnTo>
                <a:lnTo>
                  <a:pt x="2143682" y="85425"/>
                </a:lnTo>
                <a:lnTo>
                  <a:pt x="2137282" y="85425"/>
                </a:lnTo>
                <a:lnTo>
                  <a:pt x="2137282" y="65947"/>
                </a:lnTo>
                <a:lnTo>
                  <a:pt x="2143682" y="65947"/>
                </a:lnTo>
                <a:lnTo>
                  <a:pt x="2143682" y="1113"/>
                </a:lnTo>
                <a:close/>
              </a:path>
              <a:path w="2181225" h="253365">
                <a:moveTo>
                  <a:pt x="2143682" y="65947"/>
                </a:moveTo>
                <a:lnTo>
                  <a:pt x="2137282" y="65947"/>
                </a:lnTo>
                <a:lnTo>
                  <a:pt x="2137282" y="85425"/>
                </a:lnTo>
                <a:lnTo>
                  <a:pt x="2143682" y="85425"/>
                </a:lnTo>
                <a:lnTo>
                  <a:pt x="2143682" y="65947"/>
                </a:lnTo>
                <a:close/>
              </a:path>
              <a:path w="2181225" h="253365">
                <a:moveTo>
                  <a:pt x="2180968" y="65947"/>
                </a:moveTo>
                <a:lnTo>
                  <a:pt x="2143682" y="65947"/>
                </a:lnTo>
                <a:lnTo>
                  <a:pt x="2143682" y="85425"/>
                </a:lnTo>
                <a:lnTo>
                  <a:pt x="2180968" y="85425"/>
                </a:lnTo>
                <a:lnTo>
                  <a:pt x="2180968" y="65947"/>
                </a:lnTo>
                <a:close/>
              </a:path>
              <a:path w="2181225" h="253365">
                <a:moveTo>
                  <a:pt x="2063544" y="161389"/>
                </a:moveTo>
                <a:lnTo>
                  <a:pt x="2028914" y="164445"/>
                </a:lnTo>
                <a:lnTo>
                  <a:pt x="2002918" y="173319"/>
                </a:lnTo>
                <a:lnTo>
                  <a:pt x="1986575" y="187567"/>
                </a:lnTo>
                <a:lnTo>
                  <a:pt x="1980901" y="206745"/>
                </a:lnTo>
                <a:lnTo>
                  <a:pt x="1986575" y="226040"/>
                </a:lnTo>
                <a:lnTo>
                  <a:pt x="2002918" y="240275"/>
                </a:lnTo>
                <a:lnTo>
                  <a:pt x="2028914" y="249083"/>
                </a:lnTo>
                <a:lnTo>
                  <a:pt x="2063544" y="252101"/>
                </a:lnTo>
                <a:lnTo>
                  <a:pt x="2098174" y="249083"/>
                </a:lnTo>
                <a:lnTo>
                  <a:pt x="2124169" y="240275"/>
                </a:lnTo>
                <a:lnTo>
                  <a:pt x="2131357" y="234014"/>
                </a:lnTo>
                <a:lnTo>
                  <a:pt x="2063544" y="234014"/>
                </a:lnTo>
                <a:lnTo>
                  <a:pt x="2038422" y="232179"/>
                </a:lnTo>
                <a:lnTo>
                  <a:pt x="2019509" y="226849"/>
                </a:lnTo>
                <a:lnTo>
                  <a:pt x="2007588" y="218284"/>
                </a:lnTo>
                <a:lnTo>
                  <a:pt x="2003440" y="206745"/>
                </a:lnTo>
                <a:lnTo>
                  <a:pt x="2007588" y="195206"/>
                </a:lnTo>
                <a:lnTo>
                  <a:pt x="2019509" y="186641"/>
                </a:lnTo>
                <a:lnTo>
                  <a:pt x="2038422" y="181310"/>
                </a:lnTo>
                <a:lnTo>
                  <a:pt x="2063544" y="179476"/>
                </a:lnTo>
                <a:lnTo>
                  <a:pt x="2131231" y="179476"/>
                </a:lnTo>
                <a:lnTo>
                  <a:pt x="2124169" y="173319"/>
                </a:lnTo>
                <a:lnTo>
                  <a:pt x="2098174" y="164445"/>
                </a:lnTo>
                <a:lnTo>
                  <a:pt x="2063544" y="161389"/>
                </a:lnTo>
                <a:close/>
              </a:path>
              <a:path w="2181225" h="253365">
                <a:moveTo>
                  <a:pt x="2131231" y="179476"/>
                </a:moveTo>
                <a:lnTo>
                  <a:pt x="2063544" y="179476"/>
                </a:lnTo>
                <a:lnTo>
                  <a:pt x="2088665" y="181310"/>
                </a:lnTo>
                <a:lnTo>
                  <a:pt x="2107578" y="186641"/>
                </a:lnTo>
                <a:lnTo>
                  <a:pt x="2119499" y="195206"/>
                </a:lnTo>
                <a:lnTo>
                  <a:pt x="2123647" y="206745"/>
                </a:lnTo>
                <a:lnTo>
                  <a:pt x="2119499" y="218284"/>
                </a:lnTo>
                <a:lnTo>
                  <a:pt x="2107578" y="226849"/>
                </a:lnTo>
                <a:lnTo>
                  <a:pt x="2088665" y="232179"/>
                </a:lnTo>
                <a:lnTo>
                  <a:pt x="2063544" y="234014"/>
                </a:lnTo>
                <a:lnTo>
                  <a:pt x="2131357" y="234014"/>
                </a:lnTo>
                <a:lnTo>
                  <a:pt x="2140512" y="226040"/>
                </a:lnTo>
                <a:lnTo>
                  <a:pt x="2146186" y="206745"/>
                </a:lnTo>
                <a:lnTo>
                  <a:pt x="2140512" y="187567"/>
                </a:lnTo>
                <a:lnTo>
                  <a:pt x="2131231" y="1794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129" name="object 129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2896391" y="1049398"/>
            <a:ext cx="197751" cy="123924"/>
          </a:xfrm>
          <a:prstGeom prst="rect">
            <a:avLst/>
          </a:prstGeom>
        </p:spPr>
      </p:pic>
      <p:pic>
        <p:nvPicPr>
          <p:cNvPr id="130" name="object 130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3124763" y="1130416"/>
            <a:ext cx="936648" cy="55100"/>
          </a:xfrm>
          <a:prstGeom prst="rect">
            <a:avLst/>
          </a:prstGeom>
        </p:spPr>
      </p:pic>
      <p:sp>
        <p:nvSpPr>
          <p:cNvPr id="131" name="object 131"/>
          <p:cNvSpPr/>
          <p:nvPr/>
        </p:nvSpPr>
        <p:spPr>
          <a:xfrm>
            <a:off x="2847708" y="915391"/>
            <a:ext cx="374092" cy="57403"/>
          </a:xfrm>
          <a:custGeom>
            <a:avLst/>
            <a:gdLst/>
            <a:ahLst/>
            <a:cxnLst/>
            <a:rect l="l" t="t" r="r" b="b"/>
            <a:pathLst>
              <a:path w="1096645" h="168275">
                <a:moveTo>
                  <a:pt x="73830" y="8162"/>
                </a:moveTo>
                <a:lnTo>
                  <a:pt x="66781" y="8162"/>
                </a:lnTo>
                <a:lnTo>
                  <a:pt x="66781" y="15767"/>
                </a:lnTo>
                <a:lnTo>
                  <a:pt x="62451" y="36103"/>
                </a:lnTo>
                <a:lnTo>
                  <a:pt x="49668" y="53379"/>
                </a:lnTo>
                <a:lnTo>
                  <a:pt x="28747" y="67106"/>
                </a:lnTo>
                <a:lnTo>
                  <a:pt x="0" y="76799"/>
                </a:lnTo>
                <a:lnTo>
                  <a:pt x="5379" y="89413"/>
                </a:lnTo>
                <a:lnTo>
                  <a:pt x="38243" y="77657"/>
                </a:lnTo>
                <a:lnTo>
                  <a:pt x="62793" y="60196"/>
                </a:lnTo>
                <a:lnTo>
                  <a:pt x="78161" y="37031"/>
                </a:lnTo>
                <a:lnTo>
                  <a:pt x="78285" y="36358"/>
                </a:lnTo>
                <a:lnTo>
                  <a:pt x="77541" y="36358"/>
                </a:lnTo>
                <a:lnTo>
                  <a:pt x="77541" y="24115"/>
                </a:lnTo>
                <a:lnTo>
                  <a:pt x="80539" y="24115"/>
                </a:lnTo>
                <a:lnTo>
                  <a:pt x="81154" y="20776"/>
                </a:lnTo>
                <a:lnTo>
                  <a:pt x="73830" y="20776"/>
                </a:lnTo>
                <a:lnTo>
                  <a:pt x="73830" y="8162"/>
                </a:lnTo>
                <a:close/>
              </a:path>
              <a:path w="1096645" h="168275">
                <a:moveTo>
                  <a:pt x="135233" y="0"/>
                </a:moveTo>
                <a:lnTo>
                  <a:pt x="119836" y="0"/>
                </a:lnTo>
                <a:lnTo>
                  <a:pt x="119836" y="85517"/>
                </a:lnTo>
                <a:lnTo>
                  <a:pt x="135233" y="85517"/>
                </a:lnTo>
                <a:lnTo>
                  <a:pt x="135233" y="68265"/>
                </a:lnTo>
                <a:lnTo>
                  <a:pt x="121505" y="68265"/>
                </a:lnTo>
                <a:lnTo>
                  <a:pt x="121505" y="56208"/>
                </a:lnTo>
                <a:lnTo>
                  <a:pt x="135233" y="56208"/>
                </a:lnTo>
                <a:lnTo>
                  <a:pt x="135233" y="36358"/>
                </a:lnTo>
                <a:lnTo>
                  <a:pt x="122433" y="36358"/>
                </a:lnTo>
                <a:lnTo>
                  <a:pt x="122433" y="24115"/>
                </a:lnTo>
                <a:lnTo>
                  <a:pt x="135233" y="24115"/>
                </a:lnTo>
                <a:lnTo>
                  <a:pt x="135233" y="0"/>
                </a:lnTo>
                <a:close/>
              </a:path>
              <a:path w="1096645" h="168275">
                <a:moveTo>
                  <a:pt x="119836" y="56208"/>
                </a:moveTo>
                <a:lnTo>
                  <a:pt x="76057" y="56208"/>
                </a:lnTo>
                <a:lnTo>
                  <a:pt x="76057" y="68265"/>
                </a:lnTo>
                <a:lnTo>
                  <a:pt x="119836" y="68265"/>
                </a:lnTo>
                <a:lnTo>
                  <a:pt x="119836" y="56208"/>
                </a:lnTo>
                <a:close/>
              </a:path>
              <a:path w="1096645" h="168275">
                <a:moveTo>
                  <a:pt x="135233" y="56208"/>
                </a:moveTo>
                <a:lnTo>
                  <a:pt x="121505" y="56208"/>
                </a:lnTo>
                <a:lnTo>
                  <a:pt x="121505" y="68265"/>
                </a:lnTo>
                <a:lnTo>
                  <a:pt x="135233" y="68265"/>
                </a:lnTo>
                <a:lnTo>
                  <a:pt x="135233" y="56208"/>
                </a:lnTo>
                <a:close/>
              </a:path>
              <a:path w="1096645" h="168275">
                <a:moveTo>
                  <a:pt x="80539" y="24115"/>
                </a:moveTo>
                <a:lnTo>
                  <a:pt x="77541" y="24115"/>
                </a:lnTo>
                <a:lnTo>
                  <a:pt x="77541" y="36358"/>
                </a:lnTo>
                <a:lnTo>
                  <a:pt x="78285" y="36358"/>
                </a:lnTo>
                <a:lnTo>
                  <a:pt x="80539" y="24115"/>
                </a:lnTo>
                <a:close/>
              </a:path>
              <a:path w="1096645" h="168275">
                <a:moveTo>
                  <a:pt x="119836" y="24115"/>
                </a:moveTo>
                <a:lnTo>
                  <a:pt x="80539" y="24115"/>
                </a:lnTo>
                <a:lnTo>
                  <a:pt x="78285" y="36358"/>
                </a:lnTo>
                <a:lnTo>
                  <a:pt x="119836" y="36358"/>
                </a:lnTo>
                <a:lnTo>
                  <a:pt x="119836" y="24115"/>
                </a:lnTo>
                <a:close/>
              </a:path>
              <a:path w="1096645" h="168275">
                <a:moveTo>
                  <a:pt x="135233" y="24115"/>
                </a:moveTo>
                <a:lnTo>
                  <a:pt x="122433" y="24115"/>
                </a:lnTo>
                <a:lnTo>
                  <a:pt x="122433" y="36358"/>
                </a:lnTo>
                <a:lnTo>
                  <a:pt x="135233" y="36358"/>
                </a:lnTo>
                <a:lnTo>
                  <a:pt x="135233" y="24115"/>
                </a:lnTo>
                <a:close/>
              </a:path>
              <a:path w="1096645" h="168275">
                <a:moveTo>
                  <a:pt x="66781" y="8162"/>
                </a:moveTo>
                <a:lnTo>
                  <a:pt x="8718" y="8162"/>
                </a:lnTo>
                <a:lnTo>
                  <a:pt x="8718" y="20776"/>
                </a:lnTo>
                <a:lnTo>
                  <a:pt x="65715" y="20776"/>
                </a:lnTo>
                <a:lnTo>
                  <a:pt x="66781" y="15767"/>
                </a:lnTo>
                <a:lnTo>
                  <a:pt x="66781" y="8162"/>
                </a:lnTo>
                <a:close/>
              </a:path>
              <a:path w="1096645" h="168275">
                <a:moveTo>
                  <a:pt x="83477" y="8162"/>
                </a:moveTo>
                <a:lnTo>
                  <a:pt x="73830" y="8162"/>
                </a:lnTo>
                <a:lnTo>
                  <a:pt x="73830" y="20776"/>
                </a:lnTo>
                <a:lnTo>
                  <a:pt x="81154" y="20776"/>
                </a:lnTo>
                <a:lnTo>
                  <a:pt x="83477" y="8162"/>
                </a:lnTo>
                <a:close/>
              </a:path>
              <a:path w="1096645" h="168275">
                <a:moveTo>
                  <a:pt x="135233" y="93308"/>
                </a:moveTo>
                <a:lnTo>
                  <a:pt x="27269" y="93308"/>
                </a:lnTo>
                <a:lnTo>
                  <a:pt x="27269" y="105737"/>
                </a:lnTo>
                <a:lnTo>
                  <a:pt x="120021" y="105737"/>
                </a:lnTo>
                <a:lnTo>
                  <a:pt x="120021" y="122618"/>
                </a:lnTo>
                <a:lnTo>
                  <a:pt x="27825" y="122618"/>
                </a:lnTo>
                <a:lnTo>
                  <a:pt x="27825" y="166026"/>
                </a:lnTo>
                <a:lnTo>
                  <a:pt x="140798" y="166026"/>
                </a:lnTo>
                <a:lnTo>
                  <a:pt x="140798" y="161203"/>
                </a:lnTo>
                <a:lnTo>
                  <a:pt x="43037" y="161203"/>
                </a:lnTo>
                <a:lnTo>
                  <a:pt x="43037" y="134491"/>
                </a:lnTo>
                <a:lnTo>
                  <a:pt x="135233" y="134491"/>
                </a:lnTo>
                <a:lnTo>
                  <a:pt x="135233" y="93308"/>
                </a:lnTo>
                <a:close/>
              </a:path>
              <a:path w="1096645" h="168275">
                <a:moveTo>
                  <a:pt x="140798" y="153783"/>
                </a:moveTo>
                <a:lnTo>
                  <a:pt x="43037" y="153783"/>
                </a:lnTo>
                <a:lnTo>
                  <a:pt x="43037" y="161203"/>
                </a:lnTo>
                <a:lnTo>
                  <a:pt x="140798" y="161203"/>
                </a:lnTo>
                <a:lnTo>
                  <a:pt x="140798" y="153783"/>
                </a:lnTo>
                <a:close/>
              </a:path>
              <a:path w="1096645" h="168275">
                <a:moveTo>
                  <a:pt x="310335" y="0"/>
                </a:moveTo>
                <a:lnTo>
                  <a:pt x="295494" y="0"/>
                </a:lnTo>
                <a:lnTo>
                  <a:pt x="295494" y="167696"/>
                </a:lnTo>
                <a:lnTo>
                  <a:pt x="310335" y="167696"/>
                </a:lnTo>
                <a:lnTo>
                  <a:pt x="310335" y="0"/>
                </a:lnTo>
                <a:close/>
              </a:path>
              <a:path w="1096645" h="168275">
                <a:moveTo>
                  <a:pt x="276387" y="3895"/>
                </a:moveTo>
                <a:lnTo>
                  <a:pt x="261918" y="3895"/>
                </a:lnTo>
                <a:lnTo>
                  <a:pt x="261918" y="159163"/>
                </a:lnTo>
                <a:lnTo>
                  <a:pt x="276387" y="159163"/>
                </a:lnTo>
                <a:lnTo>
                  <a:pt x="276387" y="72903"/>
                </a:lnTo>
                <a:lnTo>
                  <a:pt x="266556" y="72903"/>
                </a:lnTo>
                <a:lnTo>
                  <a:pt x="266556" y="60103"/>
                </a:lnTo>
                <a:lnTo>
                  <a:pt x="276387" y="60103"/>
                </a:lnTo>
                <a:lnTo>
                  <a:pt x="276387" y="3895"/>
                </a:lnTo>
                <a:close/>
              </a:path>
              <a:path w="1096645" h="168275">
                <a:moveTo>
                  <a:pt x="205339" y="25970"/>
                </a:moveTo>
                <a:lnTo>
                  <a:pt x="202185" y="25970"/>
                </a:lnTo>
                <a:lnTo>
                  <a:pt x="202185" y="47303"/>
                </a:lnTo>
                <a:lnTo>
                  <a:pt x="199791" y="70109"/>
                </a:lnTo>
                <a:lnTo>
                  <a:pt x="192771" y="91314"/>
                </a:lnTo>
                <a:lnTo>
                  <a:pt x="181368" y="109389"/>
                </a:lnTo>
                <a:lnTo>
                  <a:pt x="165826" y="122804"/>
                </a:lnTo>
                <a:lnTo>
                  <a:pt x="175287" y="134305"/>
                </a:lnTo>
                <a:lnTo>
                  <a:pt x="191754" y="119302"/>
                </a:lnTo>
                <a:lnTo>
                  <a:pt x="203925" y="98735"/>
                </a:lnTo>
                <a:lnTo>
                  <a:pt x="209863" y="79423"/>
                </a:lnTo>
                <a:lnTo>
                  <a:pt x="207832" y="72903"/>
                </a:lnTo>
                <a:lnTo>
                  <a:pt x="205339" y="47303"/>
                </a:lnTo>
                <a:lnTo>
                  <a:pt x="205339" y="25970"/>
                </a:lnTo>
                <a:close/>
              </a:path>
              <a:path w="1096645" h="168275">
                <a:moveTo>
                  <a:pt x="217211" y="25970"/>
                </a:moveTo>
                <a:lnTo>
                  <a:pt x="214058" y="25970"/>
                </a:lnTo>
                <a:lnTo>
                  <a:pt x="214058" y="47303"/>
                </a:lnTo>
                <a:lnTo>
                  <a:pt x="211469" y="74201"/>
                </a:lnTo>
                <a:lnTo>
                  <a:pt x="209863" y="79423"/>
                </a:lnTo>
                <a:lnTo>
                  <a:pt x="215171" y="96346"/>
                </a:lnTo>
                <a:lnTo>
                  <a:pt x="227095" y="115937"/>
                </a:lnTo>
                <a:lnTo>
                  <a:pt x="243368" y="130224"/>
                </a:lnTo>
                <a:lnTo>
                  <a:pt x="252828" y="118908"/>
                </a:lnTo>
                <a:lnTo>
                  <a:pt x="237559" y="106181"/>
                </a:lnTo>
                <a:lnTo>
                  <a:pt x="226394" y="89019"/>
                </a:lnTo>
                <a:lnTo>
                  <a:pt x="219542" y="68900"/>
                </a:lnTo>
                <a:lnTo>
                  <a:pt x="217211" y="47303"/>
                </a:lnTo>
                <a:lnTo>
                  <a:pt x="217211" y="25970"/>
                </a:lnTo>
                <a:close/>
              </a:path>
              <a:path w="1096645" h="168275">
                <a:moveTo>
                  <a:pt x="214058" y="25970"/>
                </a:moveTo>
                <a:lnTo>
                  <a:pt x="205339" y="25970"/>
                </a:lnTo>
                <a:lnTo>
                  <a:pt x="205339" y="47303"/>
                </a:lnTo>
                <a:lnTo>
                  <a:pt x="207838" y="72964"/>
                </a:lnTo>
                <a:lnTo>
                  <a:pt x="209863" y="79423"/>
                </a:lnTo>
                <a:lnTo>
                  <a:pt x="211469" y="74201"/>
                </a:lnTo>
                <a:lnTo>
                  <a:pt x="214058" y="47303"/>
                </a:lnTo>
                <a:lnTo>
                  <a:pt x="214058" y="25970"/>
                </a:lnTo>
                <a:close/>
              </a:path>
              <a:path w="1096645" h="168275">
                <a:moveTo>
                  <a:pt x="261918" y="60103"/>
                </a:moveTo>
                <a:lnTo>
                  <a:pt x="234463" y="60103"/>
                </a:lnTo>
                <a:lnTo>
                  <a:pt x="234463" y="72903"/>
                </a:lnTo>
                <a:lnTo>
                  <a:pt x="261918" y="72903"/>
                </a:lnTo>
                <a:lnTo>
                  <a:pt x="261918" y="60103"/>
                </a:lnTo>
                <a:close/>
              </a:path>
              <a:path w="1096645" h="168275">
                <a:moveTo>
                  <a:pt x="276387" y="60103"/>
                </a:moveTo>
                <a:lnTo>
                  <a:pt x="266556" y="60103"/>
                </a:lnTo>
                <a:lnTo>
                  <a:pt x="266556" y="72903"/>
                </a:lnTo>
                <a:lnTo>
                  <a:pt x="276387" y="72903"/>
                </a:lnTo>
                <a:lnTo>
                  <a:pt x="276387" y="60103"/>
                </a:lnTo>
                <a:close/>
              </a:path>
              <a:path w="1096645" h="168275">
                <a:moveTo>
                  <a:pt x="247078" y="19478"/>
                </a:moveTo>
                <a:lnTo>
                  <a:pt x="170464" y="19478"/>
                </a:lnTo>
                <a:lnTo>
                  <a:pt x="170464" y="32277"/>
                </a:lnTo>
                <a:lnTo>
                  <a:pt x="202185" y="32277"/>
                </a:lnTo>
                <a:lnTo>
                  <a:pt x="202185" y="25970"/>
                </a:lnTo>
                <a:lnTo>
                  <a:pt x="247078" y="25970"/>
                </a:lnTo>
                <a:lnTo>
                  <a:pt x="247078" y="19478"/>
                </a:lnTo>
                <a:close/>
              </a:path>
              <a:path w="1096645" h="168275">
                <a:moveTo>
                  <a:pt x="247078" y="25970"/>
                </a:moveTo>
                <a:lnTo>
                  <a:pt x="217211" y="25970"/>
                </a:lnTo>
                <a:lnTo>
                  <a:pt x="217211" y="32277"/>
                </a:lnTo>
                <a:lnTo>
                  <a:pt x="247078" y="32277"/>
                </a:lnTo>
                <a:lnTo>
                  <a:pt x="247078" y="25970"/>
                </a:lnTo>
                <a:close/>
              </a:path>
              <a:path w="1096645" h="168275">
                <a:moveTo>
                  <a:pt x="467489" y="105181"/>
                </a:moveTo>
                <a:lnTo>
                  <a:pt x="444481" y="107285"/>
                </a:lnTo>
                <a:lnTo>
                  <a:pt x="427142" y="113389"/>
                </a:lnTo>
                <a:lnTo>
                  <a:pt x="416203" y="123181"/>
                </a:lnTo>
                <a:lnTo>
                  <a:pt x="412394" y="136346"/>
                </a:lnTo>
                <a:lnTo>
                  <a:pt x="416203" y="149511"/>
                </a:lnTo>
                <a:lnTo>
                  <a:pt x="427142" y="159302"/>
                </a:lnTo>
                <a:lnTo>
                  <a:pt x="444481" y="165406"/>
                </a:lnTo>
                <a:lnTo>
                  <a:pt x="467489" y="167510"/>
                </a:lnTo>
                <a:lnTo>
                  <a:pt x="490498" y="165406"/>
                </a:lnTo>
                <a:lnTo>
                  <a:pt x="507837" y="159302"/>
                </a:lnTo>
                <a:lnTo>
                  <a:pt x="512344" y="155267"/>
                </a:lnTo>
                <a:lnTo>
                  <a:pt x="467489" y="155267"/>
                </a:lnTo>
                <a:lnTo>
                  <a:pt x="450742" y="154006"/>
                </a:lnTo>
                <a:lnTo>
                  <a:pt x="438133" y="150328"/>
                </a:lnTo>
                <a:lnTo>
                  <a:pt x="430185" y="144389"/>
                </a:lnTo>
                <a:lnTo>
                  <a:pt x="427420" y="136346"/>
                </a:lnTo>
                <a:lnTo>
                  <a:pt x="430185" y="128410"/>
                </a:lnTo>
                <a:lnTo>
                  <a:pt x="438133" y="122526"/>
                </a:lnTo>
                <a:lnTo>
                  <a:pt x="450742" y="118868"/>
                </a:lnTo>
                <a:lnTo>
                  <a:pt x="467489" y="117610"/>
                </a:lnTo>
                <a:lnTo>
                  <a:pt x="512552" y="117610"/>
                </a:lnTo>
                <a:lnTo>
                  <a:pt x="507837" y="113389"/>
                </a:lnTo>
                <a:lnTo>
                  <a:pt x="490498" y="107285"/>
                </a:lnTo>
                <a:lnTo>
                  <a:pt x="467489" y="105181"/>
                </a:lnTo>
                <a:close/>
              </a:path>
              <a:path w="1096645" h="168275">
                <a:moveTo>
                  <a:pt x="512552" y="117610"/>
                </a:moveTo>
                <a:lnTo>
                  <a:pt x="467489" y="117610"/>
                </a:lnTo>
                <a:lnTo>
                  <a:pt x="484237" y="118868"/>
                </a:lnTo>
                <a:lnTo>
                  <a:pt x="496846" y="122526"/>
                </a:lnTo>
                <a:lnTo>
                  <a:pt x="504793" y="128410"/>
                </a:lnTo>
                <a:lnTo>
                  <a:pt x="507558" y="136346"/>
                </a:lnTo>
                <a:lnTo>
                  <a:pt x="504793" y="144389"/>
                </a:lnTo>
                <a:lnTo>
                  <a:pt x="496846" y="150328"/>
                </a:lnTo>
                <a:lnTo>
                  <a:pt x="484237" y="154006"/>
                </a:lnTo>
                <a:lnTo>
                  <a:pt x="467489" y="155267"/>
                </a:lnTo>
                <a:lnTo>
                  <a:pt x="512344" y="155267"/>
                </a:lnTo>
                <a:lnTo>
                  <a:pt x="518776" y="149511"/>
                </a:lnTo>
                <a:lnTo>
                  <a:pt x="522584" y="136346"/>
                </a:lnTo>
                <a:lnTo>
                  <a:pt x="518776" y="123181"/>
                </a:lnTo>
                <a:lnTo>
                  <a:pt x="512552" y="117610"/>
                </a:lnTo>
                <a:close/>
              </a:path>
              <a:path w="1096645" h="168275">
                <a:moveTo>
                  <a:pt x="520915" y="0"/>
                </a:moveTo>
                <a:lnTo>
                  <a:pt x="505518" y="0"/>
                </a:lnTo>
                <a:lnTo>
                  <a:pt x="505518" y="100729"/>
                </a:lnTo>
                <a:lnTo>
                  <a:pt x="520915" y="100729"/>
                </a:lnTo>
                <a:lnTo>
                  <a:pt x="520915" y="55094"/>
                </a:lnTo>
                <a:lnTo>
                  <a:pt x="516648" y="55094"/>
                </a:lnTo>
                <a:lnTo>
                  <a:pt x="516648" y="42109"/>
                </a:lnTo>
                <a:lnTo>
                  <a:pt x="520915" y="42109"/>
                </a:lnTo>
                <a:lnTo>
                  <a:pt x="520915" y="0"/>
                </a:lnTo>
                <a:close/>
              </a:path>
              <a:path w="1096645" h="168275">
                <a:moveTo>
                  <a:pt x="520915" y="42109"/>
                </a:moveTo>
                <a:lnTo>
                  <a:pt x="516648" y="42109"/>
                </a:lnTo>
                <a:lnTo>
                  <a:pt x="516648" y="55094"/>
                </a:lnTo>
                <a:lnTo>
                  <a:pt x="520915" y="55094"/>
                </a:lnTo>
                <a:lnTo>
                  <a:pt x="520915" y="42109"/>
                </a:lnTo>
                <a:close/>
              </a:path>
              <a:path w="1096645" h="168275">
                <a:moveTo>
                  <a:pt x="545772" y="42109"/>
                </a:moveTo>
                <a:lnTo>
                  <a:pt x="520915" y="42109"/>
                </a:lnTo>
                <a:lnTo>
                  <a:pt x="520915" y="55094"/>
                </a:lnTo>
                <a:lnTo>
                  <a:pt x="545772" y="55094"/>
                </a:lnTo>
                <a:lnTo>
                  <a:pt x="545772" y="42109"/>
                </a:lnTo>
                <a:close/>
              </a:path>
              <a:path w="1096645" h="168275">
                <a:moveTo>
                  <a:pt x="412951" y="10573"/>
                </a:moveTo>
                <a:lnTo>
                  <a:pt x="397740" y="10573"/>
                </a:lnTo>
                <a:lnTo>
                  <a:pt x="397740" y="87929"/>
                </a:lnTo>
                <a:lnTo>
                  <a:pt x="475281" y="87929"/>
                </a:lnTo>
                <a:lnTo>
                  <a:pt x="475281" y="75500"/>
                </a:lnTo>
                <a:lnTo>
                  <a:pt x="412951" y="75500"/>
                </a:lnTo>
                <a:lnTo>
                  <a:pt x="412951" y="47860"/>
                </a:lnTo>
                <a:lnTo>
                  <a:pt x="475281" y="47860"/>
                </a:lnTo>
                <a:lnTo>
                  <a:pt x="475281" y="35616"/>
                </a:lnTo>
                <a:lnTo>
                  <a:pt x="412951" y="35616"/>
                </a:lnTo>
                <a:lnTo>
                  <a:pt x="412951" y="10573"/>
                </a:lnTo>
                <a:close/>
              </a:path>
              <a:path w="1096645" h="168275">
                <a:moveTo>
                  <a:pt x="475281" y="47860"/>
                </a:moveTo>
                <a:lnTo>
                  <a:pt x="460255" y="47860"/>
                </a:lnTo>
                <a:lnTo>
                  <a:pt x="460255" y="75500"/>
                </a:lnTo>
                <a:lnTo>
                  <a:pt x="475281" y="75500"/>
                </a:lnTo>
                <a:lnTo>
                  <a:pt x="475281" y="47860"/>
                </a:lnTo>
                <a:close/>
              </a:path>
              <a:path w="1096645" h="168275">
                <a:moveTo>
                  <a:pt x="475281" y="10573"/>
                </a:moveTo>
                <a:lnTo>
                  <a:pt x="460255" y="10573"/>
                </a:lnTo>
                <a:lnTo>
                  <a:pt x="460255" y="35616"/>
                </a:lnTo>
                <a:lnTo>
                  <a:pt x="475281" y="35616"/>
                </a:lnTo>
                <a:lnTo>
                  <a:pt x="475281" y="10573"/>
                </a:lnTo>
                <a:close/>
              </a:path>
              <a:path w="1096645" h="168275">
                <a:moveTo>
                  <a:pt x="699356" y="0"/>
                </a:moveTo>
                <a:lnTo>
                  <a:pt x="683959" y="0"/>
                </a:lnTo>
                <a:lnTo>
                  <a:pt x="683959" y="91639"/>
                </a:lnTo>
                <a:lnTo>
                  <a:pt x="699356" y="91639"/>
                </a:lnTo>
                <a:lnTo>
                  <a:pt x="699356" y="53796"/>
                </a:lnTo>
                <a:lnTo>
                  <a:pt x="688597" y="53796"/>
                </a:lnTo>
                <a:lnTo>
                  <a:pt x="688597" y="41182"/>
                </a:lnTo>
                <a:lnTo>
                  <a:pt x="699356" y="41182"/>
                </a:lnTo>
                <a:lnTo>
                  <a:pt x="699356" y="0"/>
                </a:lnTo>
                <a:close/>
              </a:path>
              <a:path w="1096645" h="168275">
                <a:moveTo>
                  <a:pt x="584900" y="8533"/>
                </a:moveTo>
                <a:lnTo>
                  <a:pt x="569688" y="8533"/>
                </a:lnTo>
                <a:lnTo>
                  <a:pt x="569688" y="85332"/>
                </a:lnTo>
                <a:lnTo>
                  <a:pt x="645374" y="85332"/>
                </a:lnTo>
                <a:lnTo>
                  <a:pt x="645374" y="72717"/>
                </a:lnTo>
                <a:lnTo>
                  <a:pt x="584900" y="72717"/>
                </a:lnTo>
                <a:lnTo>
                  <a:pt x="584900" y="46376"/>
                </a:lnTo>
                <a:lnTo>
                  <a:pt x="641108" y="46376"/>
                </a:lnTo>
                <a:lnTo>
                  <a:pt x="641108" y="41182"/>
                </a:lnTo>
                <a:lnTo>
                  <a:pt x="645374" y="41182"/>
                </a:lnTo>
                <a:lnTo>
                  <a:pt x="645374" y="34318"/>
                </a:lnTo>
                <a:lnTo>
                  <a:pt x="584900" y="34318"/>
                </a:lnTo>
                <a:lnTo>
                  <a:pt x="584900" y="8533"/>
                </a:lnTo>
                <a:close/>
              </a:path>
              <a:path w="1096645" h="168275">
                <a:moveTo>
                  <a:pt x="641108" y="46376"/>
                </a:moveTo>
                <a:lnTo>
                  <a:pt x="630348" y="46376"/>
                </a:lnTo>
                <a:lnTo>
                  <a:pt x="630348" y="72717"/>
                </a:lnTo>
                <a:lnTo>
                  <a:pt x="645374" y="72717"/>
                </a:lnTo>
                <a:lnTo>
                  <a:pt x="645374" y="53796"/>
                </a:lnTo>
                <a:lnTo>
                  <a:pt x="641108" y="53796"/>
                </a:lnTo>
                <a:lnTo>
                  <a:pt x="641108" y="46376"/>
                </a:lnTo>
                <a:close/>
              </a:path>
              <a:path w="1096645" h="168275">
                <a:moveTo>
                  <a:pt x="645374" y="41182"/>
                </a:moveTo>
                <a:lnTo>
                  <a:pt x="641108" y="41182"/>
                </a:lnTo>
                <a:lnTo>
                  <a:pt x="641108" y="53796"/>
                </a:lnTo>
                <a:lnTo>
                  <a:pt x="645374" y="53796"/>
                </a:lnTo>
                <a:lnTo>
                  <a:pt x="645374" y="41182"/>
                </a:lnTo>
                <a:close/>
              </a:path>
              <a:path w="1096645" h="168275">
                <a:moveTo>
                  <a:pt x="683959" y="41182"/>
                </a:moveTo>
                <a:lnTo>
                  <a:pt x="645374" y="41182"/>
                </a:lnTo>
                <a:lnTo>
                  <a:pt x="645374" y="53796"/>
                </a:lnTo>
                <a:lnTo>
                  <a:pt x="683959" y="53796"/>
                </a:lnTo>
                <a:lnTo>
                  <a:pt x="683959" y="41182"/>
                </a:lnTo>
                <a:close/>
              </a:path>
              <a:path w="1096645" h="168275">
                <a:moveTo>
                  <a:pt x="699356" y="41182"/>
                </a:moveTo>
                <a:lnTo>
                  <a:pt x="688597" y="41182"/>
                </a:lnTo>
                <a:lnTo>
                  <a:pt x="688597" y="53796"/>
                </a:lnTo>
                <a:lnTo>
                  <a:pt x="699356" y="53796"/>
                </a:lnTo>
                <a:lnTo>
                  <a:pt x="699356" y="41182"/>
                </a:lnTo>
                <a:close/>
              </a:path>
              <a:path w="1096645" h="168275">
                <a:moveTo>
                  <a:pt x="645374" y="8533"/>
                </a:moveTo>
                <a:lnTo>
                  <a:pt x="630348" y="8533"/>
                </a:lnTo>
                <a:lnTo>
                  <a:pt x="630348" y="34318"/>
                </a:lnTo>
                <a:lnTo>
                  <a:pt x="645374" y="34318"/>
                </a:lnTo>
                <a:lnTo>
                  <a:pt x="645374" y="8533"/>
                </a:lnTo>
                <a:close/>
              </a:path>
              <a:path w="1096645" h="168275">
                <a:moveTo>
                  <a:pt x="607160" y="99801"/>
                </a:moveTo>
                <a:lnTo>
                  <a:pt x="591949" y="99801"/>
                </a:lnTo>
                <a:lnTo>
                  <a:pt x="591949" y="165470"/>
                </a:lnTo>
                <a:lnTo>
                  <a:pt x="699356" y="165470"/>
                </a:lnTo>
                <a:lnTo>
                  <a:pt x="699356" y="152856"/>
                </a:lnTo>
                <a:lnTo>
                  <a:pt x="607160" y="152856"/>
                </a:lnTo>
                <a:lnTo>
                  <a:pt x="607160" y="132265"/>
                </a:lnTo>
                <a:lnTo>
                  <a:pt x="699356" y="132265"/>
                </a:lnTo>
                <a:lnTo>
                  <a:pt x="699356" y="120021"/>
                </a:lnTo>
                <a:lnTo>
                  <a:pt x="607160" y="120021"/>
                </a:lnTo>
                <a:lnTo>
                  <a:pt x="607160" y="99801"/>
                </a:lnTo>
                <a:close/>
              </a:path>
              <a:path w="1096645" h="168275">
                <a:moveTo>
                  <a:pt x="699356" y="132265"/>
                </a:moveTo>
                <a:lnTo>
                  <a:pt x="684145" y="132265"/>
                </a:lnTo>
                <a:lnTo>
                  <a:pt x="684145" y="152856"/>
                </a:lnTo>
                <a:lnTo>
                  <a:pt x="699356" y="152856"/>
                </a:lnTo>
                <a:lnTo>
                  <a:pt x="699356" y="132265"/>
                </a:lnTo>
                <a:close/>
              </a:path>
              <a:path w="1096645" h="168275">
                <a:moveTo>
                  <a:pt x="699356" y="99801"/>
                </a:moveTo>
                <a:lnTo>
                  <a:pt x="684145" y="99801"/>
                </a:lnTo>
                <a:lnTo>
                  <a:pt x="684145" y="120021"/>
                </a:lnTo>
                <a:lnTo>
                  <a:pt x="699356" y="120021"/>
                </a:lnTo>
                <a:lnTo>
                  <a:pt x="699356" y="99801"/>
                </a:lnTo>
                <a:close/>
              </a:path>
              <a:path w="1096645" h="168275">
                <a:moveTo>
                  <a:pt x="829798" y="111673"/>
                </a:moveTo>
                <a:lnTo>
                  <a:pt x="814401" y="111673"/>
                </a:lnTo>
                <a:lnTo>
                  <a:pt x="814401" y="163986"/>
                </a:lnTo>
                <a:lnTo>
                  <a:pt x="926260" y="163986"/>
                </a:lnTo>
                <a:lnTo>
                  <a:pt x="926260" y="157308"/>
                </a:lnTo>
                <a:lnTo>
                  <a:pt x="829798" y="157308"/>
                </a:lnTo>
                <a:lnTo>
                  <a:pt x="829798" y="111673"/>
                </a:lnTo>
                <a:close/>
              </a:path>
              <a:path w="1096645" h="168275">
                <a:moveTo>
                  <a:pt x="926260" y="151372"/>
                </a:moveTo>
                <a:lnTo>
                  <a:pt x="829798" y="151372"/>
                </a:lnTo>
                <a:lnTo>
                  <a:pt x="829798" y="157308"/>
                </a:lnTo>
                <a:lnTo>
                  <a:pt x="926260" y="157308"/>
                </a:lnTo>
                <a:lnTo>
                  <a:pt x="926260" y="151372"/>
                </a:lnTo>
                <a:close/>
              </a:path>
              <a:path w="1096645" h="168275">
                <a:moveTo>
                  <a:pt x="922179" y="185"/>
                </a:moveTo>
                <a:lnTo>
                  <a:pt x="906782" y="185"/>
                </a:lnTo>
                <a:lnTo>
                  <a:pt x="906782" y="125586"/>
                </a:lnTo>
                <a:lnTo>
                  <a:pt x="922179" y="125586"/>
                </a:lnTo>
                <a:lnTo>
                  <a:pt x="922179" y="52312"/>
                </a:lnTo>
                <a:lnTo>
                  <a:pt x="912533" y="52312"/>
                </a:lnTo>
                <a:lnTo>
                  <a:pt x="912533" y="39512"/>
                </a:lnTo>
                <a:lnTo>
                  <a:pt x="922179" y="39512"/>
                </a:lnTo>
                <a:lnTo>
                  <a:pt x="922179" y="185"/>
                </a:lnTo>
                <a:close/>
              </a:path>
              <a:path w="1096645" h="168275">
                <a:moveTo>
                  <a:pt x="829241" y="10202"/>
                </a:moveTo>
                <a:lnTo>
                  <a:pt x="826273" y="10202"/>
                </a:lnTo>
                <a:lnTo>
                  <a:pt x="826183" y="31350"/>
                </a:lnTo>
                <a:lnTo>
                  <a:pt x="823247" y="49448"/>
                </a:lnTo>
                <a:lnTo>
                  <a:pt x="814726" y="66225"/>
                </a:lnTo>
                <a:lnTo>
                  <a:pt x="801543" y="79941"/>
                </a:lnTo>
                <a:lnTo>
                  <a:pt x="784535" y="89413"/>
                </a:lnTo>
                <a:lnTo>
                  <a:pt x="792511" y="101656"/>
                </a:lnTo>
                <a:lnTo>
                  <a:pt x="811546" y="90375"/>
                </a:lnTo>
                <a:lnTo>
                  <a:pt x="826111" y="74155"/>
                </a:lnTo>
                <a:lnTo>
                  <a:pt x="834245" y="56525"/>
                </a:lnTo>
                <a:lnTo>
                  <a:pt x="832470" y="52837"/>
                </a:lnTo>
                <a:lnTo>
                  <a:pt x="829241" y="31350"/>
                </a:lnTo>
                <a:lnTo>
                  <a:pt x="829241" y="10202"/>
                </a:lnTo>
                <a:close/>
              </a:path>
              <a:path w="1096645" h="168275">
                <a:moveTo>
                  <a:pt x="841670" y="10202"/>
                </a:moveTo>
                <a:lnTo>
                  <a:pt x="838702" y="10202"/>
                </a:lnTo>
                <a:lnTo>
                  <a:pt x="838623" y="31350"/>
                </a:lnTo>
                <a:lnTo>
                  <a:pt x="835424" y="53970"/>
                </a:lnTo>
                <a:lnTo>
                  <a:pt x="834245" y="56525"/>
                </a:lnTo>
                <a:lnTo>
                  <a:pt x="841577" y="71767"/>
                </a:lnTo>
                <a:lnTo>
                  <a:pt x="855693" y="87045"/>
                </a:lnTo>
                <a:lnTo>
                  <a:pt x="873948" y="97575"/>
                </a:lnTo>
                <a:lnTo>
                  <a:pt x="882296" y="85703"/>
                </a:lnTo>
                <a:lnTo>
                  <a:pt x="865696" y="76741"/>
                </a:lnTo>
                <a:lnTo>
                  <a:pt x="852870" y="63952"/>
                </a:lnTo>
                <a:lnTo>
                  <a:pt x="844601" y="48451"/>
                </a:lnTo>
                <a:lnTo>
                  <a:pt x="841670" y="31350"/>
                </a:lnTo>
                <a:lnTo>
                  <a:pt x="841670" y="10202"/>
                </a:lnTo>
                <a:close/>
              </a:path>
              <a:path w="1096645" h="168275">
                <a:moveTo>
                  <a:pt x="838702" y="10202"/>
                </a:moveTo>
                <a:lnTo>
                  <a:pt x="829241" y="10202"/>
                </a:lnTo>
                <a:lnTo>
                  <a:pt x="829241" y="31350"/>
                </a:lnTo>
                <a:lnTo>
                  <a:pt x="832470" y="52837"/>
                </a:lnTo>
                <a:lnTo>
                  <a:pt x="834245" y="56525"/>
                </a:lnTo>
                <a:lnTo>
                  <a:pt x="835424" y="53970"/>
                </a:lnTo>
                <a:lnTo>
                  <a:pt x="838623" y="31350"/>
                </a:lnTo>
                <a:lnTo>
                  <a:pt x="838702" y="10202"/>
                </a:lnTo>
                <a:close/>
              </a:path>
              <a:path w="1096645" h="168275">
                <a:moveTo>
                  <a:pt x="906782" y="39512"/>
                </a:moveTo>
                <a:lnTo>
                  <a:pt x="870238" y="39512"/>
                </a:lnTo>
                <a:lnTo>
                  <a:pt x="870238" y="52312"/>
                </a:lnTo>
                <a:lnTo>
                  <a:pt x="906782" y="52312"/>
                </a:lnTo>
                <a:lnTo>
                  <a:pt x="906782" y="39512"/>
                </a:lnTo>
                <a:close/>
              </a:path>
              <a:path w="1096645" h="168275">
                <a:moveTo>
                  <a:pt x="922179" y="39512"/>
                </a:moveTo>
                <a:lnTo>
                  <a:pt x="912533" y="39512"/>
                </a:lnTo>
                <a:lnTo>
                  <a:pt x="912533" y="52312"/>
                </a:lnTo>
                <a:lnTo>
                  <a:pt x="922179" y="52312"/>
                </a:lnTo>
                <a:lnTo>
                  <a:pt x="922179" y="39512"/>
                </a:lnTo>
                <a:close/>
              </a:path>
              <a:path w="1096645" h="168275">
                <a:moveTo>
                  <a:pt x="1026975" y="12243"/>
                </a:moveTo>
                <a:lnTo>
                  <a:pt x="962048" y="12243"/>
                </a:lnTo>
                <a:lnTo>
                  <a:pt x="962048" y="92937"/>
                </a:lnTo>
                <a:lnTo>
                  <a:pt x="972808" y="92937"/>
                </a:lnTo>
                <a:lnTo>
                  <a:pt x="991152" y="92764"/>
                </a:lnTo>
                <a:lnTo>
                  <a:pt x="1006732" y="92103"/>
                </a:lnTo>
                <a:lnTo>
                  <a:pt x="1020885" y="90746"/>
                </a:lnTo>
                <a:lnTo>
                  <a:pt x="1034952" y="88485"/>
                </a:lnTo>
                <a:lnTo>
                  <a:pt x="1034777" y="87001"/>
                </a:lnTo>
                <a:lnTo>
                  <a:pt x="976889" y="87001"/>
                </a:lnTo>
                <a:lnTo>
                  <a:pt x="976889" y="80138"/>
                </a:lnTo>
                <a:lnTo>
                  <a:pt x="972808" y="80138"/>
                </a:lnTo>
                <a:lnTo>
                  <a:pt x="976889" y="80105"/>
                </a:lnTo>
                <a:lnTo>
                  <a:pt x="976889" y="57692"/>
                </a:lnTo>
                <a:lnTo>
                  <a:pt x="972251" y="57692"/>
                </a:lnTo>
                <a:lnTo>
                  <a:pt x="972251" y="45634"/>
                </a:lnTo>
                <a:lnTo>
                  <a:pt x="976889" y="45634"/>
                </a:lnTo>
                <a:lnTo>
                  <a:pt x="976889" y="24857"/>
                </a:lnTo>
                <a:lnTo>
                  <a:pt x="1026975" y="24857"/>
                </a:lnTo>
                <a:lnTo>
                  <a:pt x="1026975" y="12243"/>
                </a:lnTo>
                <a:close/>
              </a:path>
              <a:path w="1096645" h="168275">
                <a:moveTo>
                  <a:pt x="1033468" y="75871"/>
                </a:moveTo>
                <a:lnTo>
                  <a:pt x="1019790" y="78103"/>
                </a:lnTo>
                <a:lnTo>
                  <a:pt x="1005990" y="79396"/>
                </a:lnTo>
                <a:lnTo>
                  <a:pt x="990764" y="79993"/>
                </a:lnTo>
                <a:lnTo>
                  <a:pt x="976889" y="80105"/>
                </a:lnTo>
                <a:lnTo>
                  <a:pt x="976889" y="87001"/>
                </a:lnTo>
                <a:lnTo>
                  <a:pt x="1034777" y="87001"/>
                </a:lnTo>
                <a:lnTo>
                  <a:pt x="1033468" y="75871"/>
                </a:lnTo>
                <a:close/>
              </a:path>
              <a:path w="1096645" h="168275">
                <a:moveTo>
                  <a:pt x="976889" y="80105"/>
                </a:moveTo>
                <a:lnTo>
                  <a:pt x="972808" y="80138"/>
                </a:lnTo>
                <a:lnTo>
                  <a:pt x="976889" y="80138"/>
                </a:lnTo>
                <a:close/>
              </a:path>
              <a:path w="1096645" h="168275">
                <a:moveTo>
                  <a:pt x="976889" y="45634"/>
                </a:moveTo>
                <a:lnTo>
                  <a:pt x="972251" y="45634"/>
                </a:lnTo>
                <a:lnTo>
                  <a:pt x="972251" y="57692"/>
                </a:lnTo>
                <a:lnTo>
                  <a:pt x="976889" y="57692"/>
                </a:lnTo>
                <a:lnTo>
                  <a:pt x="976889" y="45634"/>
                </a:lnTo>
                <a:close/>
              </a:path>
              <a:path w="1096645" h="168275">
                <a:moveTo>
                  <a:pt x="1024935" y="45634"/>
                </a:moveTo>
                <a:lnTo>
                  <a:pt x="976889" y="45634"/>
                </a:lnTo>
                <a:lnTo>
                  <a:pt x="976889" y="57692"/>
                </a:lnTo>
                <a:lnTo>
                  <a:pt x="1024935" y="57692"/>
                </a:lnTo>
                <a:lnTo>
                  <a:pt x="1024935" y="45634"/>
                </a:lnTo>
                <a:close/>
              </a:path>
              <a:path w="1096645" h="168275">
                <a:moveTo>
                  <a:pt x="1096169" y="0"/>
                </a:moveTo>
                <a:lnTo>
                  <a:pt x="1081514" y="0"/>
                </a:lnTo>
                <a:lnTo>
                  <a:pt x="1081514" y="101656"/>
                </a:lnTo>
                <a:lnTo>
                  <a:pt x="1096169" y="101656"/>
                </a:lnTo>
                <a:lnTo>
                  <a:pt x="1096169" y="56393"/>
                </a:lnTo>
                <a:lnTo>
                  <a:pt x="1086151" y="56393"/>
                </a:lnTo>
                <a:lnTo>
                  <a:pt x="1086151" y="43779"/>
                </a:lnTo>
                <a:lnTo>
                  <a:pt x="1096169" y="43779"/>
                </a:lnTo>
                <a:lnTo>
                  <a:pt x="1096169" y="0"/>
                </a:lnTo>
                <a:close/>
              </a:path>
              <a:path w="1096645" h="168275">
                <a:moveTo>
                  <a:pt x="1059068" y="3153"/>
                </a:moveTo>
                <a:lnTo>
                  <a:pt x="1044598" y="3153"/>
                </a:lnTo>
                <a:lnTo>
                  <a:pt x="1044598" y="100729"/>
                </a:lnTo>
                <a:lnTo>
                  <a:pt x="1059068" y="100729"/>
                </a:lnTo>
                <a:lnTo>
                  <a:pt x="1059068" y="56393"/>
                </a:lnTo>
                <a:lnTo>
                  <a:pt x="1054430" y="56393"/>
                </a:lnTo>
                <a:lnTo>
                  <a:pt x="1054430" y="43779"/>
                </a:lnTo>
                <a:lnTo>
                  <a:pt x="1059068" y="43779"/>
                </a:lnTo>
                <a:lnTo>
                  <a:pt x="1059068" y="3153"/>
                </a:lnTo>
                <a:close/>
              </a:path>
              <a:path w="1096645" h="168275">
                <a:moveTo>
                  <a:pt x="1059068" y="43779"/>
                </a:moveTo>
                <a:lnTo>
                  <a:pt x="1054430" y="43779"/>
                </a:lnTo>
                <a:lnTo>
                  <a:pt x="1054430" y="56393"/>
                </a:lnTo>
                <a:lnTo>
                  <a:pt x="1059068" y="56393"/>
                </a:lnTo>
                <a:lnTo>
                  <a:pt x="1059068" y="43779"/>
                </a:lnTo>
                <a:close/>
              </a:path>
              <a:path w="1096645" h="168275">
                <a:moveTo>
                  <a:pt x="1081514" y="43779"/>
                </a:moveTo>
                <a:lnTo>
                  <a:pt x="1059068" y="43779"/>
                </a:lnTo>
                <a:lnTo>
                  <a:pt x="1059068" y="56393"/>
                </a:lnTo>
                <a:lnTo>
                  <a:pt x="1081514" y="56393"/>
                </a:lnTo>
                <a:lnTo>
                  <a:pt x="1081514" y="43779"/>
                </a:lnTo>
                <a:close/>
              </a:path>
              <a:path w="1096645" h="168275">
                <a:moveTo>
                  <a:pt x="1096169" y="43779"/>
                </a:moveTo>
                <a:lnTo>
                  <a:pt x="1086151" y="43779"/>
                </a:lnTo>
                <a:lnTo>
                  <a:pt x="1086151" y="56393"/>
                </a:lnTo>
                <a:lnTo>
                  <a:pt x="1096169" y="56393"/>
                </a:lnTo>
                <a:lnTo>
                  <a:pt x="1096169" y="43779"/>
                </a:lnTo>
                <a:close/>
              </a:path>
              <a:path w="1096645" h="168275">
                <a:moveTo>
                  <a:pt x="1096169" y="110560"/>
                </a:moveTo>
                <a:lnTo>
                  <a:pt x="983753" y="110560"/>
                </a:lnTo>
                <a:lnTo>
                  <a:pt x="983753" y="123175"/>
                </a:lnTo>
                <a:lnTo>
                  <a:pt x="1080957" y="123175"/>
                </a:lnTo>
                <a:lnTo>
                  <a:pt x="1080957" y="167696"/>
                </a:lnTo>
                <a:lnTo>
                  <a:pt x="1096169" y="167696"/>
                </a:lnTo>
                <a:lnTo>
                  <a:pt x="1096169" y="110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132" name="object 13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249833" y="921639"/>
            <a:ext cx="24629" cy="25887"/>
          </a:xfrm>
          <a:prstGeom prst="rect">
            <a:avLst/>
          </a:prstGeom>
        </p:spPr>
      </p:pic>
      <p:pic>
        <p:nvPicPr>
          <p:cNvPr id="133" name="object 133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2860136" y="4321916"/>
            <a:ext cx="1872963" cy="216496"/>
          </a:xfrm>
          <a:prstGeom prst="rect">
            <a:avLst/>
          </a:prstGeom>
        </p:spPr>
      </p:pic>
      <p:sp>
        <p:nvSpPr>
          <p:cNvPr id="134" name="object 134"/>
          <p:cNvSpPr/>
          <p:nvPr/>
        </p:nvSpPr>
        <p:spPr>
          <a:xfrm>
            <a:off x="6595651" y="5344547"/>
            <a:ext cx="2758146" cy="1086319"/>
          </a:xfrm>
          <a:custGeom>
            <a:avLst/>
            <a:gdLst/>
            <a:ahLst/>
            <a:cxnLst/>
            <a:rect l="l" t="t" r="r" b="b"/>
            <a:pathLst>
              <a:path w="8085455" h="3184525">
                <a:moveTo>
                  <a:pt x="7930336" y="0"/>
                </a:moveTo>
                <a:lnTo>
                  <a:pt x="154587" y="0"/>
                </a:lnTo>
                <a:lnTo>
                  <a:pt x="105725" y="7880"/>
                </a:lnTo>
                <a:lnTo>
                  <a:pt x="63290" y="29826"/>
                </a:lnTo>
                <a:lnTo>
                  <a:pt x="29826" y="63290"/>
                </a:lnTo>
                <a:lnTo>
                  <a:pt x="7880" y="105725"/>
                </a:lnTo>
                <a:lnTo>
                  <a:pt x="0" y="154587"/>
                </a:lnTo>
                <a:lnTo>
                  <a:pt x="0" y="3029914"/>
                </a:lnTo>
                <a:lnTo>
                  <a:pt x="7880" y="3078775"/>
                </a:lnTo>
                <a:lnTo>
                  <a:pt x="29826" y="3121211"/>
                </a:lnTo>
                <a:lnTo>
                  <a:pt x="63290" y="3154675"/>
                </a:lnTo>
                <a:lnTo>
                  <a:pt x="105725" y="3176620"/>
                </a:lnTo>
                <a:lnTo>
                  <a:pt x="154587" y="3184501"/>
                </a:lnTo>
                <a:lnTo>
                  <a:pt x="7930336" y="3184501"/>
                </a:lnTo>
                <a:lnTo>
                  <a:pt x="7979198" y="3176620"/>
                </a:lnTo>
                <a:lnTo>
                  <a:pt x="8021634" y="3154675"/>
                </a:lnTo>
                <a:lnTo>
                  <a:pt x="8055097" y="3121211"/>
                </a:lnTo>
                <a:lnTo>
                  <a:pt x="8077043" y="3078775"/>
                </a:lnTo>
                <a:lnTo>
                  <a:pt x="8084924" y="3029914"/>
                </a:lnTo>
                <a:lnTo>
                  <a:pt x="8084924" y="154587"/>
                </a:lnTo>
                <a:lnTo>
                  <a:pt x="8077043" y="105725"/>
                </a:lnTo>
                <a:lnTo>
                  <a:pt x="8055097" y="63290"/>
                </a:lnTo>
                <a:lnTo>
                  <a:pt x="8021634" y="29826"/>
                </a:lnTo>
                <a:lnTo>
                  <a:pt x="7979198" y="7880"/>
                </a:lnTo>
                <a:lnTo>
                  <a:pt x="79303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35" name="object 135"/>
          <p:cNvSpPr/>
          <p:nvPr/>
        </p:nvSpPr>
        <p:spPr>
          <a:xfrm>
            <a:off x="6610024" y="5163794"/>
            <a:ext cx="745585" cy="90761"/>
          </a:xfrm>
          <a:custGeom>
            <a:avLst/>
            <a:gdLst/>
            <a:ahLst/>
            <a:cxnLst/>
            <a:rect l="l" t="t" r="r" b="b"/>
            <a:pathLst>
              <a:path w="2185669" h="266065">
                <a:moveTo>
                  <a:pt x="70497" y="20900"/>
                </a:moveTo>
                <a:lnTo>
                  <a:pt x="66324" y="20868"/>
                </a:lnTo>
                <a:lnTo>
                  <a:pt x="65977" y="65944"/>
                </a:lnTo>
                <a:lnTo>
                  <a:pt x="60665" y="100300"/>
                </a:lnTo>
                <a:lnTo>
                  <a:pt x="46578" y="132474"/>
                </a:lnTo>
                <a:lnTo>
                  <a:pt x="25696" y="159432"/>
                </a:lnTo>
                <a:lnTo>
                  <a:pt x="0" y="178134"/>
                </a:lnTo>
                <a:lnTo>
                  <a:pt x="14049" y="196608"/>
                </a:lnTo>
                <a:lnTo>
                  <a:pt x="41914" y="175248"/>
                </a:lnTo>
                <a:lnTo>
                  <a:pt x="64295" y="144402"/>
                </a:lnTo>
                <a:lnTo>
                  <a:pt x="77393" y="111703"/>
                </a:lnTo>
                <a:lnTo>
                  <a:pt x="75020" y="105593"/>
                </a:lnTo>
                <a:lnTo>
                  <a:pt x="70151" y="65976"/>
                </a:lnTo>
                <a:lnTo>
                  <a:pt x="70497" y="20900"/>
                </a:lnTo>
                <a:close/>
              </a:path>
              <a:path w="2185669" h="266065">
                <a:moveTo>
                  <a:pt x="89140" y="21044"/>
                </a:moveTo>
                <a:lnTo>
                  <a:pt x="85245" y="21014"/>
                </a:lnTo>
                <a:lnTo>
                  <a:pt x="84898" y="66090"/>
                </a:lnTo>
                <a:lnTo>
                  <a:pt x="79265" y="107030"/>
                </a:lnTo>
                <a:lnTo>
                  <a:pt x="77393" y="111703"/>
                </a:lnTo>
                <a:lnTo>
                  <a:pt x="89047" y="141706"/>
                </a:lnTo>
                <a:lnTo>
                  <a:pt x="110425" y="171666"/>
                </a:lnTo>
                <a:lnTo>
                  <a:pt x="137350" y="192826"/>
                </a:lnTo>
                <a:lnTo>
                  <a:pt x="151682" y="174571"/>
                </a:lnTo>
                <a:lnTo>
                  <a:pt x="126840" y="156218"/>
                </a:lnTo>
                <a:lnTo>
                  <a:pt x="106805" y="130155"/>
                </a:lnTo>
                <a:lnTo>
                  <a:pt x="93487" y="99187"/>
                </a:lnTo>
                <a:lnTo>
                  <a:pt x="88793" y="66120"/>
                </a:lnTo>
                <a:lnTo>
                  <a:pt x="89140" y="21044"/>
                </a:lnTo>
                <a:close/>
              </a:path>
              <a:path w="2185669" h="266065">
                <a:moveTo>
                  <a:pt x="85245" y="21014"/>
                </a:moveTo>
                <a:lnTo>
                  <a:pt x="70497" y="20900"/>
                </a:lnTo>
                <a:lnTo>
                  <a:pt x="70151" y="65976"/>
                </a:lnTo>
                <a:lnTo>
                  <a:pt x="75020" y="105593"/>
                </a:lnTo>
                <a:lnTo>
                  <a:pt x="77393" y="111703"/>
                </a:lnTo>
                <a:lnTo>
                  <a:pt x="79265" y="107030"/>
                </a:lnTo>
                <a:lnTo>
                  <a:pt x="84898" y="66090"/>
                </a:lnTo>
                <a:lnTo>
                  <a:pt x="85245" y="21014"/>
                </a:lnTo>
                <a:close/>
              </a:path>
              <a:path w="2185669" h="266065">
                <a:moveTo>
                  <a:pt x="198381" y="179"/>
                </a:moveTo>
                <a:lnTo>
                  <a:pt x="175008" y="0"/>
                </a:lnTo>
                <a:lnTo>
                  <a:pt x="173072" y="251537"/>
                </a:lnTo>
                <a:lnTo>
                  <a:pt x="196445" y="251717"/>
                </a:lnTo>
                <a:lnTo>
                  <a:pt x="197447" y="121496"/>
                </a:lnTo>
                <a:lnTo>
                  <a:pt x="191882" y="121453"/>
                </a:lnTo>
                <a:lnTo>
                  <a:pt x="192032" y="101976"/>
                </a:lnTo>
                <a:lnTo>
                  <a:pt x="197597" y="102019"/>
                </a:lnTo>
                <a:lnTo>
                  <a:pt x="198381" y="179"/>
                </a:lnTo>
                <a:close/>
              </a:path>
              <a:path w="2185669" h="266065">
                <a:moveTo>
                  <a:pt x="197597" y="102019"/>
                </a:moveTo>
                <a:lnTo>
                  <a:pt x="192032" y="101976"/>
                </a:lnTo>
                <a:lnTo>
                  <a:pt x="191882" y="121453"/>
                </a:lnTo>
                <a:lnTo>
                  <a:pt x="197447" y="121496"/>
                </a:lnTo>
                <a:lnTo>
                  <a:pt x="197597" y="102019"/>
                </a:lnTo>
                <a:close/>
              </a:path>
              <a:path w="2185669" h="266065">
                <a:moveTo>
                  <a:pt x="238778" y="102335"/>
                </a:moveTo>
                <a:lnTo>
                  <a:pt x="197597" y="102019"/>
                </a:lnTo>
                <a:lnTo>
                  <a:pt x="197447" y="121496"/>
                </a:lnTo>
                <a:lnTo>
                  <a:pt x="238628" y="121813"/>
                </a:lnTo>
                <a:lnTo>
                  <a:pt x="238778" y="102335"/>
                </a:lnTo>
                <a:close/>
              </a:path>
              <a:path w="2185669" h="266065">
                <a:moveTo>
                  <a:pt x="331985" y="28756"/>
                </a:moveTo>
                <a:lnTo>
                  <a:pt x="327533" y="28721"/>
                </a:lnTo>
                <a:lnTo>
                  <a:pt x="327336" y="54320"/>
                </a:lnTo>
                <a:lnTo>
                  <a:pt x="322544" y="80332"/>
                </a:lnTo>
                <a:lnTo>
                  <a:pt x="309427" y="103540"/>
                </a:lnTo>
                <a:lnTo>
                  <a:pt x="289246" y="122467"/>
                </a:lnTo>
                <a:lnTo>
                  <a:pt x="263266" y="135637"/>
                </a:lnTo>
                <a:lnTo>
                  <a:pt x="275089" y="154094"/>
                </a:lnTo>
                <a:lnTo>
                  <a:pt x="304095" y="138704"/>
                </a:lnTo>
                <a:lnTo>
                  <a:pt x="326583" y="115985"/>
                </a:lnTo>
                <a:lnTo>
                  <a:pt x="339358" y="90991"/>
                </a:lnTo>
                <a:lnTo>
                  <a:pt x="336719" y="85932"/>
                </a:lnTo>
                <a:lnTo>
                  <a:pt x="331788" y="54355"/>
                </a:lnTo>
                <a:lnTo>
                  <a:pt x="331985" y="28756"/>
                </a:lnTo>
                <a:close/>
              </a:path>
              <a:path w="2185669" h="266065">
                <a:moveTo>
                  <a:pt x="351184" y="28903"/>
                </a:moveTo>
                <a:lnTo>
                  <a:pt x="346732" y="28869"/>
                </a:lnTo>
                <a:lnTo>
                  <a:pt x="346535" y="54468"/>
                </a:lnTo>
                <a:lnTo>
                  <a:pt x="341186" y="87414"/>
                </a:lnTo>
                <a:lnTo>
                  <a:pt x="339358" y="90991"/>
                </a:lnTo>
                <a:lnTo>
                  <a:pt x="351021" y="113356"/>
                </a:lnTo>
                <a:lnTo>
                  <a:pt x="373193" y="135205"/>
                </a:lnTo>
                <a:lnTo>
                  <a:pt x="401731" y="150060"/>
                </a:lnTo>
                <a:lnTo>
                  <a:pt x="413835" y="132065"/>
                </a:lnTo>
                <a:lnTo>
                  <a:pt x="388289" y="119316"/>
                </a:lnTo>
                <a:lnTo>
                  <a:pt x="368367" y="101211"/>
                </a:lnTo>
                <a:lnTo>
                  <a:pt x="355467" y="79141"/>
                </a:lnTo>
                <a:lnTo>
                  <a:pt x="350987" y="54502"/>
                </a:lnTo>
                <a:lnTo>
                  <a:pt x="351184" y="28903"/>
                </a:lnTo>
                <a:close/>
              </a:path>
              <a:path w="2185669" h="266065">
                <a:moveTo>
                  <a:pt x="346732" y="28869"/>
                </a:moveTo>
                <a:lnTo>
                  <a:pt x="331985" y="28756"/>
                </a:lnTo>
                <a:lnTo>
                  <a:pt x="331788" y="54355"/>
                </a:lnTo>
                <a:lnTo>
                  <a:pt x="336719" y="85932"/>
                </a:lnTo>
                <a:lnTo>
                  <a:pt x="339358" y="90991"/>
                </a:lnTo>
                <a:lnTo>
                  <a:pt x="341186" y="87414"/>
                </a:lnTo>
                <a:lnTo>
                  <a:pt x="346535" y="54468"/>
                </a:lnTo>
                <a:lnTo>
                  <a:pt x="346732" y="28869"/>
                </a:lnTo>
                <a:close/>
              </a:path>
              <a:path w="2185669" h="266065">
                <a:moveTo>
                  <a:pt x="407998" y="22662"/>
                </a:moveTo>
                <a:lnTo>
                  <a:pt x="270265" y="21602"/>
                </a:lnTo>
                <a:lnTo>
                  <a:pt x="270122" y="40245"/>
                </a:lnTo>
                <a:lnTo>
                  <a:pt x="327441" y="40686"/>
                </a:lnTo>
                <a:lnTo>
                  <a:pt x="327533" y="28721"/>
                </a:lnTo>
                <a:lnTo>
                  <a:pt x="407947" y="29340"/>
                </a:lnTo>
                <a:lnTo>
                  <a:pt x="407998" y="22662"/>
                </a:lnTo>
                <a:close/>
              </a:path>
              <a:path w="2185669" h="266065">
                <a:moveTo>
                  <a:pt x="407947" y="29340"/>
                </a:moveTo>
                <a:lnTo>
                  <a:pt x="351184" y="28903"/>
                </a:lnTo>
                <a:lnTo>
                  <a:pt x="351092" y="40868"/>
                </a:lnTo>
                <a:lnTo>
                  <a:pt x="407855" y="41305"/>
                </a:lnTo>
                <a:lnTo>
                  <a:pt x="407947" y="29340"/>
                </a:lnTo>
                <a:close/>
              </a:path>
              <a:path w="2185669" h="266065">
                <a:moveTo>
                  <a:pt x="467146" y="2526"/>
                </a:moveTo>
                <a:lnTo>
                  <a:pt x="443773" y="2346"/>
                </a:lnTo>
                <a:lnTo>
                  <a:pt x="442357" y="186268"/>
                </a:lnTo>
                <a:lnTo>
                  <a:pt x="465730" y="186448"/>
                </a:lnTo>
                <a:lnTo>
                  <a:pt x="467146" y="2526"/>
                </a:lnTo>
                <a:close/>
              </a:path>
              <a:path w="2185669" h="266065">
                <a:moveTo>
                  <a:pt x="327017" y="168128"/>
                </a:moveTo>
                <a:lnTo>
                  <a:pt x="304200" y="167953"/>
                </a:lnTo>
                <a:lnTo>
                  <a:pt x="303592" y="246976"/>
                </a:lnTo>
                <a:lnTo>
                  <a:pt x="472768" y="248277"/>
                </a:lnTo>
                <a:lnTo>
                  <a:pt x="472849" y="237704"/>
                </a:lnTo>
                <a:lnTo>
                  <a:pt x="326490" y="236578"/>
                </a:lnTo>
                <a:lnTo>
                  <a:pt x="327017" y="168128"/>
                </a:lnTo>
                <a:close/>
              </a:path>
              <a:path w="2185669" h="266065">
                <a:moveTo>
                  <a:pt x="472913" y="229356"/>
                </a:moveTo>
                <a:lnTo>
                  <a:pt x="326554" y="228230"/>
                </a:lnTo>
                <a:lnTo>
                  <a:pt x="326490" y="236578"/>
                </a:lnTo>
                <a:lnTo>
                  <a:pt x="472849" y="237704"/>
                </a:lnTo>
                <a:lnTo>
                  <a:pt x="472913" y="229356"/>
                </a:lnTo>
                <a:close/>
              </a:path>
              <a:path w="2185669" h="266065">
                <a:moveTo>
                  <a:pt x="763589" y="107486"/>
                </a:moveTo>
                <a:lnTo>
                  <a:pt x="594398" y="106185"/>
                </a:lnTo>
                <a:lnTo>
                  <a:pt x="594257" y="124549"/>
                </a:lnTo>
                <a:lnTo>
                  <a:pt x="821308" y="126296"/>
                </a:lnTo>
                <a:lnTo>
                  <a:pt x="821396" y="114888"/>
                </a:lnTo>
                <a:lnTo>
                  <a:pt x="785502" y="114612"/>
                </a:lnTo>
                <a:lnTo>
                  <a:pt x="762704" y="111932"/>
                </a:lnTo>
                <a:lnTo>
                  <a:pt x="763589" y="107486"/>
                </a:lnTo>
                <a:close/>
              </a:path>
              <a:path w="2185669" h="266065">
                <a:moveTo>
                  <a:pt x="792764" y="59014"/>
                </a:moveTo>
                <a:lnTo>
                  <a:pt x="777026" y="58893"/>
                </a:lnTo>
                <a:lnTo>
                  <a:pt x="776899" y="75310"/>
                </a:lnTo>
                <a:lnTo>
                  <a:pt x="768858" y="75605"/>
                </a:lnTo>
                <a:lnTo>
                  <a:pt x="767223" y="89214"/>
                </a:lnTo>
                <a:lnTo>
                  <a:pt x="762704" y="111932"/>
                </a:lnTo>
                <a:lnTo>
                  <a:pt x="785502" y="114612"/>
                </a:lnTo>
                <a:lnTo>
                  <a:pt x="789864" y="91306"/>
                </a:lnTo>
                <a:lnTo>
                  <a:pt x="792170" y="70697"/>
                </a:lnTo>
                <a:lnTo>
                  <a:pt x="792764" y="59014"/>
                </a:lnTo>
                <a:close/>
              </a:path>
              <a:path w="2185669" h="266065">
                <a:moveTo>
                  <a:pt x="821449" y="107932"/>
                </a:moveTo>
                <a:lnTo>
                  <a:pt x="786802" y="107665"/>
                </a:lnTo>
                <a:lnTo>
                  <a:pt x="785502" y="114612"/>
                </a:lnTo>
                <a:lnTo>
                  <a:pt x="821396" y="114888"/>
                </a:lnTo>
                <a:lnTo>
                  <a:pt x="821449" y="107932"/>
                </a:lnTo>
                <a:close/>
              </a:path>
              <a:path w="2185669" h="266065">
                <a:moveTo>
                  <a:pt x="770167" y="59056"/>
                </a:moveTo>
                <a:lnTo>
                  <a:pt x="617272" y="62673"/>
                </a:lnTo>
                <a:lnTo>
                  <a:pt x="620192" y="81061"/>
                </a:lnTo>
                <a:lnTo>
                  <a:pt x="768858" y="75605"/>
                </a:lnTo>
                <a:lnTo>
                  <a:pt x="769606" y="69376"/>
                </a:lnTo>
                <a:lnTo>
                  <a:pt x="770167" y="59056"/>
                </a:lnTo>
                <a:close/>
              </a:path>
              <a:path w="2185669" h="266065">
                <a:moveTo>
                  <a:pt x="777026" y="58893"/>
                </a:moveTo>
                <a:lnTo>
                  <a:pt x="770167" y="59056"/>
                </a:lnTo>
                <a:lnTo>
                  <a:pt x="769606" y="69376"/>
                </a:lnTo>
                <a:lnTo>
                  <a:pt x="768858" y="75605"/>
                </a:lnTo>
                <a:lnTo>
                  <a:pt x="776899" y="75310"/>
                </a:lnTo>
                <a:lnTo>
                  <a:pt x="777026" y="58893"/>
                </a:lnTo>
                <a:close/>
              </a:path>
              <a:path w="2185669" h="266065">
                <a:moveTo>
                  <a:pt x="785979" y="16388"/>
                </a:moveTo>
                <a:lnTo>
                  <a:pt x="770954" y="16272"/>
                </a:lnTo>
                <a:lnTo>
                  <a:pt x="770563" y="51770"/>
                </a:lnTo>
                <a:lnTo>
                  <a:pt x="770167" y="59056"/>
                </a:lnTo>
                <a:lnTo>
                  <a:pt x="777026" y="58893"/>
                </a:lnTo>
                <a:lnTo>
                  <a:pt x="792764" y="59014"/>
                </a:lnTo>
                <a:lnTo>
                  <a:pt x="793102" y="52373"/>
                </a:lnTo>
                <a:lnTo>
                  <a:pt x="793348" y="35088"/>
                </a:lnTo>
                <a:lnTo>
                  <a:pt x="785836" y="35030"/>
                </a:lnTo>
                <a:lnTo>
                  <a:pt x="785979" y="16388"/>
                </a:lnTo>
                <a:close/>
              </a:path>
              <a:path w="2185669" h="266065">
                <a:moveTo>
                  <a:pt x="770954" y="16272"/>
                </a:moveTo>
                <a:lnTo>
                  <a:pt x="624038" y="15142"/>
                </a:lnTo>
                <a:lnTo>
                  <a:pt x="623895" y="33784"/>
                </a:lnTo>
                <a:lnTo>
                  <a:pt x="770810" y="34915"/>
                </a:lnTo>
                <a:lnTo>
                  <a:pt x="770954" y="16272"/>
                </a:lnTo>
                <a:close/>
              </a:path>
              <a:path w="2185669" h="266065">
                <a:moveTo>
                  <a:pt x="793492" y="16445"/>
                </a:moveTo>
                <a:lnTo>
                  <a:pt x="785979" y="16388"/>
                </a:lnTo>
                <a:lnTo>
                  <a:pt x="785836" y="35030"/>
                </a:lnTo>
                <a:lnTo>
                  <a:pt x="793348" y="35088"/>
                </a:lnTo>
                <a:lnTo>
                  <a:pt x="793492" y="16445"/>
                </a:lnTo>
                <a:close/>
              </a:path>
              <a:path w="2185669" h="266065">
                <a:moveTo>
                  <a:pt x="794412" y="150020"/>
                </a:moveTo>
                <a:lnTo>
                  <a:pt x="620506" y="148682"/>
                </a:lnTo>
                <a:lnTo>
                  <a:pt x="620369" y="166490"/>
                </a:lnTo>
                <a:lnTo>
                  <a:pt x="771458" y="167652"/>
                </a:lnTo>
                <a:lnTo>
                  <a:pt x="771276" y="191304"/>
                </a:lnTo>
                <a:lnTo>
                  <a:pt x="620744" y="190145"/>
                </a:lnTo>
                <a:lnTo>
                  <a:pt x="620271" y="251638"/>
                </a:lnTo>
                <a:lnTo>
                  <a:pt x="802245" y="253039"/>
                </a:lnTo>
                <a:lnTo>
                  <a:pt x="802325" y="242743"/>
                </a:lnTo>
                <a:lnTo>
                  <a:pt x="643166" y="241519"/>
                </a:lnTo>
                <a:lnTo>
                  <a:pt x="643427" y="207572"/>
                </a:lnTo>
                <a:lnTo>
                  <a:pt x="793960" y="208731"/>
                </a:lnTo>
                <a:lnTo>
                  <a:pt x="794412" y="150020"/>
                </a:lnTo>
                <a:close/>
              </a:path>
              <a:path w="2185669" h="266065">
                <a:moveTo>
                  <a:pt x="802385" y="234952"/>
                </a:moveTo>
                <a:lnTo>
                  <a:pt x="643226" y="233728"/>
                </a:lnTo>
                <a:lnTo>
                  <a:pt x="643166" y="241519"/>
                </a:lnTo>
                <a:lnTo>
                  <a:pt x="802325" y="242743"/>
                </a:lnTo>
                <a:lnTo>
                  <a:pt x="802385" y="234952"/>
                </a:lnTo>
                <a:close/>
              </a:path>
              <a:path w="2185669" h="266065">
                <a:moveTo>
                  <a:pt x="1057340" y="6788"/>
                </a:moveTo>
                <a:lnTo>
                  <a:pt x="1033967" y="6609"/>
                </a:lnTo>
                <a:lnTo>
                  <a:pt x="1032783" y="160480"/>
                </a:lnTo>
                <a:lnTo>
                  <a:pt x="1056156" y="160660"/>
                </a:lnTo>
                <a:lnTo>
                  <a:pt x="1057340" y="6788"/>
                </a:lnTo>
                <a:close/>
              </a:path>
              <a:path w="2185669" h="266065">
                <a:moveTo>
                  <a:pt x="1056051" y="174294"/>
                </a:moveTo>
                <a:lnTo>
                  <a:pt x="887989" y="173001"/>
                </a:lnTo>
                <a:lnTo>
                  <a:pt x="887843" y="191922"/>
                </a:lnTo>
                <a:lnTo>
                  <a:pt x="1032533" y="193035"/>
                </a:lnTo>
                <a:lnTo>
                  <a:pt x="1032032" y="258146"/>
                </a:lnTo>
                <a:lnTo>
                  <a:pt x="1055405" y="258326"/>
                </a:lnTo>
                <a:lnTo>
                  <a:pt x="1056051" y="174294"/>
                </a:lnTo>
                <a:close/>
              </a:path>
              <a:path w="2185669" h="266065">
                <a:moveTo>
                  <a:pt x="977369" y="20921"/>
                </a:moveTo>
                <a:lnTo>
                  <a:pt x="863287" y="20043"/>
                </a:lnTo>
                <a:lnTo>
                  <a:pt x="863141" y="38964"/>
                </a:lnTo>
                <a:lnTo>
                  <a:pt x="954685" y="39669"/>
                </a:lnTo>
                <a:lnTo>
                  <a:pt x="954431" y="72780"/>
                </a:lnTo>
                <a:lnTo>
                  <a:pt x="863443" y="72080"/>
                </a:lnTo>
                <a:lnTo>
                  <a:pt x="862882" y="144981"/>
                </a:lnTo>
                <a:lnTo>
                  <a:pt x="883194" y="145138"/>
                </a:lnTo>
                <a:lnTo>
                  <a:pt x="916173" y="145109"/>
                </a:lnTo>
                <a:lnTo>
                  <a:pt x="946264" y="144197"/>
                </a:lnTo>
                <a:lnTo>
                  <a:pt x="975372" y="141973"/>
                </a:lnTo>
                <a:lnTo>
                  <a:pt x="1005408" y="138008"/>
                </a:lnTo>
                <a:lnTo>
                  <a:pt x="1005196" y="136337"/>
                </a:lnTo>
                <a:lnTo>
                  <a:pt x="885495" y="135416"/>
                </a:lnTo>
                <a:lnTo>
                  <a:pt x="885566" y="126234"/>
                </a:lnTo>
                <a:lnTo>
                  <a:pt x="883340" y="126217"/>
                </a:lnTo>
                <a:lnTo>
                  <a:pt x="885566" y="126212"/>
                </a:lnTo>
                <a:lnTo>
                  <a:pt x="885844" y="90062"/>
                </a:lnTo>
                <a:lnTo>
                  <a:pt x="976832" y="90762"/>
                </a:lnTo>
                <a:lnTo>
                  <a:pt x="977369" y="20921"/>
                </a:lnTo>
                <a:close/>
              </a:path>
              <a:path w="2185669" h="266065">
                <a:moveTo>
                  <a:pt x="1003047" y="119346"/>
                </a:moveTo>
                <a:lnTo>
                  <a:pt x="973718" y="123038"/>
                </a:lnTo>
                <a:lnTo>
                  <a:pt x="945158" y="125197"/>
                </a:lnTo>
                <a:lnTo>
                  <a:pt x="915615" y="126148"/>
                </a:lnTo>
                <a:lnTo>
                  <a:pt x="885566" y="126212"/>
                </a:lnTo>
                <a:lnTo>
                  <a:pt x="885495" y="135416"/>
                </a:lnTo>
                <a:lnTo>
                  <a:pt x="1005196" y="136337"/>
                </a:lnTo>
                <a:lnTo>
                  <a:pt x="1003047" y="119346"/>
                </a:lnTo>
                <a:close/>
              </a:path>
              <a:path w="2185669" h="266065">
                <a:moveTo>
                  <a:pt x="885566" y="126212"/>
                </a:moveTo>
                <a:lnTo>
                  <a:pt x="883340" y="126217"/>
                </a:lnTo>
                <a:lnTo>
                  <a:pt x="885566" y="126234"/>
                </a:lnTo>
                <a:close/>
              </a:path>
              <a:path w="2185669" h="266065">
                <a:moveTo>
                  <a:pt x="1177077" y="29414"/>
                </a:moveTo>
                <a:lnTo>
                  <a:pt x="1173181" y="29384"/>
                </a:lnTo>
                <a:lnTo>
                  <a:pt x="1172834" y="74461"/>
                </a:lnTo>
                <a:lnTo>
                  <a:pt x="1167241" y="109727"/>
                </a:lnTo>
                <a:lnTo>
                  <a:pt x="1152486" y="142236"/>
                </a:lnTo>
                <a:lnTo>
                  <a:pt x="1130784" y="169108"/>
                </a:lnTo>
                <a:lnTo>
                  <a:pt x="1104346" y="187466"/>
                </a:lnTo>
                <a:lnTo>
                  <a:pt x="1118391" y="206496"/>
                </a:lnTo>
                <a:lnTo>
                  <a:pt x="1147233" y="185357"/>
                </a:lnTo>
                <a:lnTo>
                  <a:pt x="1170409" y="154548"/>
                </a:lnTo>
                <a:lnTo>
                  <a:pt x="1184241" y="120828"/>
                </a:lnTo>
                <a:lnTo>
                  <a:pt x="1181968" y="115266"/>
                </a:lnTo>
                <a:lnTo>
                  <a:pt x="1176730" y="74491"/>
                </a:lnTo>
                <a:lnTo>
                  <a:pt x="1177077" y="29414"/>
                </a:lnTo>
                <a:close/>
              </a:path>
              <a:path w="2185669" h="266065">
                <a:moveTo>
                  <a:pt x="1195998" y="29560"/>
                </a:moveTo>
                <a:lnTo>
                  <a:pt x="1192102" y="29530"/>
                </a:lnTo>
                <a:lnTo>
                  <a:pt x="1191755" y="74606"/>
                </a:lnTo>
                <a:lnTo>
                  <a:pt x="1185918" y="116740"/>
                </a:lnTo>
                <a:lnTo>
                  <a:pt x="1184241" y="120828"/>
                </a:lnTo>
                <a:lnTo>
                  <a:pt x="1196969" y="151969"/>
                </a:lnTo>
                <a:lnTo>
                  <a:pt x="1219690" y="182001"/>
                </a:lnTo>
                <a:lnTo>
                  <a:pt x="1248092" y="202764"/>
                </a:lnTo>
                <a:lnTo>
                  <a:pt x="1262146" y="184506"/>
                </a:lnTo>
                <a:lnTo>
                  <a:pt x="1236032" y="166396"/>
                </a:lnTo>
                <a:lnTo>
                  <a:pt x="1214834" y="140211"/>
                </a:lnTo>
                <a:lnTo>
                  <a:pt x="1200667" y="108706"/>
                </a:lnTo>
                <a:lnTo>
                  <a:pt x="1195651" y="74636"/>
                </a:lnTo>
                <a:lnTo>
                  <a:pt x="1195998" y="29560"/>
                </a:lnTo>
                <a:close/>
              </a:path>
              <a:path w="2185669" h="266065">
                <a:moveTo>
                  <a:pt x="1192102" y="29530"/>
                </a:moveTo>
                <a:lnTo>
                  <a:pt x="1177077" y="29414"/>
                </a:lnTo>
                <a:lnTo>
                  <a:pt x="1176730" y="74491"/>
                </a:lnTo>
                <a:lnTo>
                  <a:pt x="1181968" y="115266"/>
                </a:lnTo>
                <a:lnTo>
                  <a:pt x="1184241" y="120828"/>
                </a:lnTo>
                <a:lnTo>
                  <a:pt x="1185918" y="116740"/>
                </a:lnTo>
                <a:lnTo>
                  <a:pt x="1191755" y="74606"/>
                </a:lnTo>
                <a:lnTo>
                  <a:pt x="1192102" y="29530"/>
                </a:lnTo>
                <a:close/>
              </a:path>
              <a:path w="2185669" h="266065">
                <a:moveTo>
                  <a:pt x="1312753" y="8475"/>
                </a:moveTo>
                <a:lnTo>
                  <a:pt x="1289658" y="8298"/>
                </a:lnTo>
                <a:lnTo>
                  <a:pt x="1287719" y="260391"/>
                </a:lnTo>
                <a:lnTo>
                  <a:pt x="1310814" y="260569"/>
                </a:lnTo>
                <a:lnTo>
                  <a:pt x="1312753" y="8475"/>
                </a:lnTo>
                <a:close/>
              </a:path>
              <a:path w="2185669" h="266065">
                <a:moveTo>
                  <a:pt x="1472778" y="120288"/>
                </a:moveTo>
                <a:lnTo>
                  <a:pt x="1441056" y="120212"/>
                </a:lnTo>
                <a:lnTo>
                  <a:pt x="1443691" y="139433"/>
                </a:lnTo>
                <a:lnTo>
                  <a:pt x="1478270" y="139442"/>
                </a:lnTo>
                <a:lnTo>
                  <a:pt x="1516638" y="138568"/>
                </a:lnTo>
                <a:lnTo>
                  <a:pt x="1556531" y="136192"/>
                </a:lnTo>
                <a:lnTo>
                  <a:pt x="1595684" y="131698"/>
                </a:lnTo>
                <a:lnTo>
                  <a:pt x="1595510" y="129749"/>
                </a:lnTo>
                <a:lnTo>
                  <a:pt x="1472713" y="128804"/>
                </a:lnTo>
                <a:lnTo>
                  <a:pt x="1472778" y="120288"/>
                </a:lnTo>
                <a:close/>
              </a:path>
              <a:path w="2185669" h="266065">
                <a:moveTo>
                  <a:pt x="1495042" y="120012"/>
                </a:moveTo>
                <a:lnTo>
                  <a:pt x="1476317" y="120297"/>
                </a:lnTo>
                <a:lnTo>
                  <a:pt x="1472778" y="120288"/>
                </a:lnTo>
                <a:lnTo>
                  <a:pt x="1472713" y="128804"/>
                </a:lnTo>
                <a:lnTo>
                  <a:pt x="1494973" y="128975"/>
                </a:lnTo>
                <a:lnTo>
                  <a:pt x="1495042" y="120012"/>
                </a:lnTo>
                <a:close/>
              </a:path>
              <a:path w="2185669" h="266065">
                <a:moveTo>
                  <a:pt x="1535121" y="118824"/>
                </a:moveTo>
                <a:lnTo>
                  <a:pt x="1515288" y="119705"/>
                </a:lnTo>
                <a:lnTo>
                  <a:pt x="1495042" y="120012"/>
                </a:lnTo>
                <a:lnTo>
                  <a:pt x="1494973" y="128975"/>
                </a:lnTo>
                <a:lnTo>
                  <a:pt x="1535040" y="129283"/>
                </a:lnTo>
                <a:lnTo>
                  <a:pt x="1535121" y="118824"/>
                </a:lnTo>
                <a:close/>
              </a:path>
              <a:path w="2185669" h="266065">
                <a:moveTo>
                  <a:pt x="1557390" y="117745"/>
                </a:moveTo>
                <a:lnTo>
                  <a:pt x="1555415" y="117922"/>
                </a:lnTo>
                <a:lnTo>
                  <a:pt x="1535121" y="118824"/>
                </a:lnTo>
                <a:lnTo>
                  <a:pt x="1535040" y="129283"/>
                </a:lnTo>
                <a:lnTo>
                  <a:pt x="1557300" y="129455"/>
                </a:lnTo>
                <a:lnTo>
                  <a:pt x="1557390" y="117745"/>
                </a:lnTo>
                <a:close/>
              </a:path>
              <a:path w="2185669" h="266065">
                <a:moveTo>
                  <a:pt x="1594147" y="114433"/>
                </a:moveTo>
                <a:lnTo>
                  <a:pt x="1557390" y="117745"/>
                </a:lnTo>
                <a:lnTo>
                  <a:pt x="1557300" y="129455"/>
                </a:lnTo>
                <a:lnTo>
                  <a:pt x="1595510" y="129749"/>
                </a:lnTo>
                <a:lnTo>
                  <a:pt x="1594147" y="114433"/>
                </a:lnTo>
                <a:close/>
              </a:path>
              <a:path w="2185669" h="266065">
                <a:moveTo>
                  <a:pt x="1495656" y="40214"/>
                </a:moveTo>
                <a:lnTo>
                  <a:pt x="1473396" y="40042"/>
                </a:lnTo>
                <a:lnTo>
                  <a:pt x="1472778" y="120288"/>
                </a:lnTo>
                <a:lnTo>
                  <a:pt x="1476317" y="120297"/>
                </a:lnTo>
                <a:lnTo>
                  <a:pt x="1495042" y="120012"/>
                </a:lnTo>
                <a:lnTo>
                  <a:pt x="1495656" y="40214"/>
                </a:lnTo>
                <a:close/>
              </a:path>
              <a:path w="2185669" h="266065">
                <a:moveTo>
                  <a:pt x="1557983" y="40693"/>
                </a:moveTo>
                <a:lnTo>
                  <a:pt x="1535723" y="40522"/>
                </a:lnTo>
                <a:lnTo>
                  <a:pt x="1535121" y="118824"/>
                </a:lnTo>
                <a:lnTo>
                  <a:pt x="1555415" y="117922"/>
                </a:lnTo>
                <a:lnTo>
                  <a:pt x="1557390" y="117745"/>
                </a:lnTo>
                <a:lnTo>
                  <a:pt x="1557983" y="40693"/>
                </a:lnTo>
                <a:close/>
              </a:path>
              <a:path w="2185669" h="266065">
                <a:moveTo>
                  <a:pt x="1583122" y="28365"/>
                </a:moveTo>
                <a:lnTo>
                  <a:pt x="1448728" y="27331"/>
                </a:lnTo>
                <a:lnTo>
                  <a:pt x="1448582" y="46251"/>
                </a:lnTo>
                <a:lnTo>
                  <a:pt x="1473346" y="46442"/>
                </a:lnTo>
                <a:lnTo>
                  <a:pt x="1473396" y="40042"/>
                </a:lnTo>
                <a:lnTo>
                  <a:pt x="1583026" y="40886"/>
                </a:lnTo>
                <a:lnTo>
                  <a:pt x="1583122" y="28365"/>
                </a:lnTo>
                <a:close/>
              </a:path>
              <a:path w="2185669" h="266065">
                <a:moveTo>
                  <a:pt x="1535723" y="40522"/>
                </a:moveTo>
                <a:lnTo>
                  <a:pt x="1495656" y="40214"/>
                </a:lnTo>
                <a:lnTo>
                  <a:pt x="1495606" y="46613"/>
                </a:lnTo>
                <a:lnTo>
                  <a:pt x="1535674" y="46922"/>
                </a:lnTo>
                <a:lnTo>
                  <a:pt x="1535723" y="40522"/>
                </a:lnTo>
                <a:close/>
              </a:path>
              <a:path w="2185669" h="266065">
                <a:moveTo>
                  <a:pt x="1583026" y="40886"/>
                </a:moveTo>
                <a:lnTo>
                  <a:pt x="1557983" y="40693"/>
                </a:lnTo>
                <a:lnTo>
                  <a:pt x="1557934" y="47093"/>
                </a:lnTo>
                <a:lnTo>
                  <a:pt x="1582977" y="47286"/>
                </a:lnTo>
                <a:lnTo>
                  <a:pt x="1583026" y="40886"/>
                </a:lnTo>
                <a:close/>
              </a:path>
              <a:path w="2185669" h="266065">
                <a:moveTo>
                  <a:pt x="1636402" y="11244"/>
                </a:moveTo>
                <a:lnTo>
                  <a:pt x="1613308" y="11066"/>
                </a:lnTo>
                <a:lnTo>
                  <a:pt x="1612237" y="150191"/>
                </a:lnTo>
                <a:lnTo>
                  <a:pt x="1635332" y="150368"/>
                </a:lnTo>
                <a:lnTo>
                  <a:pt x="1635805" y="88875"/>
                </a:lnTo>
                <a:lnTo>
                  <a:pt x="1629406" y="88826"/>
                </a:lnTo>
                <a:lnTo>
                  <a:pt x="1629553" y="69627"/>
                </a:lnTo>
                <a:lnTo>
                  <a:pt x="1635953" y="69676"/>
                </a:lnTo>
                <a:lnTo>
                  <a:pt x="1636402" y="11244"/>
                </a:lnTo>
                <a:close/>
              </a:path>
              <a:path w="2185669" h="266065">
                <a:moveTo>
                  <a:pt x="1635953" y="69676"/>
                </a:moveTo>
                <a:lnTo>
                  <a:pt x="1629553" y="69627"/>
                </a:lnTo>
                <a:lnTo>
                  <a:pt x="1629406" y="88826"/>
                </a:lnTo>
                <a:lnTo>
                  <a:pt x="1635805" y="88875"/>
                </a:lnTo>
                <a:lnTo>
                  <a:pt x="1635953" y="69676"/>
                </a:lnTo>
                <a:close/>
              </a:path>
              <a:path w="2185669" h="266065">
                <a:moveTo>
                  <a:pt x="1673238" y="69963"/>
                </a:moveTo>
                <a:lnTo>
                  <a:pt x="1635953" y="69676"/>
                </a:lnTo>
                <a:lnTo>
                  <a:pt x="1635805" y="88875"/>
                </a:lnTo>
                <a:lnTo>
                  <a:pt x="1673091" y="89162"/>
                </a:lnTo>
                <a:lnTo>
                  <a:pt x="1673238" y="69963"/>
                </a:lnTo>
                <a:close/>
              </a:path>
              <a:path w="2185669" h="266065">
                <a:moveTo>
                  <a:pt x="1499461" y="160454"/>
                </a:moveTo>
                <a:lnTo>
                  <a:pt x="1476644" y="160278"/>
                </a:lnTo>
                <a:lnTo>
                  <a:pt x="1475891" y="258222"/>
                </a:lnTo>
                <a:lnTo>
                  <a:pt x="1634493" y="259442"/>
                </a:lnTo>
                <a:lnTo>
                  <a:pt x="1634638" y="240521"/>
                </a:lnTo>
                <a:lnTo>
                  <a:pt x="1498853" y="239476"/>
                </a:lnTo>
                <a:lnTo>
                  <a:pt x="1499091" y="208591"/>
                </a:lnTo>
                <a:lnTo>
                  <a:pt x="1634876" y="209635"/>
                </a:lnTo>
                <a:lnTo>
                  <a:pt x="1635019" y="190993"/>
                </a:lnTo>
                <a:lnTo>
                  <a:pt x="1499234" y="189948"/>
                </a:lnTo>
                <a:lnTo>
                  <a:pt x="1499461" y="160454"/>
                </a:lnTo>
                <a:close/>
              </a:path>
              <a:path w="2185669" h="266065">
                <a:moveTo>
                  <a:pt x="1634876" y="209635"/>
                </a:moveTo>
                <a:lnTo>
                  <a:pt x="1612060" y="209460"/>
                </a:lnTo>
                <a:lnTo>
                  <a:pt x="1611822" y="240346"/>
                </a:lnTo>
                <a:lnTo>
                  <a:pt x="1634638" y="240521"/>
                </a:lnTo>
                <a:lnTo>
                  <a:pt x="1634876" y="209635"/>
                </a:lnTo>
                <a:close/>
              </a:path>
              <a:path w="2185669" h="266065">
                <a:moveTo>
                  <a:pt x="1635246" y="161498"/>
                </a:moveTo>
                <a:lnTo>
                  <a:pt x="1612430" y="161323"/>
                </a:lnTo>
                <a:lnTo>
                  <a:pt x="1612203" y="190817"/>
                </a:lnTo>
                <a:lnTo>
                  <a:pt x="1635019" y="190993"/>
                </a:lnTo>
                <a:lnTo>
                  <a:pt x="1635246" y="161498"/>
                </a:lnTo>
                <a:close/>
              </a:path>
              <a:path w="2185669" h="266065">
                <a:moveTo>
                  <a:pt x="1904056" y="13303"/>
                </a:moveTo>
                <a:lnTo>
                  <a:pt x="1880962" y="13126"/>
                </a:lnTo>
                <a:lnTo>
                  <a:pt x="1879923" y="148076"/>
                </a:lnTo>
                <a:lnTo>
                  <a:pt x="1903018" y="148254"/>
                </a:lnTo>
                <a:lnTo>
                  <a:pt x="1903448" y="92326"/>
                </a:lnTo>
                <a:lnTo>
                  <a:pt x="1890649" y="92227"/>
                </a:lnTo>
                <a:lnTo>
                  <a:pt x="1890797" y="73028"/>
                </a:lnTo>
                <a:lnTo>
                  <a:pt x="1903596" y="73127"/>
                </a:lnTo>
                <a:lnTo>
                  <a:pt x="1904056" y="13303"/>
                </a:lnTo>
                <a:close/>
              </a:path>
              <a:path w="2185669" h="266065">
                <a:moveTo>
                  <a:pt x="1765679" y="23647"/>
                </a:moveTo>
                <a:lnTo>
                  <a:pt x="1739669" y="27726"/>
                </a:lnTo>
                <a:lnTo>
                  <a:pt x="1719051" y="39567"/>
                </a:lnTo>
                <a:lnTo>
                  <a:pt x="1705427" y="57932"/>
                </a:lnTo>
                <a:lnTo>
                  <a:pt x="1700397" y="81581"/>
                </a:lnTo>
                <a:lnTo>
                  <a:pt x="1705063" y="105261"/>
                </a:lnTo>
                <a:lnTo>
                  <a:pt x="1718404" y="123737"/>
                </a:lnTo>
                <a:lnTo>
                  <a:pt x="1738837" y="135799"/>
                </a:lnTo>
                <a:lnTo>
                  <a:pt x="1764782" y="140234"/>
                </a:lnTo>
                <a:lnTo>
                  <a:pt x="1790792" y="136199"/>
                </a:lnTo>
                <a:lnTo>
                  <a:pt x="1811408" y="124453"/>
                </a:lnTo>
                <a:lnTo>
                  <a:pt x="1813678" y="121410"/>
                </a:lnTo>
                <a:lnTo>
                  <a:pt x="1764930" y="121035"/>
                </a:lnTo>
                <a:lnTo>
                  <a:pt x="1747852" y="118025"/>
                </a:lnTo>
                <a:lnTo>
                  <a:pt x="1734441" y="109878"/>
                </a:lnTo>
                <a:lnTo>
                  <a:pt x="1725706" y="97489"/>
                </a:lnTo>
                <a:lnTo>
                  <a:pt x="1722657" y="81752"/>
                </a:lnTo>
                <a:lnTo>
                  <a:pt x="1725948" y="65947"/>
                </a:lnTo>
                <a:lnTo>
                  <a:pt x="1734873" y="53707"/>
                </a:lnTo>
                <a:lnTo>
                  <a:pt x="1748408" y="45832"/>
                </a:lnTo>
                <a:lnTo>
                  <a:pt x="1765529" y="43125"/>
                </a:lnTo>
                <a:lnTo>
                  <a:pt x="1814367" y="43501"/>
                </a:lnTo>
                <a:lnTo>
                  <a:pt x="1812056" y="40283"/>
                </a:lnTo>
                <a:lnTo>
                  <a:pt x="1791623" y="28125"/>
                </a:lnTo>
                <a:lnTo>
                  <a:pt x="1765679" y="23647"/>
                </a:lnTo>
                <a:close/>
              </a:path>
              <a:path w="2185669" h="266065">
                <a:moveTo>
                  <a:pt x="1814367" y="43501"/>
                </a:moveTo>
                <a:lnTo>
                  <a:pt x="1765529" y="43125"/>
                </a:lnTo>
                <a:lnTo>
                  <a:pt x="1782606" y="46095"/>
                </a:lnTo>
                <a:lnTo>
                  <a:pt x="1796018" y="54177"/>
                </a:lnTo>
                <a:lnTo>
                  <a:pt x="1804754" y="66553"/>
                </a:lnTo>
                <a:lnTo>
                  <a:pt x="1807801" y="82407"/>
                </a:lnTo>
                <a:lnTo>
                  <a:pt x="1804511" y="98095"/>
                </a:lnTo>
                <a:lnTo>
                  <a:pt x="1795586" y="110349"/>
                </a:lnTo>
                <a:lnTo>
                  <a:pt x="1782051" y="118288"/>
                </a:lnTo>
                <a:lnTo>
                  <a:pt x="1764930" y="121035"/>
                </a:lnTo>
                <a:lnTo>
                  <a:pt x="1813678" y="121410"/>
                </a:lnTo>
                <a:lnTo>
                  <a:pt x="1825032" y="106184"/>
                </a:lnTo>
                <a:lnTo>
                  <a:pt x="1828108" y="91746"/>
                </a:lnTo>
                <a:lnTo>
                  <a:pt x="1823034" y="91707"/>
                </a:lnTo>
                <a:lnTo>
                  <a:pt x="1823182" y="72508"/>
                </a:lnTo>
                <a:lnTo>
                  <a:pt x="1828088" y="72546"/>
                </a:lnTo>
                <a:lnTo>
                  <a:pt x="1825396" y="58855"/>
                </a:lnTo>
                <a:lnTo>
                  <a:pt x="1814367" y="43501"/>
                </a:lnTo>
                <a:close/>
              </a:path>
              <a:path w="2185669" h="266065">
                <a:moveTo>
                  <a:pt x="1828088" y="72546"/>
                </a:moveTo>
                <a:lnTo>
                  <a:pt x="1823182" y="72508"/>
                </a:lnTo>
                <a:lnTo>
                  <a:pt x="1823034" y="91707"/>
                </a:lnTo>
                <a:lnTo>
                  <a:pt x="1828108" y="91746"/>
                </a:lnTo>
                <a:lnTo>
                  <a:pt x="1830061" y="82579"/>
                </a:lnTo>
                <a:lnTo>
                  <a:pt x="1828088" y="72546"/>
                </a:lnTo>
                <a:close/>
              </a:path>
              <a:path w="2185669" h="266065">
                <a:moveTo>
                  <a:pt x="1880501" y="72949"/>
                </a:moveTo>
                <a:lnTo>
                  <a:pt x="1828088" y="72546"/>
                </a:lnTo>
                <a:lnTo>
                  <a:pt x="1830061" y="82579"/>
                </a:lnTo>
                <a:lnTo>
                  <a:pt x="1828108" y="91746"/>
                </a:lnTo>
                <a:lnTo>
                  <a:pt x="1880354" y="92148"/>
                </a:lnTo>
                <a:lnTo>
                  <a:pt x="1880501" y="72949"/>
                </a:lnTo>
                <a:close/>
              </a:path>
              <a:path w="2185669" h="266065">
                <a:moveTo>
                  <a:pt x="1903596" y="73127"/>
                </a:moveTo>
                <a:lnTo>
                  <a:pt x="1890797" y="73028"/>
                </a:lnTo>
                <a:lnTo>
                  <a:pt x="1890649" y="92227"/>
                </a:lnTo>
                <a:lnTo>
                  <a:pt x="1903448" y="92326"/>
                </a:lnTo>
                <a:lnTo>
                  <a:pt x="1903596" y="73127"/>
                </a:lnTo>
                <a:close/>
              </a:path>
              <a:path w="2185669" h="266065">
                <a:moveTo>
                  <a:pt x="1764910" y="159713"/>
                </a:moveTo>
                <a:lnTo>
                  <a:pt x="1741815" y="159536"/>
                </a:lnTo>
                <a:lnTo>
                  <a:pt x="1741040" y="260262"/>
                </a:lnTo>
                <a:lnTo>
                  <a:pt x="1902147" y="261501"/>
                </a:lnTo>
                <a:lnTo>
                  <a:pt x="1902290" y="242859"/>
                </a:lnTo>
                <a:lnTo>
                  <a:pt x="1764279" y="241797"/>
                </a:lnTo>
                <a:lnTo>
                  <a:pt x="1764525" y="209798"/>
                </a:lnTo>
                <a:lnTo>
                  <a:pt x="1902536" y="210860"/>
                </a:lnTo>
                <a:lnTo>
                  <a:pt x="1902678" y="192496"/>
                </a:lnTo>
                <a:lnTo>
                  <a:pt x="1764666" y="191434"/>
                </a:lnTo>
                <a:lnTo>
                  <a:pt x="1764910" y="159713"/>
                </a:lnTo>
                <a:close/>
              </a:path>
              <a:path w="2185669" h="266065">
                <a:moveTo>
                  <a:pt x="1902536" y="210860"/>
                </a:moveTo>
                <a:lnTo>
                  <a:pt x="1879720" y="210685"/>
                </a:lnTo>
                <a:lnTo>
                  <a:pt x="1879474" y="242683"/>
                </a:lnTo>
                <a:lnTo>
                  <a:pt x="1902290" y="242859"/>
                </a:lnTo>
                <a:lnTo>
                  <a:pt x="1902536" y="210860"/>
                </a:lnTo>
                <a:close/>
              </a:path>
              <a:path w="2185669" h="266065">
                <a:moveTo>
                  <a:pt x="1902922" y="160775"/>
                </a:moveTo>
                <a:lnTo>
                  <a:pt x="1880105" y="160600"/>
                </a:lnTo>
                <a:lnTo>
                  <a:pt x="1879861" y="192320"/>
                </a:lnTo>
                <a:lnTo>
                  <a:pt x="1902678" y="192496"/>
                </a:lnTo>
                <a:lnTo>
                  <a:pt x="1902922" y="160775"/>
                </a:lnTo>
                <a:close/>
              </a:path>
              <a:path w="2185669" h="266065">
                <a:moveTo>
                  <a:pt x="2019731" y="57603"/>
                </a:moveTo>
                <a:lnTo>
                  <a:pt x="2015557" y="57571"/>
                </a:lnTo>
                <a:lnTo>
                  <a:pt x="2015473" y="68422"/>
                </a:lnTo>
                <a:lnTo>
                  <a:pt x="2010791" y="92730"/>
                </a:lnTo>
                <a:lnTo>
                  <a:pt x="1997938" y="114236"/>
                </a:lnTo>
                <a:lnTo>
                  <a:pt x="1978126" y="131566"/>
                </a:lnTo>
                <a:lnTo>
                  <a:pt x="1952565" y="143348"/>
                </a:lnTo>
                <a:lnTo>
                  <a:pt x="1963556" y="161520"/>
                </a:lnTo>
                <a:lnTo>
                  <a:pt x="1992348" y="147407"/>
                </a:lnTo>
                <a:lnTo>
                  <a:pt x="2014645" y="126330"/>
                </a:lnTo>
                <a:lnTo>
                  <a:pt x="2027394" y="102776"/>
                </a:lnTo>
                <a:lnTo>
                  <a:pt x="2024386" y="97322"/>
                </a:lnTo>
                <a:lnTo>
                  <a:pt x="2019647" y="68454"/>
                </a:lnTo>
                <a:lnTo>
                  <a:pt x="2019731" y="57603"/>
                </a:lnTo>
                <a:close/>
              </a:path>
              <a:path w="2185669" h="266065">
                <a:moveTo>
                  <a:pt x="2038652" y="57748"/>
                </a:moveTo>
                <a:lnTo>
                  <a:pt x="2034478" y="57716"/>
                </a:lnTo>
                <a:lnTo>
                  <a:pt x="2034394" y="68568"/>
                </a:lnTo>
                <a:lnTo>
                  <a:pt x="2029107" y="99610"/>
                </a:lnTo>
                <a:lnTo>
                  <a:pt x="2027394" y="102776"/>
                </a:lnTo>
                <a:lnTo>
                  <a:pt x="2038258" y="122477"/>
                </a:lnTo>
                <a:lnTo>
                  <a:pt x="2060047" y="142527"/>
                </a:lnTo>
                <a:lnTo>
                  <a:pt x="2088539" y="156082"/>
                </a:lnTo>
                <a:lnTo>
                  <a:pt x="2099530" y="138079"/>
                </a:lnTo>
                <a:lnTo>
                  <a:pt x="2074395" y="126790"/>
                </a:lnTo>
                <a:lnTo>
                  <a:pt x="2055115" y="110537"/>
                </a:lnTo>
                <a:lnTo>
                  <a:pt x="2042803" y="90685"/>
                </a:lnTo>
                <a:lnTo>
                  <a:pt x="2038568" y="68600"/>
                </a:lnTo>
                <a:lnTo>
                  <a:pt x="2038652" y="57748"/>
                </a:lnTo>
                <a:close/>
              </a:path>
              <a:path w="2185669" h="266065">
                <a:moveTo>
                  <a:pt x="2034478" y="57716"/>
                </a:moveTo>
                <a:lnTo>
                  <a:pt x="2019731" y="57603"/>
                </a:lnTo>
                <a:lnTo>
                  <a:pt x="2019647" y="68454"/>
                </a:lnTo>
                <a:lnTo>
                  <a:pt x="2024386" y="97322"/>
                </a:lnTo>
                <a:lnTo>
                  <a:pt x="2027394" y="102776"/>
                </a:lnTo>
                <a:lnTo>
                  <a:pt x="2029107" y="99610"/>
                </a:lnTo>
                <a:lnTo>
                  <a:pt x="2034394" y="68568"/>
                </a:lnTo>
                <a:lnTo>
                  <a:pt x="2034478" y="57716"/>
                </a:lnTo>
                <a:close/>
              </a:path>
              <a:path w="2185669" h="266065">
                <a:moveTo>
                  <a:pt x="2015657" y="44493"/>
                </a:moveTo>
                <a:lnTo>
                  <a:pt x="1960008" y="44065"/>
                </a:lnTo>
                <a:lnTo>
                  <a:pt x="1959864" y="62707"/>
                </a:lnTo>
                <a:lnTo>
                  <a:pt x="2015514" y="63136"/>
                </a:lnTo>
                <a:lnTo>
                  <a:pt x="2015557" y="57571"/>
                </a:lnTo>
                <a:lnTo>
                  <a:pt x="2094023" y="58174"/>
                </a:lnTo>
                <a:lnTo>
                  <a:pt x="2094072" y="51775"/>
                </a:lnTo>
                <a:lnTo>
                  <a:pt x="2015606" y="51171"/>
                </a:lnTo>
                <a:lnTo>
                  <a:pt x="2015657" y="44493"/>
                </a:lnTo>
                <a:close/>
              </a:path>
              <a:path w="2185669" h="266065">
                <a:moveTo>
                  <a:pt x="2094023" y="58174"/>
                </a:moveTo>
                <a:lnTo>
                  <a:pt x="2038652" y="57748"/>
                </a:lnTo>
                <a:lnTo>
                  <a:pt x="2038609" y="63313"/>
                </a:lnTo>
                <a:lnTo>
                  <a:pt x="2093980" y="63739"/>
                </a:lnTo>
                <a:lnTo>
                  <a:pt x="2094023" y="58174"/>
                </a:lnTo>
                <a:close/>
              </a:path>
              <a:path w="2185669" h="266065">
                <a:moveTo>
                  <a:pt x="2038994" y="13228"/>
                </a:moveTo>
                <a:lnTo>
                  <a:pt x="2015899" y="13051"/>
                </a:lnTo>
                <a:lnTo>
                  <a:pt x="2015606" y="51171"/>
                </a:lnTo>
                <a:lnTo>
                  <a:pt x="2038701" y="51348"/>
                </a:lnTo>
                <a:lnTo>
                  <a:pt x="2038994" y="13228"/>
                </a:lnTo>
                <a:close/>
              </a:path>
              <a:path w="2185669" h="266065">
                <a:moveTo>
                  <a:pt x="2094124" y="45097"/>
                </a:moveTo>
                <a:lnTo>
                  <a:pt x="2038752" y="44671"/>
                </a:lnTo>
                <a:lnTo>
                  <a:pt x="2038701" y="51348"/>
                </a:lnTo>
                <a:lnTo>
                  <a:pt x="2094072" y="51775"/>
                </a:lnTo>
                <a:lnTo>
                  <a:pt x="2094124" y="45097"/>
                </a:lnTo>
                <a:close/>
              </a:path>
              <a:path w="2185669" h="266065">
                <a:moveTo>
                  <a:pt x="2148337" y="15183"/>
                </a:moveTo>
                <a:lnTo>
                  <a:pt x="2125243" y="15005"/>
                </a:lnTo>
                <a:lnTo>
                  <a:pt x="2124057" y="169155"/>
                </a:lnTo>
                <a:lnTo>
                  <a:pt x="2147151" y="169333"/>
                </a:lnTo>
                <a:lnTo>
                  <a:pt x="2147689" y="99492"/>
                </a:lnTo>
                <a:lnTo>
                  <a:pt x="2141289" y="99443"/>
                </a:lnTo>
                <a:lnTo>
                  <a:pt x="2141439" y="79966"/>
                </a:lnTo>
                <a:lnTo>
                  <a:pt x="2147839" y="80015"/>
                </a:lnTo>
                <a:lnTo>
                  <a:pt x="2148337" y="15183"/>
                </a:lnTo>
                <a:close/>
              </a:path>
              <a:path w="2185669" h="266065">
                <a:moveTo>
                  <a:pt x="2147839" y="80015"/>
                </a:moveTo>
                <a:lnTo>
                  <a:pt x="2141439" y="79966"/>
                </a:lnTo>
                <a:lnTo>
                  <a:pt x="2141289" y="99443"/>
                </a:lnTo>
                <a:lnTo>
                  <a:pt x="2147689" y="99492"/>
                </a:lnTo>
                <a:lnTo>
                  <a:pt x="2147839" y="80015"/>
                </a:lnTo>
                <a:close/>
              </a:path>
              <a:path w="2185669" h="266065">
                <a:moveTo>
                  <a:pt x="2185124" y="80302"/>
                </a:moveTo>
                <a:lnTo>
                  <a:pt x="2147839" y="80015"/>
                </a:lnTo>
                <a:lnTo>
                  <a:pt x="2147689" y="99492"/>
                </a:lnTo>
                <a:lnTo>
                  <a:pt x="2184974" y="99779"/>
                </a:lnTo>
                <a:lnTo>
                  <a:pt x="2185124" y="80302"/>
                </a:lnTo>
                <a:close/>
              </a:path>
              <a:path w="2185669" h="266065">
                <a:moveTo>
                  <a:pt x="2066968" y="174838"/>
                </a:moveTo>
                <a:lnTo>
                  <a:pt x="2032316" y="177628"/>
                </a:lnTo>
                <a:lnTo>
                  <a:pt x="2006253" y="186301"/>
                </a:lnTo>
                <a:lnTo>
                  <a:pt x="1989801" y="200423"/>
                </a:lnTo>
                <a:lnTo>
                  <a:pt x="1983980" y="219556"/>
                </a:lnTo>
                <a:lnTo>
                  <a:pt x="1989505" y="238895"/>
                </a:lnTo>
                <a:lnTo>
                  <a:pt x="2005738" y="253255"/>
                </a:lnTo>
                <a:lnTo>
                  <a:pt x="2031665" y="262263"/>
                </a:lnTo>
                <a:lnTo>
                  <a:pt x="2066271" y="265547"/>
                </a:lnTo>
                <a:lnTo>
                  <a:pt x="2100923" y="262796"/>
                </a:lnTo>
                <a:lnTo>
                  <a:pt x="2126985" y="254188"/>
                </a:lnTo>
                <a:lnTo>
                  <a:pt x="2134221" y="247982"/>
                </a:lnTo>
                <a:lnTo>
                  <a:pt x="2066410" y="247461"/>
                </a:lnTo>
                <a:lnTo>
                  <a:pt x="2041303" y="245433"/>
                </a:lnTo>
                <a:lnTo>
                  <a:pt x="2022432" y="239957"/>
                </a:lnTo>
                <a:lnTo>
                  <a:pt x="2010577" y="231300"/>
                </a:lnTo>
                <a:lnTo>
                  <a:pt x="2006518" y="219730"/>
                </a:lnTo>
                <a:lnTo>
                  <a:pt x="2010754" y="208223"/>
                </a:lnTo>
                <a:lnTo>
                  <a:pt x="2022741" y="199750"/>
                </a:lnTo>
                <a:lnTo>
                  <a:pt x="2041695" y="194565"/>
                </a:lnTo>
                <a:lnTo>
                  <a:pt x="2066829" y="192924"/>
                </a:lnTo>
                <a:lnTo>
                  <a:pt x="2134515" y="193445"/>
                </a:lnTo>
                <a:lnTo>
                  <a:pt x="2127500" y="187234"/>
                </a:lnTo>
                <a:lnTo>
                  <a:pt x="2101574" y="178160"/>
                </a:lnTo>
                <a:lnTo>
                  <a:pt x="2066968" y="174838"/>
                </a:lnTo>
                <a:close/>
              </a:path>
              <a:path w="2185669" h="266065">
                <a:moveTo>
                  <a:pt x="2134515" y="193445"/>
                </a:moveTo>
                <a:lnTo>
                  <a:pt x="2066829" y="192924"/>
                </a:lnTo>
                <a:lnTo>
                  <a:pt x="2091936" y="194952"/>
                </a:lnTo>
                <a:lnTo>
                  <a:pt x="2110807" y="200428"/>
                </a:lnTo>
                <a:lnTo>
                  <a:pt x="2122662" y="209084"/>
                </a:lnTo>
                <a:lnTo>
                  <a:pt x="2126721" y="220655"/>
                </a:lnTo>
                <a:lnTo>
                  <a:pt x="2122485" y="232161"/>
                </a:lnTo>
                <a:lnTo>
                  <a:pt x="2110498" y="240635"/>
                </a:lnTo>
                <a:lnTo>
                  <a:pt x="2091545" y="245819"/>
                </a:lnTo>
                <a:lnTo>
                  <a:pt x="2066410" y="247461"/>
                </a:lnTo>
                <a:lnTo>
                  <a:pt x="2134221" y="247982"/>
                </a:lnTo>
                <a:lnTo>
                  <a:pt x="2143437" y="240079"/>
                </a:lnTo>
                <a:lnTo>
                  <a:pt x="2149260" y="220828"/>
                </a:lnTo>
                <a:lnTo>
                  <a:pt x="2143733" y="201607"/>
                </a:lnTo>
                <a:lnTo>
                  <a:pt x="2134515" y="1934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136" name="object 136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6629927" y="5386733"/>
            <a:ext cx="2681502" cy="999301"/>
          </a:xfrm>
          <a:prstGeom prst="rect">
            <a:avLst/>
          </a:prstGeom>
        </p:spPr>
      </p:pic>
      <p:sp>
        <p:nvSpPr>
          <p:cNvPr id="137" name="object 95"/>
          <p:cNvSpPr/>
          <p:nvPr/>
        </p:nvSpPr>
        <p:spPr>
          <a:xfrm>
            <a:off x="6511899" y="3429000"/>
            <a:ext cx="87079" cy="87079"/>
          </a:xfrm>
          <a:custGeom>
            <a:avLst/>
            <a:gdLst/>
            <a:ahLst/>
            <a:cxnLst/>
            <a:rect l="l" t="t" r="r" b="b"/>
            <a:pathLst>
              <a:path w="255270" h="255270">
                <a:moveTo>
                  <a:pt x="127261" y="0"/>
                </a:moveTo>
                <a:lnTo>
                  <a:pt x="77793" y="9893"/>
                </a:lnTo>
                <a:lnTo>
                  <a:pt x="36982" y="37410"/>
                </a:lnTo>
                <a:lnTo>
                  <a:pt x="9775" y="78221"/>
                </a:lnTo>
                <a:lnTo>
                  <a:pt x="43" y="123998"/>
                </a:lnTo>
                <a:lnTo>
                  <a:pt x="0" y="129853"/>
                </a:lnTo>
                <a:lnTo>
                  <a:pt x="500" y="140326"/>
                </a:lnTo>
                <a:lnTo>
                  <a:pt x="15186" y="188094"/>
                </a:lnTo>
                <a:lnTo>
                  <a:pt x="46142" y="225852"/>
                </a:lnTo>
                <a:lnTo>
                  <a:pt x="89581" y="249194"/>
                </a:lnTo>
                <a:lnTo>
                  <a:pt x="127261" y="254760"/>
                </a:lnTo>
                <a:lnTo>
                  <a:pt x="140324" y="254141"/>
                </a:lnTo>
                <a:lnTo>
                  <a:pt x="187956" y="239455"/>
                </a:lnTo>
                <a:lnTo>
                  <a:pt x="225560" y="208499"/>
                </a:lnTo>
                <a:lnTo>
                  <a:pt x="125716" y="208383"/>
                </a:lnTo>
                <a:lnTo>
                  <a:pt x="114836" y="207688"/>
                </a:lnTo>
                <a:lnTo>
                  <a:pt x="78721" y="184113"/>
                </a:lnTo>
                <a:lnTo>
                  <a:pt x="75320" y="166954"/>
                </a:lnTo>
                <a:lnTo>
                  <a:pt x="75320" y="158503"/>
                </a:lnTo>
                <a:lnTo>
                  <a:pt x="104382" y="124597"/>
                </a:lnTo>
                <a:lnTo>
                  <a:pt x="96756" y="120475"/>
                </a:lnTo>
                <a:lnTo>
                  <a:pt x="90985" y="115322"/>
                </a:lnTo>
                <a:lnTo>
                  <a:pt x="83152" y="102955"/>
                </a:lnTo>
                <a:lnTo>
                  <a:pt x="81194" y="95947"/>
                </a:lnTo>
                <a:lnTo>
                  <a:pt x="81194" y="79664"/>
                </a:lnTo>
                <a:lnTo>
                  <a:pt x="83359" y="72346"/>
                </a:lnTo>
                <a:lnTo>
                  <a:pt x="87687" y="66163"/>
                </a:lnTo>
                <a:lnTo>
                  <a:pt x="92016" y="59773"/>
                </a:lnTo>
                <a:lnTo>
                  <a:pt x="97684" y="54930"/>
                </a:lnTo>
                <a:lnTo>
                  <a:pt x="104692" y="51632"/>
                </a:lnTo>
                <a:lnTo>
                  <a:pt x="111700" y="48128"/>
                </a:lnTo>
                <a:lnTo>
                  <a:pt x="119223" y="46376"/>
                </a:lnTo>
                <a:lnTo>
                  <a:pt x="225384" y="46376"/>
                </a:lnTo>
                <a:lnTo>
                  <a:pt x="217231" y="37410"/>
                </a:lnTo>
                <a:lnTo>
                  <a:pt x="176729" y="9893"/>
                </a:lnTo>
                <a:lnTo>
                  <a:pt x="140324" y="618"/>
                </a:lnTo>
                <a:lnTo>
                  <a:pt x="127261" y="0"/>
                </a:lnTo>
                <a:close/>
              </a:path>
              <a:path w="255270" h="255270">
                <a:moveTo>
                  <a:pt x="225384" y="46376"/>
                </a:moveTo>
                <a:lnTo>
                  <a:pt x="134476" y="46376"/>
                </a:lnTo>
                <a:lnTo>
                  <a:pt x="141174" y="47716"/>
                </a:lnTo>
                <a:lnTo>
                  <a:pt x="153541" y="53075"/>
                </a:lnTo>
                <a:lnTo>
                  <a:pt x="158488" y="57094"/>
                </a:lnTo>
                <a:lnTo>
                  <a:pt x="162198" y="62453"/>
                </a:lnTo>
                <a:lnTo>
                  <a:pt x="166114" y="67812"/>
                </a:lnTo>
                <a:lnTo>
                  <a:pt x="168073" y="74408"/>
                </a:lnTo>
                <a:lnTo>
                  <a:pt x="168073" y="90279"/>
                </a:lnTo>
                <a:lnTo>
                  <a:pt x="165908" y="97390"/>
                </a:lnTo>
                <a:lnTo>
                  <a:pt x="161580" y="103573"/>
                </a:lnTo>
                <a:lnTo>
                  <a:pt x="157458" y="109757"/>
                </a:lnTo>
                <a:lnTo>
                  <a:pt x="151274" y="115116"/>
                </a:lnTo>
                <a:lnTo>
                  <a:pt x="143029" y="119650"/>
                </a:lnTo>
                <a:lnTo>
                  <a:pt x="152324" y="123998"/>
                </a:lnTo>
                <a:lnTo>
                  <a:pt x="178700" y="157041"/>
                </a:lnTo>
                <a:lnTo>
                  <a:pt x="179203" y="163553"/>
                </a:lnTo>
                <a:lnTo>
                  <a:pt x="178237" y="173756"/>
                </a:lnTo>
                <a:lnTo>
                  <a:pt x="146662" y="205524"/>
                </a:lnTo>
                <a:lnTo>
                  <a:pt x="125716" y="208383"/>
                </a:lnTo>
                <a:lnTo>
                  <a:pt x="225646" y="208383"/>
                </a:lnTo>
                <a:lnTo>
                  <a:pt x="249076" y="165060"/>
                </a:lnTo>
                <a:lnTo>
                  <a:pt x="254642" y="127380"/>
                </a:lnTo>
                <a:lnTo>
                  <a:pt x="254023" y="114452"/>
                </a:lnTo>
                <a:lnTo>
                  <a:pt x="239318" y="66975"/>
                </a:lnTo>
                <a:lnTo>
                  <a:pt x="225560" y="46569"/>
                </a:lnTo>
                <a:lnTo>
                  <a:pt x="225384" y="46376"/>
                </a:lnTo>
                <a:close/>
              </a:path>
              <a:path w="255270" h="255270">
                <a:moveTo>
                  <a:pt x="113349" y="129853"/>
                </a:moveTo>
                <a:lnTo>
                  <a:pt x="106134" y="133357"/>
                </a:lnTo>
                <a:lnTo>
                  <a:pt x="100466" y="138201"/>
                </a:lnTo>
                <a:lnTo>
                  <a:pt x="92222" y="150568"/>
                </a:lnTo>
                <a:lnTo>
                  <a:pt x="90160" y="157473"/>
                </a:lnTo>
                <a:lnTo>
                  <a:pt x="90160" y="165099"/>
                </a:lnTo>
                <a:lnTo>
                  <a:pt x="119088" y="196731"/>
                </a:lnTo>
                <a:lnTo>
                  <a:pt x="126643" y="197253"/>
                </a:lnTo>
                <a:lnTo>
                  <a:pt x="136331" y="197253"/>
                </a:lnTo>
                <a:lnTo>
                  <a:pt x="144369" y="194780"/>
                </a:lnTo>
                <a:lnTo>
                  <a:pt x="150759" y="189833"/>
                </a:lnTo>
                <a:lnTo>
                  <a:pt x="157354" y="184886"/>
                </a:lnTo>
                <a:lnTo>
                  <a:pt x="160652" y="177775"/>
                </a:lnTo>
                <a:lnTo>
                  <a:pt x="160652" y="162522"/>
                </a:lnTo>
                <a:lnTo>
                  <a:pt x="159003" y="157576"/>
                </a:lnTo>
                <a:lnTo>
                  <a:pt x="155706" y="153659"/>
                </a:lnTo>
                <a:lnTo>
                  <a:pt x="152614" y="149743"/>
                </a:lnTo>
                <a:lnTo>
                  <a:pt x="147564" y="146033"/>
                </a:lnTo>
                <a:lnTo>
                  <a:pt x="140556" y="142529"/>
                </a:lnTo>
                <a:lnTo>
                  <a:pt x="135029" y="139650"/>
                </a:lnTo>
                <a:lnTo>
                  <a:pt x="128653" y="136578"/>
                </a:lnTo>
                <a:lnTo>
                  <a:pt x="121426" y="133312"/>
                </a:lnTo>
                <a:lnTo>
                  <a:pt x="113349" y="129853"/>
                </a:lnTo>
                <a:close/>
              </a:path>
              <a:path w="255270" h="255270">
                <a:moveTo>
                  <a:pt x="130765" y="57197"/>
                </a:moveTo>
                <a:lnTo>
                  <a:pt x="119223" y="57197"/>
                </a:lnTo>
                <a:lnTo>
                  <a:pt x="112936" y="59464"/>
                </a:lnTo>
                <a:lnTo>
                  <a:pt x="102631" y="68533"/>
                </a:lnTo>
                <a:lnTo>
                  <a:pt x="100054" y="74408"/>
                </a:lnTo>
                <a:lnTo>
                  <a:pt x="100054" y="89042"/>
                </a:lnTo>
                <a:lnTo>
                  <a:pt x="134063" y="115322"/>
                </a:lnTo>
                <a:lnTo>
                  <a:pt x="142720" y="108694"/>
                </a:lnTo>
                <a:lnTo>
                  <a:pt x="148904" y="101177"/>
                </a:lnTo>
                <a:lnTo>
                  <a:pt x="152614" y="92771"/>
                </a:lnTo>
                <a:lnTo>
                  <a:pt x="153850" y="83477"/>
                </a:lnTo>
                <a:lnTo>
                  <a:pt x="153850" y="76881"/>
                </a:lnTo>
                <a:lnTo>
                  <a:pt x="152408" y="71728"/>
                </a:lnTo>
                <a:lnTo>
                  <a:pt x="149522" y="68018"/>
                </a:lnTo>
                <a:lnTo>
                  <a:pt x="146636" y="64102"/>
                </a:lnTo>
                <a:lnTo>
                  <a:pt x="143132" y="61319"/>
                </a:lnTo>
                <a:lnTo>
                  <a:pt x="134888" y="58021"/>
                </a:lnTo>
                <a:lnTo>
                  <a:pt x="130765" y="57197"/>
                </a:lnTo>
                <a:close/>
              </a:path>
            </a:pathLst>
          </a:custGeom>
          <a:solidFill>
            <a:srgbClr val="FF0202">
              <a:alpha val="100000"/>
            </a:srgbClr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 sz="614">
              <a:solidFill>
                <a:srgbClr val="000000"/>
              </a:solidFill>
            </a:endParaRPr>
          </a:p>
        </p:txBody>
      </p:sp>
      <p:sp>
        <p:nvSpPr>
          <p:cNvPr id="138" name="object 97"/>
          <p:cNvSpPr/>
          <p:nvPr/>
        </p:nvSpPr>
        <p:spPr>
          <a:xfrm>
            <a:off x="6511899" y="5161479"/>
            <a:ext cx="87079" cy="87079"/>
          </a:xfrm>
          <a:custGeom>
            <a:avLst/>
            <a:gdLst/>
            <a:ahLst/>
            <a:cxnLst/>
            <a:rect l="l" t="t" r="r" b="b"/>
            <a:pathLst>
              <a:path w="255270" h="255270">
                <a:moveTo>
                  <a:pt x="127380" y="0"/>
                </a:moveTo>
                <a:lnTo>
                  <a:pt x="77912" y="9893"/>
                </a:lnTo>
                <a:lnTo>
                  <a:pt x="37100" y="37410"/>
                </a:lnTo>
                <a:lnTo>
                  <a:pt x="9893" y="78221"/>
                </a:lnTo>
                <a:lnTo>
                  <a:pt x="0" y="127380"/>
                </a:lnTo>
                <a:lnTo>
                  <a:pt x="618" y="140326"/>
                </a:lnTo>
                <a:lnTo>
                  <a:pt x="15304" y="188094"/>
                </a:lnTo>
                <a:lnTo>
                  <a:pt x="46260" y="225852"/>
                </a:lnTo>
                <a:lnTo>
                  <a:pt x="89699" y="249194"/>
                </a:lnTo>
                <a:lnTo>
                  <a:pt x="127380" y="254760"/>
                </a:lnTo>
                <a:lnTo>
                  <a:pt x="140442" y="254141"/>
                </a:lnTo>
                <a:lnTo>
                  <a:pt x="188074" y="239455"/>
                </a:lnTo>
                <a:lnTo>
                  <a:pt x="225678" y="208499"/>
                </a:lnTo>
                <a:lnTo>
                  <a:pt x="170046" y="208383"/>
                </a:lnTo>
                <a:lnTo>
                  <a:pt x="162819" y="207765"/>
                </a:lnTo>
                <a:lnTo>
                  <a:pt x="155978" y="205910"/>
                </a:lnTo>
                <a:lnTo>
                  <a:pt x="154687" y="205292"/>
                </a:lnTo>
                <a:lnTo>
                  <a:pt x="48849" y="205292"/>
                </a:lnTo>
                <a:lnTo>
                  <a:pt x="48849" y="194161"/>
                </a:lnTo>
                <a:lnTo>
                  <a:pt x="57918" y="194161"/>
                </a:lnTo>
                <a:lnTo>
                  <a:pt x="64102" y="193028"/>
                </a:lnTo>
                <a:lnTo>
                  <a:pt x="67400" y="190760"/>
                </a:lnTo>
                <a:lnTo>
                  <a:pt x="70698" y="188287"/>
                </a:lnTo>
                <a:lnTo>
                  <a:pt x="72346" y="183237"/>
                </a:lnTo>
                <a:lnTo>
                  <a:pt x="72346" y="73892"/>
                </a:lnTo>
                <a:lnTo>
                  <a:pt x="51941" y="73892"/>
                </a:lnTo>
                <a:lnTo>
                  <a:pt x="51941" y="63690"/>
                </a:lnTo>
                <a:lnTo>
                  <a:pt x="78221" y="48849"/>
                </a:lnTo>
                <a:lnTo>
                  <a:pt x="155978" y="48849"/>
                </a:lnTo>
                <a:lnTo>
                  <a:pt x="162819" y="46994"/>
                </a:lnTo>
                <a:lnTo>
                  <a:pt x="170046" y="46376"/>
                </a:lnTo>
                <a:lnTo>
                  <a:pt x="225502" y="46376"/>
                </a:lnTo>
                <a:lnTo>
                  <a:pt x="217349" y="37410"/>
                </a:lnTo>
                <a:lnTo>
                  <a:pt x="176848" y="9893"/>
                </a:lnTo>
                <a:lnTo>
                  <a:pt x="140442" y="618"/>
                </a:lnTo>
                <a:lnTo>
                  <a:pt x="127380" y="0"/>
                </a:lnTo>
                <a:close/>
              </a:path>
              <a:path w="255270" h="255270">
                <a:moveTo>
                  <a:pt x="225502" y="46376"/>
                </a:moveTo>
                <a:lnTo>
                  <a:pt x="170046" y="46376"/>
                </a:lnTo>
                <a:lnTo>
                  <a:pt x="177389" y="46994"/>
                </a:lnTo>
                <a:lnTo>
                  <a:pt x="184268" y="48849"/>
                </a:lnTo>
                <a:lnTo>
                  <a:pt x="214567" y="84095"/>
                </a:lnTo>
                <a:lnTo>
                  <a:pt x="221369" y="127380"/>
                </a:lnTo>
                <a:lnTo>
                  <a:pt x="220944" y="139476"/>
                </a:lnTo>
                <a:lnTo>
                  <a:pt x="211011" y="179128"/>
                </a:lnTo>
                <a:lnTo>
                  <a:pt x="177389" y="207765"/>
                </a:lnTo>
                <a:lnTo>
                  <a:pt x="170046" y="208383"/>
                </a:lnTo>
                <a:lnTo>
                  <a:pt x="225764" y="208383"/>
                </a:lnTo>
                <a:lnTo>
                  <a:pt x="249195" y="165060"/>
                </a:lnTo>
                <a:lnTo>
                  <a:pt x="254760" y="127380"/>
                </a:lnTo>
                <a:lnTo>
                  <a:pt x="254141" y="114452"/>
                </a:lnTo>
                <a:lnTo>
                  <a:pt x="239436" y="66975"/>
                </a:lnTo>
                <a:lnTo>
                  <a:pt x="225678" y="46569"/>
                </a:lnTo>
                <a:lnTo>
                  <a:pt x="225502" y="46376"/>
                </a:lnTo>
                <a:close/>
              </a:path>
              <a:path w="255270" h="255270">
                <a:moveTo>
                  <a:pt x="155978" y="48849"/>
                </a:moveTo>
                <a:lnTo>
                  <a:pt x="93989" y="48849"/>
                </a:lnTo>
                <a:lnTo>
                  <a:pt x="93989" y="183237"/>
                </a:lnTo>
                <a:lnTo>
                  <a:pt x="95535" y="188287"/>
                </a:lnTo>
                <a:lnTo>
                  <a:pt x="98626" y="190760"/>
                </a:lnTo>
                <a:lnTo>
                  <a:pt x="101924" y="193028"/>
                </a:lnTo>
                <a:lnTo>
                  <a:pt x="108108" y="194161"/>
                </a:lnTo>
                <a:lnTo>
                  <a:pt x="117177" y="194161"/>
                </a:lnTo>
                <a:lnTo>
                  <a:pt x="117177" y="205292"/>
                </a:lnTo>
                <a:lnTo>
                  <a:pt x="154687" y="205292"/>
                </a:lnTo>
                <a:lnTo>
                  <a:pt x="149524" y="202818"/>
                </a:lnTo>
                <a:lnTo>
                  <a:pt x="143457" y="198490"/>
                </a:lnTo>
                <a:lnTo>
                  <a:pt x="122375" y="161118"/>
                </a:lnTo>
                <a:lnTo>
                  <a:pt x="118723" y="127380"/>
                </a:lnTo>
                <a:lnTo>
                  <a:pt x="119128" y="115283"/>
                </a:lnTo>
                <a:lnTo>
                  <a:pt x="128906" y="75515"/>
                </a:lnTo>
                <a:lnTo>
                  <a:pt x="149524" y="51941"/>
                </a:lnTo>
                <a:lnTo>
                  <a:pt x="155978" y="48849"/>
                </a:lnTo>
                <a:close/>
              </a:path>
              <a:path w="255270" h="255270">
                <a:moveTo>
                  <a:pt x="175817" y="57506"/>
                </a:moveTo>
                <a:lnTo>
                  <a:pt x="164274" y="57506"/>
                </a:lnTo>
                <a:lnTo>
                  <a:pt x="159534" y="59464"/>
                </a:lnTo>
                <a:lnTo>
                  <a:pt x="155824" y="63380"/>
                </a:lnTo>
                <a:lnTo>
                  <a:pt x="152114" y="67090"/>
                </a:lnTo>
                <a:lnTo>
                  <a:pt x="149228" y="72243"/>
                </a:lnTo>
                <a:lnTo>
                  <a:pt x="147167" y="78839"/>
                </a:lnTo>
                <a:lnTo>
                  <a:pt x="145106" y="85229"/>
                </a:lnTo>
                <a:lnTo>
                  <a:pt x="141679" y="120520"/>
                </a:lnTo>
                <a:lnTo>
                  <a:pt x="141679" y="134259"/>
                </a:lnTo>
                <a:lnTo>
                  <a:pt x="147167" y="176229"/>
                </a:lnTo>
                <a:lnTo>
                  <a:pt x="164274" y="197253"/>
                </a:lnTo>
                <a:lnTo>
                  <a:pt x="175817" y="197253"/>
                </a:lnTo>
                <a:lnTo>
                  <a:pt x="196429" y="162213"/>
                </a:lnTo>
                <a:lnTo>
                  <a:pt x="198413" y="134259"/>
                </a:lnTo>
                <a:lnTo>
                  <a:pt x="198413" y="120520"/>
                </a:lnTo>
                <a:lnTo>
                  <a:pt x="192925" y="78839"/>
                </a:lnTo>
                <a:lnTo>
                  <a:pt x="190863" y="72243"/>
                </a:lnTo>
                <a:lnTo>
                  <a:pt x="187978" y="67090"/>
                </a:lnTo>
                <a:lnTo>
                  <a:pt x="184268" y="63380"/>
                </a:lnTo>
                <a:lnTo>
                  <a:pt x="180558" y="59464"/>
                </a:lnTo>
                <a:lnTo>
                  <a:pt x="175817" y="57506"/>
                </a:lnTo>
                <a:close/>
              </a:path>
            </a:pathLst>
          </a:custGeom>
          <a:solidFill>
            <a:srgbClr val="FF0202">
              <a:alpha val="100000"/>
            </a:srgbClr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 sz="614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02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771836" y="101808"/>
            <a:ext cx="103975" cy="129968"/>
          </a:xfrm>
          <a:prstGeom prst="rect">
            <a:avLst/>
          </a:prstGeom>
          <a:solidFill>
            <a:srgbClr val="F9F9FB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14">
                <a:solidFill>
                  <a:schemeClr val="dk1"/>
                </a:solidFill>
              </a:rPr>
              <a:t>1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771836" y="283765"/>
            <a:ext cx="103975" cy="129968"/>
          </a:xfrm>
          <a:prstGeom prst="rect">
            <a:avLst/>
          </a:prstGeom>
          <a:solidFill>
            <a:srgbClr val="F7F7F9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614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2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771836" y="491714"/>
            <a:ext cx="129968" cy="103975"/>
          </a:xfrm>
          <a:prstGeom prst="rect">
            <a:avLst/>
          </a:prstGeom>
          <a:solidFill>
            <a:srgbClr val="F7F7F9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614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3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771836" y="673669"/>
            <a:ext cx="129968" cy="103975"/>
          </a:xfrm>
          <a:prstGeom prst="rect">
            <a:avLst/>
          </a:prstGeom>
          <a:solidFill>
            <a:srgbClr val="F7F7F9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614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4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771836" y="881619"/>
            <a:ext cx="129968" cy="103975"/>
          </a:xfrm>
          <a:prstGeom prst="rect">
            <a:avLst/>
          </a:prstGeom>
          <a:solidFill>
            <a:srgbClr val="F7F7F9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614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5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771836" y="1063575"/>
            <a:ext cx="129968" cy="103975"/>
          </a:xfrm>
          <a:prstGeom prst="rect">
            <a:avLst/>
          </a:prstGeom>
          <a:solidFill>
            <a:srgbClr val="F5F5F7">
              <a:alpha val="100000"/>
            </a:srgbClr>
          </a:solidFill>
          <a:ln w="25400" cap="flat" cmpd="sng" algn="ctr">
            <a:solidFill>
              <a:srgbClr val="F8F8FA"/>
            </a:solidFill>
            <a:prstDash val="solid"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614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6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771836" y="1245531"/>
            <a:ext cx="129968" cy="103975"/>
          </a:xfrm>
          <a:prstGeom prst="rect">
            <a:avLst/>
          </a:prstGeom>
          <a:solidFill>
            <a:srgbClr val="F7F7F9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614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7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771836" y="1453480"/>
            <a:ext cx="129968" cy="103975"/>
          </a:xfrm>
          <a:prstGeom prst="rect">
            <a:avLst/>
          </a:prstGeom>
          <a:solidFill>
            <a:srgbClr val="F6F6F8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614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8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771836" y="1635436"/>
            <a:ext cx="129968" cy="103975"/>
          </a:xfrm>
          <a:prstGeom prst="rect">
            <a:avLst/>
          </a:prstGeom>
          <a:solidFill>
            <a:srgbClr val="F7F7F9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614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9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745842" y="1843385"/>
            <a:ext cx="181956" cy="103975"/>
          </a:xfrm>
          <a:prstGeom prst="rect">
            <a:avLst/>
          </a:prstGeom>
          <a:solidFill>
            <a:srgbClr val="F7F7F9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614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10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745842" y="2025341"/>
            <a:ext cx="181956" cy="103975"/>
          </a:xfrm>
          <a:prstGeom prst="rect">
            <a:avLst/>
          </a:prstGeom>
          <a:solidFill>
            <a:srgbClr val="F7F7F9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614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11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745842" y="2207297"/>
            <a:ext cx="181956" cy="103975"/>
          </a:xfrm>
          <a:prstGeom prst="rect">
            <a:avLst/>
          </a:prstGeom>
          <a:solidFill>
            <a:srgbClr val="F7F7F9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614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12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745842" y="2415246"/>
            <a:ext cx="181956" cy="103975"/>
          </a:xfrm>
          <a:prstGeom prst="rect">
            <a:avLst/>
          </a:prstGeom>
          <a:solidFill>
            <a:srgbClr val="F7F7F9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614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13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745842" y="2623196"/>
            <a:ext cx="181956" cy="103975"/>
          </a:xfrm>
          <a:prstGeom prst="rect">
            <a:avLst/>
          </a:prstGeom>
          <a:solidFill>
            <a:srgbClr val="F7F7F9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614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14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745842" y="2805151"/>
            <a:ext cx="181956" cy="103975"/>
          </a:xfrm>
          <a:prstGeom prst="rect">
            <a:avLst/>
          </a:prstGeom>
          <a:solidFill>
            <a:srgbClr val="F7F7F9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614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15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745842" y="2987107"/>
            <a:ext cx="181956" cy="103975"/>
          </a:xfrm>
          <a:prstGeom prst="rect">
            <a:avLst/>
          </a:prstGeom>
          <a:solidFill>
            <a:srgbClr val="F7F7F9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614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16</a:t>
            </a:r>
          </a:p>
        </p:txBody>
      </p:sp>
      <p:sp>
        <p:nvSpPr>
          <p:cNvPr id="19" name="object 95"/>
          <p:cNvSpPr/>
          <p:nvPr/>
        </p:nvSpPr>
        <p:spPr>
          <a:xfrm>
            <a:off x="6459911" y="3325025"/>
            <a:ext cx="87079" cy="87079"/>
          </a:xfrm>
          <a:custGeom>
            <a:avLst/>
            <a:gdLst/>
            <a:ahLst/>
            <a:cxnLst/>
            <a:rect l="l" t="t" r="r" b="b"/>
            <a:pathLst>
              <a:path w="255270" h="255270">
                <a:moveTo>
                  <a:pt x="127261" y="0"/>
                </a:moveTo>
                <a:lnTo>
                  <a:pt x="77793" y="9893"/>
                </a:lnTo>
                <a:lnTo>
                  <a:pt x="36982" y="37410"/>
                </a:lnTo>
                <a:lnTo>
                  <a:pt x="9775" y="78221"/>
                </a:lnTo>
                <a:lnTo>
                  <a:pt x="43" y="123998"/>
                </a:lnTo>
                <a:lnTo>
                  <a:pt x="0" y="129853"/>
                </a:lnTo>
                <a:lnTo>
                  <a:pt x="500" y="140326"/>
                </a:lnTo>
                <a:lnTo>
                  <a:pt x="15186" y="188094"/>
                </a:lnTo>
                <a:lnTo>
                  <a:pt x="46142" y="225852"/>
                </a:lnTo>
                <a:lnTo>
                  <a:pt x="89581" y="249194"/>
                </a:lnTo>
                <a:lnTo>
                  <a:pt x="127261" y="254760"/>
                </a:lnTo>
                <a:lnTo>
                  <a:pt x="140324" y="254141"/>
                </a:lnTo>
                <a:lnTo>
                  <a:pt x="187956" y="239455"/>
                </a:lnTo>
                <a:lnTo>
                  <a:pt x="225560" y="208499"/>
                </a:lnTo>
                <a:lnTo>
                  <a:pt x="125716" y="208383"/>
                </a:lnTo>
                <a:lnTo>
                  <a:pt x="114836" y="207688"/>
                </a:lnTo>
                <a:lnTo>
                  <a:pt x="78721" y="184113"/>
                </a:lnTo>
                <a:lnTo>
                  <a:pt x="75320" y="166954"/>
                </a:lnTo>
                <a:lnTo>
                  <a:pt x="75320" y="158503"/>
                </a:lnTo>
                <a:lnTo>
                  <a:pt x="104382" y="124597"/>
                </a:lnTo>
                <a:lnTo>
                  <a:pt x="96756" y="120475"/>
                </a:lnTo>
                <a:lnTo>
                  <a:pt x="90985" y="115322"/>
                </a:lnTo>
                <a:lnTo>
                  <a:pt x="83152" y="102955"/>
                </a:lnTo>
                <a:lnTo>
                  <a:pt x="81194" y="95947"/>
                </a:lnTo>
                <a:lnTo>
                  <a:pt x="81194" y="79664"/>
                </a:lnTo>
                <a:lnTo>
                  <a:pt x="83359" y="72346"/>
                </a:lnTo>
                <a:lnTo>
                  <a:pt x="87687" y="66163"/>
                </a:lnTo>
                <a:lnTo>
                  <a:pt x="92016" y="59773"/>
                </a:lnTo>
                <a:lnTo>
                  <a:pt x="97684" y="54930"/>
                </a:lnTo>
                <a:lnTo>
                  <a:pt x="104692" y="51632"/>
                </a:lnTo>
                <a:lnTo>
                  <a:pt x="111700" y="48128"/>
                </a:lnTo>
                <a:lnTo>
                  <a:pt x="119223" y="46376"/>
                </a:lnTo>
                <a:lnTo>
                  <a:pt x="225384" y="46376"/>
                </a:lnTo>
                <a:lnTo>
                  <a:pt x="217231" y="37410"/>
                </a:lnTo>
                <a:lnTo>
                  <a:pt x="176729" y="9893"/>
                </a:lnTo>
                <a:lnTo>
                  <a:pt x="140324" y="618"/>
                </a:lnTo>
                <a:lnTo>
                  <a:pt x="127261" y="0"/>
                </a:lnTo>
                <a:close/>
              </a:path>
              <a:path w="255270" h="255270">
                <a:moveTo>
                  <a:pt x="225384" y="46376"/>
                </a:moveTo>
                <a:lnTo>
                  <a:pt x="134476" y="46376"/>
                </a:lnTo>
                <a:lnTo>
                  <a:pt x="141174" y="47716"/>
                </a:lnTo>
                <a:lnTo>
                  <a:pt x="153541" y="53075"/>
                </a:lnTo>
                <a:lnTo>
                  <a:pt x="158488" y="57094"/>
                </a:lnTo>
                <a:lnTo>
                  <a:pt x="162198" y="62453"/>
                </a:lnTo>
                <a:lnTo>
                  <a:pt x="166114" y="67812"/>
                </a:lnTo>
                <a:lnTo>
                  <a:pt x="168073" y="74408"/>
                </a:lnTo>
                <a:lnTo>
                  <a:pt x="168073" y="90279"/>
                </a:lnTo>
                <a:lnTo>
                  <a:pt x="165908" y="97390"/>
                </a:lnTo>
                <a:lnTo>
                  <a:pt x="161580" y="103573"/>
                </a:lnTo>
                <a:lnTo>
                  <a:pt x="157458" y="109757"/>
                </a:lnTo>
                <a:lnTo>
                  <a:pt x="151274" y="115116"/>
                </a:lnTo>
                <a:lnTo>
                  <a:pt x="143029" y="119650"/>
                </a:lnTo>
                <a:lnTo>
                  <a:pt x="152324" y="123998"/>
                </a:lnTo>
                <a:lnTo>
                  <a:pt x="178700" y="157041"/>
                </a:lnTo>
                <a:lnTo>
                  <a:pt x="179203" y="163553"/>
                </a:lnTo>
                <a:lnTo>
                  <a:pt x="178237" y="173756"/>
                </a:lnTo>
                <a:lnTo>
                  <a:pt x="146662" y="205524"/>
                </a:lnTo>
                <a:lnTo>
                  <a:pt x="125716" y="208383"/>
                </a:lnTo>
                <a:lnTo>
                  <a:pt x="225646" y="208383"/>
                </a:lnTo>
                <a:lnTo>
                  <a:pt x="249076" y="165060"/>
                </a:lnTo>
                <a:lnTo>
                  <a:pt x="254642" y="127380"/>
                </a:lnTo>
                <a:lnTo>
                  <a:pt x="254023" y="114452"/>
                </a:lnTo>
                <a:lnTo>
                  <a:pt x="239318" y="66975"/>
                </a:lnTo>
                <a:lnTo>
                  <a:pt x="225560" y="46569"/>
                </a:lnTo>
                <a:lnTo>
                  <a:pt x="225384" y="46376"/>
                </a:lnTo>
                <a:close/>
              </a:path>
              <a:path w="255270" h="255270">
                <a:moveTo>
                  <a:pt x="113349" y="129853"/>
                </a:moveTo>
                <a:lnTo>
                  <a:pt x="106134" y="133357"/>
                </a:lnTo>
                <a:lnTo>
                  <a:pt x="100466" y="138201"/>
                </a:lnTo>
                <a:lnTo>
                  <a:pt x="92222" y="150568"/>
                </a:lnTo>
                <a:lnTo>
                  <a:pt x="90160" y="157473"/>
                </a:lnTo>
                <a:lnTo>
                  <a:pt x="90160" y="165099"/>
                </a:lnTo>
                <a:lnTo>
                  <a:pt x="119088" y="196731"/>
                </a:lnTo>
                <a:lnTo>
                  <a:pt x="126643" y="197253"/>
                </a:lnTo>
                <a:lnTo>
                  <a:pt x="136331" y="197253"/>
                </a:lnTo>
                <a:lnTo>
                  <a:pt x="144369" y="194780"/>
                </a:lnTo>
                <a:lnTo>
                  <a:pt x="150759" y="189833"/>
                </a:lnTo>
                <a:lnTo>
                  <a:pt x="157354" y="184886"/>
                </a:lnTo>
                <a:lnTo>
                  <a:pt x="160652" y="177775"/>
                </a:lnTo>
                <a:lnTo>
                  <a:pt x="160652" y="162522"/>
                </a:lnTo>
                <a:lnTo>
                  <a:pt x="159003" y="157576"/>
                </a:lnTo>
                <a:lnTo>
                  <a:pt x="155706" y="153659"/>
                </a:lnTo>
                <a:lnTo>
                  <a:pt x="152614" y="149743"/>
                </a:lnTo>
                <a:lnTo>
                  <a:pt x="147564" y="146033"/>
                </a:lnTo>
                <a:lnTo>
                  <a:pt x="140556" y="142529"/>
                </a:lnTo>
                <a:lnTo>
                  <a:pt x="135029" y="139650"/>
                </a:lnTo>
                <a:lnTo>
                  <a:pt x="128653" y="136578"/>
                </a:lnTo>
                <a:lnTo>
                  <a:pt x="121426" y="133312"/>
                </a:lnTo>
                <a:lnTo>
                  <a:pt x="113349" y="129853"/>
                </a:lnTo>
                <a:close/>
              </a:path>
              <a:path w="255270" h="255270">
                <a:moveTo>
                  <a:pt x="130765" y="57197"/>
                </a:moveTo>
                <a:lnTo>
                  <a:pt x="119223" y="57197"/>
                </a:lnTo>
                <a:lnTo>
                  <a:pt x="112936" y="59464"/>
                </a:lnTo>
                <a:lnTo>
                  <a:pt x="102631" y="68533"/>
                </a:lnTo>
                <a:lnTo>
                  <a:pt x="100054" y="74408"/>
                </a:lnTo>
                <a:lnTo>
                  <a:pt x="100054" y="89042"/>
                </a:lnTo>
                <a:lnTo>
                  <a:pt x="134063" y="115322"/>
                </a:lnTo>
                <a:lnTo>
                  <a:pt x="142720" y="108694"/>
                </a:lnTo>
                <a:lnTo>
                  <a:pt x="148904" y="101177"/>
                </a:lnTo>
                <a:lnTo>
                  <a:pt x="152614" y="92771"/>
                </a:lnTo>
                <a:lnTo>
                  <a:pt x="153850" y="83477"/>
                </a:lnTo>
                <a:lnTo>
                  <a:pt x="153850" y="76881"/>
                </a:lnTo>
                <a:lnTo>
                  <a:pt x="152408" y="71728"/>
                </a:lnTo>
                <a:lnTo>
                  <a:pt x="149522" y="68018"/>
                </a:lnTo>
                <a:lnTo>
                  <a:pt x="146636" y="64102"/>
                </a:lnTo>
                <a:lnTo>
                  <a:pt x="143132" y="61319"/>
                </a:lnTo>
                <a:lnTo>
                  <a:pt x="134888" y="58021"/>
                </a:lnTo>
                <a:lnTo>
                  <a:pt x="130765" y="57197"/>
                </a:lnTo>
                <a:close/>
              </a:path>
            </a:pathLst>
          </a:custGeom>
          <a:solidFill>
            <a:srgbClr val="FF0202">
              <a:alpha val="100000"/>
            </a:srgbClr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 sz="614">
              <a:solidFill>
                <a:srgbClr val="000000"/>
              </a:solidFill>
            </a:endParaRPr>
          </a:p>
        </p:txBody>
      </p:sp>
      <p:sp>
        <p:nvSpPr>
          <p:cNvPr id="20" name="object 97"/>
          <p:cNvSpPr/>
          <p:nvPr/>
        </p:nvSpPr>
        <p:spPr>
          <a:xfrm>
            <a:off x="6489217" y="5222564"/>
            <a:ext cx="74669" cy="87637"/>
          </a:xfrm>
          <a:custGeom>
            <a:avLst/>
            <a:gdLst/>
            <a:ahLst/>
            <a:cxnLst/>
            <a:rect l="l" t="t" r="r" b="b"/>
            <a:pathLst>
              <a:path w="255270" h="255270">
                <a:moveTo>
                  <a:pt x="127380" y="0"/>
                </a:moveTo>
                <a:lnTo>
                  <a:pt x="77912" y="9893"/>
                </a:lnTo>
                <a:lnTo>
                  <a:pt x="37100" y="37410"/>
                </a:lnTo>
                <a:lnTo>
                  <a:pt x="9893" y="78221"/>
                </a:lnTo>
                <a:lnTo>
                  <a:pt x="0" y="127380"/>
                </a:lnTo>
                <a:lnTo>
                  <a:pt x="618" y="140326"/>
                </a:lnTo>
                <a:lnTo>
                  <a:pt x="15304" y="188094"/>
                </a:lnTo>
                <a:lnTo>
                  <a:pt x="46260" y="225852"/>
                </a:lnTo>
                <a:lnTo>
                  <a:pt x="89699" y="249194"/>
                </a:lnTo>
                <a:lnTo>
                  <a:pt x="127380" y="254760"/>
                </a:lnTo>
                <a:lnTo>
                  <a:pt x="140442" y="254141"/>
                </a:lnTo>
                <a:lnTo>
                  <a:pt x="188074" y="239455"/>
                </a:lnTo>
                <a:lnTo>
                  <a:pt x="225678" y="208499"/>
                </a:lnTo>
                <a:lnTo>
                  <a:pt x="170046" y="208383"/>
                </a:lnTo>
                <a:lnTo>
                  <a:pt x="162819" y="207765"/>
                </a:lnTo>
                <a:lnTo>
                  <a:pt x="155978" y="205910"/>
                </a:lnTo>
                <a:lnTo>
                  <a:pt x="154687" y="205292"/>
                </a:lnTo>
                <a:lnTo>
                  <a:pt x="48849" y="205292"/>
                </a:lnTo>
                <a:lnTo>
                  <a:pt x="48849" y="194161"/>
                </a:lnTo>
                <a:lnTo>
                  <a:pt x="57918" y="194161"/>
                </a:lnTo>
                <a:lnTo>
                  <a:pt x="64102" y="193028"/>
                </a:lnTo>
                <a:lnTo>
                  <a:pt x="67400" y="190760"/>
                </a:lnTo>
                <a:lnTo>
                  <a:pt x="70698" y="188287"/>
                </a:lnTo>
                <a:lnTo>
                  <a:pt x="72346" y="183237"/>
                </a:lnTo>
                <a:lnTo>
                  <a:pt x="72346" y="73892"/>
                </a:lnTo>
                <a:lnTo>
                  <a:pt x="51941" y="73892"/>
                </a:lnTo>
                <a:lnTo>
                  <a:pt x="51941" y="63690"/>
                </a:lnTo>
                <a:lnTo>
                  <a:pt x="78221" y="48849"/>
                </a:lnTo>
                <a:lnTo>
                  <a:pt x="155978" y="48849"/>
                </a:lnTo>
                <a:lnTo>
                  <a:pt x="162819" y="46994"/>
                </a:lnTo>
                <a:lnTo>
                  <a:pt x="170046" y="46376"/>
                </a:lnTo>
                <a:lnTo>
                  <a:pt x="225502" y="46376"/>
                </a:lnTo>
                <a:lnTo>
                  <a:pt x="217349" y="37410"/>
                </a:lnTo>
                <a:lnTo>
                  <a:pt x="176848" y="9893"/>
                </a:lnTo>
                <a:lnTo>
                  <a:pt x="140442" y="618"/>
                </a:lnTo>
                <a:lnTo>
                  <a:pt x="127380" y="0"/>
                </a:lnTo>
                <a:close/>
              </a:path>
              <a:path w="255270" h="255270">
                <a:moveTo>
                  <a:pt x="225502" y="46376"/>
                </a:moveTo>
                <a:lnTo>
                  <a:pt x="170046" y="46376"/>
                </a:lnTo>
                <a:lnTo>
                  <a:pt x="177389" y="46994"/>
                </a:lnTo>
                <a:lnTo>
                  <a:pt x="184268" y="48849"/>
                </a:lnTo>
                <a:lnTo>
                  <a:pt x="214567" y="84095"/>
                </a:lnTo>
                <a:lnTo>
                  <a:pt x="221369" y="127380"/>
                </a:lnTo>
                <a:lnTo>
                  <a:pt x="220944" y="139476"/>
                </a:lnTo>
                <a:lnTo>
                  <a:pt x="211011" y="179128"/>
                </a:lnTo>
                <a:lnTo>
                  <a:pt x="177389" y="207765"/>
                </a:lnTo>
                <a:lnTo>
                  <a:pt x="170046" y="208383"/>
                </a:lnTo>
                <a:lnTo>
                  <a:pt x="225764" y="208383"/>
                </a:lnTo>
                <a:lnTo>
                  <a:pt x="249195" y="165060"/>
                </a:lnTo>
                <a:lnTo>
                  <a:pt x="254760" y="127380"/>
                </a:lnTo>
                <a:lnTo>
                  <a:pt x="254141" y="114452"/>
                </a:lnTo>
                <a:lnTo>
                  <a:pt x="239436" y="66975"/>
                </a:lnTo>
                <a:lnTo>
                  <a:pt x="225678" y="46569"/>
                </a:lnTo>
                <a:lnTo>
                  <a:pt x="225502" y="46376"/>
                </a:lnTo>
                <a:close/>
              </a:path>
              <a:path w="255270" h="255270">
                <a:moveTo>
                  <a:pt x="155978" y="48849"/>
                </a:moveTo>
                <a:lnTo>
                  <a:pt x="93989" y="48849"/>
                </a:lnTo>
                <a:lnTo>
                  <a:pt x="93989" y="183237"/>
                </a:lnTo>
                <a:lnTo>
                  <a:pt x="95535" y="188287"/>
                </a:lnTo>
                <a:lnTo>
                  <a:pt x="98626" y="190760"/>
                </a:lnTo>
                <a:lnTo>
                  <a:pt x="101924" y="193028"/>
                </a:lnTo>
                <a:lnTo>
                  <a:pt x="108108" y="194161"/>
                </a:lnTo>
                <a:lnTo>
                  <a:pt x="117177" y="194161"/>
                </a:lnTo>
                <a:lnTo>
                  <a:pt x="117177" y="205292"/>
                </a:lnTo>
                <a:lnTo>
                  <a:pt x="154687" y="205292"/>
                </a:lnTo>
                <a:lnTo>
                  <a:pt x="149524" y="202818"/>
                </a:lnTo>
                <a:lnTo>
                  <a:pt x="143457" y="198490"/>
                </a:lnTo>
                <a:lnTo>
                  <a:pt x="122375" y="161118"/>
                </a:lnTo>
                <a:lnTo>
                  <a:pt x="118723" y="127380"/>
                </a:lnTo>
                <a:lnTo>
                  <a:pt x="119128" y="115283"/>
                </a:lnTo>
                <a:lnTo>
                  <a:pt x="128906" y="75515"/>
                </a:lnTo>
                <a:lnTo>
                  <a:pt x="149524" y="51941"/>
                </a:lnTo>
                <a:lnTo>
                  <a:pt x="155978" y="48849"/>
                </a:lnTo>
                <a:close/>
              </a:path>
              <a:path w="255270" h="255270">
                <a:moveTo>
                  <a:pt x="175817" y="57506"/>
                </a:moveTo>
                <a:lnTo>
                  <a:pt x="164274" y="57506"/>
                </a:lnTo>
                <a:lnTo>
                  <a:pt x="159534" y="59464"/>
                </a:lnTo>
                <a:lnTo>
                  <a:pt x="155824" y="63380"/>
                </a:lnTo>
                <a:lnTo>
                  <a:pt x="152114" y="67090"/>
                </a:lnTo>
                <a:lnTo>
                  <a:pt x="149228" y="72243"/>
                </a:lnTo>
                <a:lnTo>
                  <a:pt x="147167" y="78839"/>
                </a:lnTo>
                <a:lnTo>
                  <a:pt x="145106" y="85229"/>
                </a:lnTo>
                <a:lnTo>
                  <a:pt x="141679" y="120520"/>
                </a:lnTo>
                <a:lnTo>
                  <a:pt x="141679" y="134259"/>
                </a:lnTo>
                <a:lnTo>
                  <a:pt x="147167" y="176229"/>
                </a:lnTo>
                <a:lnTo>
                  <a:pt x="164274" y="197253"/>
                </a:lnTo>
                <a:lnTo>
                  <a:pt x="175817" y="197253"/>
                </a:lnTo>
                <a:lnTo>
                  <a:pt x="196429" y="162213"/>
                </a:lnTo>
                <a:lnTo>
                  <a:pt x="198413" y="134259"/>
                </a:lnTo>
                <a:lnTo>
                  <a:pt x="198413" y="120520"/>
                </a:lnTo>
                <a:lnTo>
                  <a:pt x="192925" y="78839"/>
                </a:lnTo>
                <a:lnTo>
                  <a:pt x="190863" y="72243"/>
                </a:lnTo>
                <a:lnTo>
                  <a:pt x="187978" y="67090"/>
                </a:lnTo>
                <a:lnTo>
                  <a:pt x="184268" y="63380"/>
                </a:lnTo>
                <a:lnTo>
                  <a:pt x="180558" y="59464"/>
                </a:lnTo>
                <a:lnTo>
                  <a:pt x="175817" y="57506"/>
                </a:lnTo>
                <a:close/>
              </a:path>
            </a:pathLst>
          </a:custGeom>
          <a:solidFill>
            <a:srgbClr val="FF0202">
              <a:alpha val="100000"/>
            </a:srgbClr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 sz="614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963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게시판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655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8585"/>
            <a:ext cx="11963400" cy="66008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" y="128586"/>
            <a:ext cx="2446638" cy="672941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473514" y="128586"/>
            <a:ext cx="2489886" cy="66008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19674" r="19814"/>
          <a:stretch/>
        </p:blipFill>
        <p:spPr>
          <a:xfrm>
            <a:off x="7840030" y="881449"/>
            <a:ext cx="4269042" cy="482298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534400" y="5766486"/>
            <a:ext cx="815546" cy="280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 글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64973" y="2486927"/>
            <a:ext cx="1581666" cy="16310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자유 게시판</a:t>
            </a:r>
            <a:endParaRPr lang="en-US" altLang="ko-KR" dirty="0"/>
          </a:p>
          <a:p>
            <a:pPr algn="ctr"/>
            <a:r>
              <a:rPr lang="ko-KR" altLang="en-US" dirty="0"/>
              <a:t>질문 게시판</a:t>
            </a:r>
            <a:endParaRPr lang="en-US" altLang="ko-KR" dirty="0"/>
          </a:p>
          <a:p>
            <a:pPr algn="ctr"/>
            <a:r>
              <a:rPr lang="ko-KR" altLang="en-US" dirty="0"/>
              <a:t>여행 </a:t>
            </a:r>
            <a:r>
              <a:rPr lang="ko-KR" altLang="en-US" dirty="0" err="1"/>
              <a:t>메이트</a:t>
            </a:r>
            <a:endParaRPr lang="en-US" altLang="ko-KR" dirty="0"/>
          </a:p>
          <a:p>
            <a:pPr algn="ctr"/>
            <a:r>
              <a:rPr lang="ko-KR" altLang="en-US" dirty="0"/>
              <a:t>사진 게시판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864973" y="1017373"/>
            <a:ext cx="1581666" cy="13963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 정보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rcRect l="23043" r="22412"/>
          <a:stretch/>
        </p:blipFill>
        <p:spPr>
          <a:xfrm>
            <a:off x="337512" y="3522517"/>
            <a:ext cx="3220467" cy="333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8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0E2CF608-B108-2EF7-7F2E-BEFA45912D17}"/>
              </a:ext>
            </a:extLst>
          </p:cNvPr>
          <p:cNvSpPr/>
          <p:nvPr/>
        </p:nvSpPr>
        <p:spPr>
          <a:xfrm>
            <a:off x="3483173" y="1423146"/>
            <a:ext cx="4739780" cy="6065803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AutoShape 2" descr="30 + 무료 하트 구름 &amp; 구름 이미지 - Pixabay">
            <a:extLst>
              <a:ext uri="{FF2B5EF4-FFF2-40B4-BE49-F238E27FC236}">
                <a16:creationId xmlns:a16="http://schemas.microsoft.com/office/drawing/2014/main" xmlns="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2722DD5D-00DE-6166-BAC7-A58123E263BF}"/>
              </a:ext>
            </a:extLst>
          </p:cNvPr>
          <p:cNvCxnSpPr/>
          <p:nvPr/>
        </p:nvCxnSpPr>
        <p:spPr>
          <a:xfrm>
            <a:off x="-107092" y="77965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1">
            <a:extLst>
              <a:ext uri="{FF2B5EF4-FFF2-40B4-BE49-F238E27FC236}">
                <a16:creationId xmlns:a16="http://schemas.microsoft.com/office/drawing/2014/main" xmlns="" id="{2EDE1C90-B793-A9EA-834C-927D1CCA7A2E}"/>
              </a:ext>
            </a:extLst>
          </p:cNvPr>
          <p:cNvSpPr/>
          <p:nvPr/>
        </p:nvSpPr>
        <p:spPr>
          <a:xfrm>
            <a:off x="4021421" y="5643101"/>
            <a:ext cx="3054486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비밀번호</a:t>
            </a:r>
          </a:p>
        </p:txBody>
      </p:sp>
      <p:sp>
        <p:nvSpPr>
          <p:cNvPr id="3" name="모서리가 둥근 직사각형 12">
            <a:extLst>
              <a:ext uri="{FF2B5EF4-FFF2-40B4-BE49-F238E27FC236}">
                <a16:creationId xmlns:a16="http://schemas.microsoft.com/office/drawing/2014/main" xmlns="" id="{7079B326-9532-3FF8-FB30-42DCDACA3FFD}"/>
              </a:ext>
            </a:extLst>
          </p:cNvPr>
          <p:cNvSpPr/>
          <p:nvPr/>
        </p:nvSpPr>
        <p:spPr>
          <a:xfrm>
            <a:off x="4028187" y="4916232"/>
            <a:ext cx="3054486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아이디</a:t>
            </a:r>
          </a:p>
        </p:txBody>
      </p:sp>
      <p:sp>
        <p:nvSpPr>
          <p:cNvPr id="6" name="모서리가 둥근 직사각형 14">
            <a:extLst>
              <a:ext uri="{FF2B5EF4-FFF2-40B4-BE49-F238E27FC236}">
                <a16:creationId xmlns:a16="http://schemas.microsoft.com/office/drawing/2014/main" xmlns="" id="{BB183594-2F83-953D-B830-869EE4057D90}"/>
              </a:ext>
            </a:extLst>
          </p:cNvPr>
          <p:cNvSpPr/>
          <p:nvPr/>
        </p:nvSpPr>
        <p:spPr>
          <a:xfrm>
            <a:off x="4028187" y="6267570"/>
            <a:ext cx="3054486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비밀번호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320B11B-BCB4-DEAB-7EAC-E9A6F8F8C9C5}"/>
              </a:ext>
            </a:extLst>
          </p:cNvPr>
          <p:cNvSpPr txBox="1"/>
          <p:nvPr/>
        </p:nvSpPr>
        <p:spPr>
          <a:xfrm>
            <a:off x="4003866" y="4635314"/>
            <a:ext cx="690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아이디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C07C0C9-2265-60D6-12ED-9B7F2E51AF4C}"/>
              </a:ext>
            </a:extLst>
          </p:cNvPr>
          <p:cNvSpPr txBox="1"/>
          <p:nvPr/>
        </p:nvSpPr>
        <p:spPr>
          <a:xfrm>
            <a:off x="3999001" y="5381264"/>
            <a:ext cx="826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비밀번호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F627765-8258-8447-0B5C-33F07129B106}"/>
              </a:ext>
            </a:extLst>
          </p:cNvPr>
          <p:cNvSpPr txBox="1"/>
          <p:nvPr/>
        </p:nvSpPr>
        <p:spPr>
          <a:xfrm>
            <a:off x="3999002" y="6001449"/>
            <a:ext cx="1186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비밀번호 확인</a:t>
            </a:r>
            <a:endParaRPr lang="ko-KR" altLang="en-US" sz="1200" dirty="0"/>
          </a:p>
        </p:txBody>
      </p:sp>
      <p:sp>
        <p:nvSpPr>
          <p:cNvPr id="15" name="모서리가 둥근 직사각형 27">
            <a:extLst>
              <a:ext uri="{FF2B5EF4-FFF2-40B4-BE49-F238E27FC236}">
                <a16:creationId xmlns:a16="http://schemas.microsoft.com/office/drawing/2014/main" xmlns="" id="{97AADD27-FC21-B26D-E0F3-8B91A990C328}"/>
              </a:ext>
            </a:extLst>
          </p:cNvPr>
          <p:cNvSpPr/>
          <p:nvPr/>
        </p:nvSpPr>
        <p:spPr>
          <a:xfrm>
            <a:off x="7169408" y="4916232"/>
            <a:ext cx="749843" cy="31128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중복확인</a:t>
            </a:r>
          </a:p>
        </p:txBody>
      </p:sp>
      <p:sp>
        <p:nvSpPr>
          <p:cNvPr id="16" name="모서리가 둥근 직사각형 28">
            <a:extLst>
              <a:ext uri="{FF2B5EF4-FFF2-40B4-BE49-F238E27FC236}">
                <a16:creationId xmlns:a16="http://schemas.microsoft.com/office/drawing/2014/main" xmlns="" id="{F7350F41-DC64-7E87-C445-10CC24BFF533}"/>
              </a:ext>
            </a:extLst>
          </p:cNvPr>
          <p:cNvSpPr/>
          <p:nvPr/>
        </p:nvSpPr>
        <p:spPr>
          <a:xfrm>
            <a:off x="4028188" y="2214546"/>
            <a:ext cx="1466405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이름</a:t>
            </a:r>
            <a:endParaRPr lang="ko-KR" altLang="en-US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모서리가 둥근 직사각형 29">
            <a:extLst>
              <a:ext uri="{FF2B5EF4-FFF2-40B4-BE49-F238E27FC236}">
                <a16:creationId xmlns:a16="http://schemas.microsoft.com/office/drawing/2014/main" xmlns="" id="{A51FCD14-69AC-B525-7307-05FAB6573906}"/>
              </a:ext>
            </a:extLst>
          </p:cNvPr>
          <p:cNvSpPr/>
          <p:nvPr/>
        </p:nvSpPr>
        <p:spPr>
          <a:xfrm>
            <a:off x="4028187" y="2934593"/>
            <a:ext cx="1371600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모서리가 둥근 직사각형 30">
            <a:extLst>
              <a:ext uri="{FF2B5EF4-FFF2-40B4-BE49-F238E27FC236}">
                <a16:creationId xmlns:a16="http://schemas.microsoft.com/office/drawing/2014/main" xmlns="" id="{3B93EC81-CFAD-4CD4-DD7F-220CA83746E0}"/>
              </a:ext>
            </a:extLst>
          </p:cNvPr>
          <p:cNvSpPr/>
          <p:nvPr/>
        </p:nvSpPr>
        <p:spPr>
          <a:xfrm>
            <a:off x="5752414" y="2958823"/>
            <a:ext cx="1371600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B56DFD97-5627-53B8-0513-57FE409DA8F4}"/>
              </a:ext>
            </a:extLst>
          </p:cNvPr>
          <p:cNvCxnSpPr/>
          <p:nvPr/>
        </p:nvCxnSpPr>
        <p:spPr>
          <a:xfrm>
            <a:off x="5494593" y="3121920"/>
            <a:ext cx="1459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C0C99951-BF22-4E21-F97E-E96504848B7B}"/>
              </a:ext>
            </a:extLst>
          </p:cNvPr>
          <p:cNvSpPr txBox="1"/>
          <p:nvPr/>
        </p:nvSpPr>
        <p:spPr>
          <a:xfrm>
            <a:off x="3999002" y="1916547"/>
            <a:ext cx="1753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이름</a:t>
            </a:r>
            <a:endParaRPr lang="ko-KR" alt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69E0A77C-783E-4D9E-2E53-480A656E1934}"/>
              </a:ext>
            </a:extLst>
          </p:cNvPr>
          <p:cNvSpPr txBox="1"/>
          <p:nvPr/>
        </p:nvSpPr>
        <p:spPr>
          <a:xfrm>
            <a:off x="3969142" y="2622646"/>
            <a:ext cx="118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주민등록번호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EED8001-B034-638A-05CD-1A5F821F5F3E}"/>
              </a:ext>
            </a:extLst>
          </p:cNvPr>
          <p:cNvSpPr txBox="1"/>
          <p:nvPr/>
        </p:nvSpPr>
        <p:spPr>
          <a:xfrm>
            <a:off x="3966841" y="3332866"/>
            <a:ext cx="118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이메일</a:t>
            </a:r>
            <a:endParaRPr lang="ko-KR" altLang="en-US" sz="1200" dirty="0"/>
          </a:p>
        </p:txBody>
      </p:sp>
      <p:sp>
        <p:nvSpPr>
          <p:cNvPr id="23" name="모서리가 둥근 직사각형 39">
            <a:extLst>
              <a:ext uri="{FF2B5EF4-FFF2-40B4-BE49-F238E27FC236}">
                <a16:creationId xmlns:a16="http://schemas.microsoft.com/office/drawing/2014/main" xmlns="" id="{3357A939-030E-0D92-9449-6EE3B0EDFB8C}"/>
              </a:ext>
            </a:extLst>
          </p:cNvPr>
          <p:cNvSpPr/>
          <p:nvPr/>
        </p:nvSpPr>
        <p:spPr>
          <a:xfrm>
            <a:off x="7169408" y="3596681"/>
            <a:ext cx="749843" cy="31128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인증번호</a:t>
            </a:r>
            <a:endParaRPr lang="en-US" altLang="ko-KR" sz="105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ko-KR" altLang="en-US" sz="10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받기</a:t>
            </a:r>
          </a:p>
        </p:txBody>
      </p:sp>
      <p:sp>
        <p:nvSpPr>
          <p:cNvPr id="24" name="모서리가 둥근 직사각형 40">
            <a:extLst>
              <a:ext uri="{FF2B5EF4-FFF2-40B4-BE49-F238E27FC236}">
                <a16:creationId xmlns:a16="http://schemas.microsoft.com/office/drawing/2014/main" xmlns="" id="{F67FC839-8201-E0DF-8E78-4B7D9E26B7FD}"/>
              </a:ext>
            </a:extLst>
          </p:cNvPr>
          <p:cNvSpPr/>
          <p:nvPr/>
        </p:nvSpPr>
        <p:spPr>
          <a:xfrm>
            <a:off x="7170112" y="4227688"/>
            <a:ext cx="749843" cy="31128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인증번호확인</a:t>
            </a:r>
          </a:p>
        </p:txBody>
      </p:sp>
      <p:sp>
        <p:nvSpPr>
          <p:cNvPr id="26" name="모서리가 둥근 직사각형 41">
            <a:extLst>
              <a:ext uri="{FF2B5EF4-FFF2-40B4-BE49-F238E27FC236}">
                <a16:creationId xmlns:a16="http://schemas.microsoft.com/office/drawing/2014/main" xmlns="" id="{17FA079B-63EC-76CA-CD06-52D529F7D3B6}"/>
              </a:ext>
            </a:extLst>
          </p:cNvPr>
          <p:cNvSpPr/>
          <p:nvPr/>
        </p:nvSpPr>
        <p:spPr>
          <a:xfrm>
            <a:off x="4028187" y="4227688"/>
            <a:ext cx="3054486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인증번호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3481A185-E2B2-528B-3B82-234D14DD9EA6}"/>
              </a:ext>
            </a:extLst>
          </p:cNvPr>
          <p:cNvSpPr txBox="1"/>
          <p:nvPr/>
        </p:nvSpPr>
        <p:spPr>
          <a:xfrm>
            <a:off x="3950365" y="3931917"/>
            <a:ext cx="118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인증번호확인</a:t>
            </a:r>
          </a:p>
        </p:txBody>
      </p:sp>
      <p:sp>
        <p:nvSpPr>
          <p:cNvPr id="28" name="모서리가 둥근 직사각형 43">
            <a:extLst>
              <a:ext uri="{FF2B5EF4-FFF2-40B4-BE49-F238E27FC236}">
                <a16:creationId xmlns:a16="http://schemas.microsoft.com/office/drawing/2014/main" xmlns="" id="{B19052A5-704A-256F-2556-321FCA0B7FE8}"/>
              </a:ext>
            </a:extLst>
          </p:cNvPr>
          <p:cNvSpPr/>
          <p:nvPr/>
        </p:nvSpPr>
        <p:spPr>
          <a:xfrm>
            <a:off x="4986361" y="6825690"/>
            <a:ext cx="1814209" cy="31128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회원가입</a:t>
            </a:r>
          </a:p>
        </p:txBody>
      </p:sp>
      <p:sp>
        <p:nvSpPr>
          <p:cNvPr id="34" name="모서리가 둥근 직사각형 41">
            <a:extLst>
              <a:ext uri="{FF2B5EF4-FFF2-40B4-BE49-F238E27FC236}">
                <a16:creationId xmlns:a16="http://schemas.microsoft.com/office/drawing/2014/main" xmlns="" id="{12EE7331-F57C-D75F-798B-64A669D0020A}"/>
              </a:ext>
            </a:extLst>
          </p:cNvPr>
          <p:cNvSpPr/>
          <p:nvPr/>
        </p:nvSpPr>
        <p:spPr>
          <a:xfrm>
            <a:off x="3999001" y="3563562"/>
            <a:ext cx="1292095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이메일</a:t>
            </a:r>
            <a:endParaRPr lang="ko-KR" altLang="en-US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DB62B33F-DFAF-4830-D407-1F0B73623C11}"/>
              </a:ext>
            </a:extLst>
          </p:cNvPr>
          <p:cNvSpPr txBox="1"/>
          <p:nvPr/>
        </p:nvSpPr>
        <p:spPr>
          <a:xfrm>
            <a:off x="5278088" y="3589198"/>
            <a:ext cx="499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@</a:t>
            </a:r>
            <a:endParaRPr lang="ko-KR" altLang="en-US" sz="1200" dirty="0"/>
          </a:p>
        </p:txBody>
      </p:sp>
      <p:sp>
        <p:nvSpPr>
          <p:cNvPr id="36" name="모서리가 둥근 직사각형 30">
            <a:extLst>
              <a:ext uri="{FF2B5EF4-FFF2-40B4-BE49-F238E27FC236}">
                <a16:creationId xmlns:a16="http://schemas.microsoft.com/office/drawing/2014/main" xmlns="" id="{B280F7E6-FD97-617C-1339-F974D8DAE0EA}"/>
              </a:ext>
            </a:extLst>
          </p:cNvPr>
          <p:cNvSpPr/>
          <p:nvPr/>
        </p:nvSpPr>
        <p:spPr>
          <a:xfrm>
            <a:off x="5625106" y="3555784"/>
            <a:ext cx="1371600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직접입력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6F451C7C-A98A-111D-B8CF-582F57A0D44D}"/>
              </a:ext>
            </a:extLst>
          </p:cNvPr>
          <p:cNvSpPr/>
          <p:nvPr/>
        </p:nvSpPr>
        <p:spPr>
          <a:xfrm>
            <a:off x="6729356" y="3617536"/>
            <a:ext cx="234223" cy="1728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아래쪽 화살표 2">
            <a:extLst>
              <a:ext uri="{FF2B5EF4-FFF2-40B4-BE49-F238E27FC236}">
                <a16:creationId xmlns:a16="http://schemas.microsoft.com/office/drawing/2014/main" xmlns="" id="{4AF631EA-AE2B-8436-C98F-A468BCD26167}"/>
              </a:ext>
            </a:extLst>
          </p:cNvPr>
          <p:cNvSpPr/>
          <p:nvPr/>
        </p:nvSpPr>
        <p:spPr>
          <a:xfrm>
            <a:off x="6782126" y="3647367"/>
            <a:ext cx="134064" cy="1353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796F0F8F-9C00-8045-3B1D-ABBDD064D47A}"/>
              </a:ext>
            </a:extLst>
          </p:cNvPr>
          <p:cNvSpPr txBox="1"/>
          <p:nvPr/>
        </p:nvSpPr>
        <p:spPr>
          <a:xfrm>
            <a:off x="3408316" y="106164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회원가입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xmlns="" id="{3132CF78-464E-D66F-50C3-B6A1B4365B49}"/>
              </a:ext>
            </a:extLst>
          </p:cNvPr>
          <p:cNvCxnSpPr>
            <a:cxnSpLocks/>
          </p:cNvCxnSpPr>
          <p:nvPr/>
        </p:nvCxnSpPr>
        <p:spPr>
          <a:xfrm flipH="1">
            <a:off x="7966795" y="3563562"/>
            <a:ext cx="1362597" cy="193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0144C98E-C095-F56B-5BFF-75C78C416CDA}"/>
              </a:ext>
            </a:extLst>
          </p:cNvPr>
          <p:cNvSpPr txBox="1"/>
          <p:nvPr/>
        </p:nvSpPr>
        <p:spPr>
          <a:xfrm>
            <a:off x="9363232" y="3127532"/>
            <a:ext cx="2199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이메일로 인증번호를 보내고 </a:t>
            </a:r>
            <a:r>
              <a:rPr lang="en-US" altLang="ko-KR" dirty="0"/>
              <a:t>3</a:t>
            </a:r>
            <a:r>
              <a:rPr lang="ko-KR" altLang="en-US" dirty="0"/>
              <a:t>분 안에 인증번호를 확인해야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1" name="타원 40"/>
          <p:cNvSpPr/>
          <p:nvPr/>
        </p:nvSpPr>
        <p:spPr>
          <a:xfrm>
            <a:off x="3440710" y="3520887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3" name="타원 42"/>
          <p:cNvSpPr/>
          <p:nvPr/>
        </p:nvSpPr>
        <p:spPr>
          <a:xfrm>
            <a:off x="7941843" y="4125922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44" name="타원 43"/>
          <p:cNvSpPr/>
          <p:nvPr/>
        </p:nvSpPr>
        <p:spPr>
          <a:xfrm>
            <a:off x="8025758" y="4894894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5" name="타원 44"/>
          <p:cNvSpPr/>
          <p:nvPr/>
        </p:nvSpPr>
        <p:spPr>
          <a:xfrm>
            <a:off x="7142039" y="5613862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46" name="타원 45"/>
          <p:cNvSpPr/>
          <p:nvPr/>
        </p:nvSpPr>
        <p:spPr>
          <a:xfrm>
            <a:off x="7157530" y="6230120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47" name="타원 46"/>
          <p:cNvSpPr/>
          <p:nvPr/>
        </p:nvSpPr>
        <p:spPr>
          <a:xfrm>
            <a:off x="6875427" y="6886765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50" name="타원 49"/>
          <p:cNvSpPr/>
          <p:nvPr/>
        </p:nvSpPr>
        <p:spPr>
          <a:xfrm>
            <a:off x="3417041" y="2087966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1" name="타원 50"/>
          <p:cNvSpPr/>
          <p:nvPr/>
        </p:nvSpPr>
        <p:spPr>
          <a:xfrm>
            <a:off x="3408316" y="2925235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999558" y="221053"/>
            <a:ext cx="6890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ko-KR" altLang="en-US" sz="1000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544368" y="210265"/>
            <a:ext cx="7637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ko-KR" altLang="en-US" sz="1000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307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가이드 페이지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379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915" y="0"/>
            <a:ext cx="586534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915" y="437378"/>
            <a:ext cx="5865340" cy="55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9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607" y="0"/>
            <a:ext cx="69493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5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0"/>
            <a:ext cx="8915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3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여행지 페이지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321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1749"/>
            <a:ext cx="12192000" cy="338534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737" y="786143"/>
            <a:ext cx="1078453" cy="487755"/>
          </a:xfrm>
          <a:prstGeom prst="rect">
            <a:avLst/>
          </a:prstGeom>
        </p:spPr>
      </p:pic>
      <p:sp>
        <p:nvSpPr>
          <p:cNvPr id="17" name="AutoShape 2" descr="30 + 무료 하트 구름 &amp; 구름 이미지 - Pixabay"/>
          <p:cNvSpPr>
            <a:spLocks noChangeAspect="1" noChangeArrowheads="1"/>
          </p:cNvSpPr>
          <p:nvPr/>
        </p:nvSpPr>
        <p:spPr bwMode="auto">
          <a:xfrm>
            <a:off x="155575" y="-2206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401" y="779842"/>
            <a:ext cx="1078453" cy="48775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348" y="763675"/>
            <a:ext cx="1078453" cy="48775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6437" y="4616010"/>
            <a:ext cx="1078453" cy="487755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>
            <a:off x="5681" y="757714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1571358" y="2908853"/>
            <a:ext cx="8743012" cy="2692349"/>
          </a:xfrm>
          <a:prstGeom prst="roundRect">
            <a:avLst/>
          </a:prstGeom>
          <a:solidFill>
            <a:srgbClr val="F8F7F9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2821" y="3145713"/>
            <a:ext cx="8346737" cy="23324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4F8C0505-03B0-0346-A6EB-1A52401C1687}"/>
              </a:ext>
            </a:extLst>
          </p:cNvPr>
          <p:cNvSpPr/>
          <p:nvPr/>
        </p:nvSpPr>
        <p:spPr>
          <a:xfrm>
            <a:off x="9778817" y="537489"/>
            <a:ext cx="1802308" cy="34718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xmlns="" id="{A822C73E-554F-9CC5-0871-63407A833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66" t="23151" r="19906" b="29018"/>
          <a:stretch/>
        </p:blipFill>
        <p:spPr>
          <a:xfrm>
            <a:off x="9865451" y="707580"/>
            <a:ext cx="537165" cy="35004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7B212F28-3DBF-9C6F-4D54-F8B1E6909B21}"/>
              </a:ext>
            </a:extLst>
          </p:cNvPr>
          <p:cNvSpPr txBox="1"/>
          <p:nvPr/>
        </p:nvSpPr>
        <p:spPr>
          <a:xfrm>
            <a:off x="10456220" y="879623"/>
            <a:ext cx="1013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u="sng" dirty="0">
                <a:solidFill>
                  <a:schemeClr val="accent5"/>
                </a:solidFill>
              </a:rPr>
              <a:t>마이 페이지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760AB42D-2718-ED02-1766-2B992A2312EC}"/>
              </a:ext>
            </a:extLst>
          </p:cNvPr>
          <p:cNvCxnSpPr>
            <a:cxnSpLocks/>
          </p:cNvCxnSpPr>
          <p:nvPr/>
        </p:nvCxnSpPr>
        <p:spPr>
          <a:xfrm>
            <a:off x="9926129" y="1253679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0310E21F-3757-7083-8908-FE33F2AD86C9}"/>
              </a:ext>
            </a:extLst>
          </p:cNvPr>
          <p:cNvSpPr txBox="1"/>
          <p:nvPr/>
        </p:nvSpPr>
        <p:spPr>
          <a:xfrm>
            <a:off x="9876853" y="2456152"/>
            <a:ext cx="1802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badi" panose="020B0604020202020204" pitchFamily="34" charset="0"/>
              </a:rPr>
              <a:t>가이드 등록하기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D38EFC28-FD88-FF40-10B8-832291A10691}"/>
              </a:ext>
            </a:extLst>
          </p:cNvPr>
          <p:cNvSpPr txBox="1"/>
          <p:nvPr/>
        </p:nvSpPr>
        <p:spPr>
          <a:xfrm>
            <a:off x="9879649" y="3512459"/>
            <a:ext cx="1086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badi" panose="020B0604020202020204" pitchFamily="34" charset="0"/>
              </a:rPr>
              <a:t>로그아웃</a:t>
            </a: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xmlns="" id="{07D4B69B-9B17-17BF-D597-C67FBEEEB67F}"/>
              </a:ext>
            </a:extLst>
          </p:cNvPr>
          <p:cNvCxnSpPr>
            <a:cxnSpLocks/>
          </p:cNvCxnSpPr>
          <p:nvPr/>
        </p:nvCxnSpPr>
        <p:spPr>
          <a:xfrm>
            <a:off x="9937573" y="2294053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8FB55D0E-B090-AD1E-FD7E-C69604FF4A71}"/>
              </a:ext>
            </a:extLst>
          </p:cNvPr>
          <p:cNvSpPr txBox="1"/>
          <p:nvPr/>
        </p:nvSpPr>
        <p:spPr>
          <a:xfrm>
            <a:off x="9868082" y="1965833"/>
            <a:ext cx="1802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badi" panose="020B0604020202020204" pitchFamily="34" charset="0"/>
              </a:rPr>
              <a:t>메시지함</a:t>
            </a:r>
            <a:endParaRPr lang="en-US" altLang="ko-KR" sz="1200" dirty="0">
              <a:latin typeface="Abadi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8E70C211-B8D5-F1EC-2645-4B853E01E807}"/>
              </a:ext>
            </a:extLst>
          </p:cNvPr>
          <p:cNvSpPr txBox="1"/>
          <p:nvPr/>
        </p:nvSpPr>
        <p:spPr>
          <a:xfrm>
            <a:off x="9880370" y="2920157"/>
            <a:ext cx="1231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Abadi" panose="020B0604020202020204" pitchFamily="34" charset="0"/>
              </a:rPr>
              <a:t>숙소 등록하기</a:t>
            </a:r>
            <a:endParaRPr lang="ko-KR" altLang="en-US" sz="1200" dirty="0">
              <a:latin typeface="Abadi" panose="020B0604020202020204" pitchFamily="34" charset="0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xmlns="" id="{0FAFED72-784F-9802-C038-1532522DD729}"/>
              </a:ext>
            </a:extLst>
          </p:cNvPr>
          <p:cNvCxnSpPr>
            <a:cxnSpLocks/>
          </p:cNvCxnSpPr>
          <p:nvPr/>
        </p:nvCxnSpPr>
        <p:spPr>
          <a:xfrm>
            <a:off x="9905147" y="3360055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xmlns="" id="{D70E8EB7-FAC6-0F7D-6582-5EDA3585F8BE}"/>
              </a:ext>
            </a:extLst>
          </p:cNvPr>
          <p:cNvCxnSpPr>
            <a:cxnSpLocks/>
          </p:cNvCxnSpPr>
          <p:nvPr/>
        </p:nvCxnSpPr>
        <p:spPr>
          <a:xfrm>
            <a:off x="9946176" y="1860744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4F7B457A-CCC4-BC04-727D-331FB70D374F}"/>
              </a:ext>
            </a:extLst>
          </p:cNvPr>
          <p:cNvSpPr txBox="1"/>
          <p:nvPr/>
        </p:nvSpPr>
        <p:spPr>
          <a:xfrm>
            <a:off x="9868082" y="1431342"/>
            <a:ext cx="1802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badi" panose="020B0604020202020204" pitchFamily="34" charset="0"/>
              </a:rPr>
              <a:t>내 여행</a:t>
            </a:r>
            <a:endParaRPr lang="en-US" altLang="ko-KR" sz="1200" dirty="0">
              <a:latin typeface="Abadi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0722CEA2-F80D-C72B-16D5-C9A266403D11}"/>
              </a:ext>
            </a:extLst>
          </p:cNvPr>
          <p:cNvSpPr txBox="1"/>
          <p:nvPr/>
        </p:nvSpPr>
        <p:spPr>
          <a:xfrm>
            <a:off x="10448688" y="636035"/>
            <a:ext cx="754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Abadi" panose="020B0604020202020204" pitchFamily="34" charset="0"/>
              </a:rPr>
              <a:t>김정현</a:t>
            </a:r>
            <a:endParaRPr lang="en-US" altLang="ko-KR" sz="1200" b="1" dirty="0">
              <a:latin typeface="Abadi" panose="020B0604020202020204" pitchFamily="34" charset="0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1661139" y="93260"/>
            <a:ext cx="216131" cy="18678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599B664A-B268-D06B-BA97-DDFB93D35167}"/>
              </a:ext>
            </a:extLst>
          </p:cNvPr>
          <p:cNvSpPr/>
          <p:nvPr/>
        </p:nvSpPr>
        <p:spPr>
          <a:xfrm>
            <a:off x="9756027" y="4415931"/>
            <a:ext cx="1802308" cy="310403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xmlns="" id="{96501B26-CAFE-1155-F9EC-C42AEA0092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66" t="23151" r="19906" b="29018"/>
          <a:stretch/>
        </p:blipFill>
        <p:spPr>
          <a:xfrm>
            <a:off x="9835129" y="4509255"/>
            <a:ext cx="537165" cy="350044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FB64BD6-ECCC-5B24-5FCD-03FB42EBB459}"/>
              </a:ext>
            </a:extLst>
          </p:cNvPr>
          <p:cNvSpPr txBox="1"/>
          <p:nvPr/>
        </p:nvSpPr>
        <p:spPr>
          <a:xfrm>
            <a:off x="10425898" y="4681298"/>
            <a:ext cx="1013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u="sng" dirty="0">
                <a:solidFill>
                  <a:schemeClr val="accent5"/>
                </a:solidFill>
              </a:rPr>
              <a:t>마이 페이지</a:t>
            </a: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xmlns="" id="{E14AFF29-CD69-EFCB-0422-8353F1366D9E}"/>
              </a:ext>
            </a:extLst>
          </p:cNvPr>
          <p:cNvCxnSpPr>
            <a:cxnSpLocks/>
          </p:cNvCxnSpPr>
          <p:nvPr/>
        </p:nvCxnSpPr>
        <p:spPr>
          <a:xfrm>
            <a:off x="9895807" y="5055354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4C4FC3B3-41E3-931A-78C8-A25320A8B15B}"/>
              </a:ext>
            </a:extLst>
          </p:cNvPr>
          <p:cNvSpPr txBox="1"/>
          <p:nvPr/>
        </p:nvSpPr>
        <p:spPr>
          <a:xfrm>
            <a:off x="9806149" y="5722481"/>
            <a:ext cx="1802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badi" panose="020B0604020202020204" pitchFamily="34" charset="0"/>
              </a:rPr>
              <a:t>가이드 등록하기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464FDDC-363C-5E32-065C-37223496D4E1}"/>
              </a:ext>
            </a:extLst>
          </p:cNvPr>
          <p:cNvSpPr txBox="1"/>
          <p:nvPr/>
        </p:nvSpPr>
        <p:spPr>
          <a:xfrm>
            <a:off x="9826412" y="6695887"/>
            <a:ext cx="1086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badi" panose="020B0604020202020204" pitchFamily="34" charset="0"/>
              </a:rPr>
              <a:t>로그인</a:t>
            </a: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xmlns="" id="{48A3A500-8C7E-A543-3AB9-DDBA807D3E62}"/>
              </a:ext>
            </a:extLst>
          </p:cNvPr>
          <p:cNvCxnSpPr>
            <a:cxnSpLocks/>
          </p:cNvCxnSpPr>
          <p:nvPr/>
        </p:nvCxnSpPr>
        <p:spPr>
          <a:xfrm>
            <a:off x="9876586" y="5035804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xmlns="" id="{891CF833-D258-F472-217C-4452B18263E0}"/>
              </a:ext>
            </a:extLst>
          </p:cNvPr>
          <p:cNvCxnSpPr>
            <a:cxnSpLocks/>
          </p:cNvCxnSpPr>
          <p:nvPr/>
        </p:nvCxnSpPr>
        <p:spPr>
          <a:xfrm>
            <a:off x="9891868" y="5545677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0241F19D-B8E3-436A-1184-351DF74E185D}"/>
              </a:ext>
            </a:extLst>
          </p:cNvPr>
          <p:cNvSpPr txBox="1"/>
          <p:nvPr/>
        </p:nvSpPr>
        <p:spPr>
          <a:xfrm>
            <a:off x="9826411" y="5168202"/>
            <a:ext cx="1802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badi" panose="020B0604020202020204" pitchFamily="34" charset="0"/>
              </a:rPr>
              <a:t>메시지함</a:t>
            </a:r>
            <a:endParaRPr lang="en-US" altLang="ko-KR" sz="1200" dirty="0">
              <a:latin typeface="Abadi" panose="020B0604020202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782A9DE-452B-6967-5E4A-B5BF9816D56B}"/>
              </a:ext>
            </a:extLst>
          </p:cNvPr>
          <p:cNvSpPr txBox="1"/>
          <p:nvPr/>
        </p:nvSpPr>
        <p:spPr>
          <a:xfrm>
            <a:off x="9809667" y="6202344"/>
            <a:ext cx="1231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Abadi" panose="020B0604020202020204" pitchFamily="34" charset="0"/>
              </a:rPr>
              <a:t>숙소 등록하기</a:t>
            </a:r>
            <a:endParaRPr lang="ko-KR" altLang="en-US" sz="1200" dirty="0">
              <a:latin typeface="Abadi" panose="020B0604020202020204" pitchFamily="34" charset="0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xmlns="" id="{9D2867E6-6A41-57D3-8E72-743DF301DEBB}"/>
              </a:ext>
            </a:extLst>
          </p:cNvPr>
          <p:cNvCxnSpPr>
            <a:cxnSpLocks/>
          </p:cNvCxnSpPr>
          <p:nvPr/>
        </p:nvCxnSpPr>
        <p:spPr>
          <a:xfrm>
            <a:off x="9826411" y="6562143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FA552E22-46E2-915E-3615-4A3141170D36}"/>
              </a:ext>
            </a:extLst>
          </p:cNvPr>
          <p:cNvSpPr txBox="1"/>
          <p:nvPr/>
        </p:nvSpPr>
        <p:spPr>
          <a:xfrm>
            <a:off x="9826412" y="7135619"/>
            <a:ext cx="1086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badi" panose="020B0604020202020204" pitchFamily="34" charset="0"/>
              </a:rPr>
              <a:t>회원가입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99558" y="221053"/>
            <a:ext cx="6890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ko-KR" altLang="en-US" sz="1000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544368" y="210265"/>
            <a:ext cx="7637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ko-KR" altLang="en-US" sz="1000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1761688" y="5000450"/>
            <a:ext cx="2332138" cy="376938"/>
          </a:xfrm>
          <a:prstGeom prst="roundRect">
            <a:avLst/>
          </a:prstGeom>
          <a:solidFill>
            <a:srgbClr val="F8F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3514567" y="5242097"/>
            <a:ext cx="5069472" cy="55753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검색하기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51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0360"/>
            <a:ext cx="12191999" cy="13923169"/>
          </a:xfrm>
          <a:prstGeom prst="rect">
            <a:avLst/>
          </a:prstGeom>
        </p:spPr>
      </p:pic>
      <p:sp>
        <p:nvSpPr>
          <p:cNvPr id="17" name="AutoShape 2" descr="30 + 무료 하트 구름 &amp; 구름 이미지 - Pixaba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0" y="128070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l="22721" t="13011" r="19353" b="27409"/>
          <a:stretch/>
        </p:blipFill>
        <p:spPr>
          <a:xfrm>
            <a:off x="11008881" y="159918"/>
            <a:ext cx="407324" cy="349134"/>
          </a:xfrm>
          <a:prstGeom prst="flowChartConnector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3" t="35240" r="72944" b="27375"/>
          <a:stretch/>
        </p:blipFill>
        <p:spPr>
          <a:xfrm>
            <a:off x="4823621" y="127704"/>
            <a:ext cx="399011" cy="38238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" t="12712" r="5154" b="7936"/>
          <a:stretch/>
        </p:blipFill>
        <p:spPr>
          <a:xfrm>
            <a:off x="5222632" y="133999"/>
            <a:ext cx="1280160" cy="332509"/>
          </a:xfrm>
          <a:prstGeom prst="snip2DiagRect">
            <a:avLst>
              <a:gd name="adj1" fmla="val 0"/>
              <a:gd name="adj2" fmla="val 34592"/>
            </a:avLst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7407874" y="8772945"/>
            <a:ext cx="2078886" cy="3331154"/>
          </a:xfrm>
          <a:prstGeom prst="roundRect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4768209" y="8772945"/>
            <a:ext cx="2189006" cy="3331154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2394121" y="8772945"/>
            <a:ext cx="2078886" cy="3331154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835127" y="3352036"/>
            <a:ext cx="1212333" cy="991764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Oh My </a:t>
            </a:r>
          </a:p>
          <a:p>
            <a:pPr algn="ctr"/>
            <a:r>
              <a:rPr lang="ko-KR" alt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여행지 </a:t>
            </a:r>
            <a:endParaRPr lang="en-US" altLang="ko-KR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ko-KR" alt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테스트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94639" y="8306145"/>
            <a:ext cx="3459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ea typeface="문체부 쓰기 정체" panose="02030609000101010101" pitchFamily="17" charset="-127"/>
              </a:rPr>
              <a:t>OMG</a:t>
            </a:r>
            <a:r>
              <a:rPr lang="ko-KR" altLang="en-US" sz="2000" dirty="0" smtClean="0">
                <a:ea typeface="문체부 쓰기 정체" panose="02030609000101010101" pitchFamily="17" charset="-127"/>
              </a:rPr>
              <a:t>의 테마 여행지</a:t>
            </a:r>
            <a:endParaRPr lang="ko-KR" altLang="en-US" sz="2000" dirty="0">
              <a:ea typeface="문체부 쓰기 정체" panose="02030609000101010101" pitchFamily="17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9"/>
          <a:srcRect l="1321" t="16007" r="76353" b="19465"/>
          <a:stretch/>
        </p:blipFill>
        <p:spPr>
          <a:xfrm>
            <a:off x="1370259" y="248610"/>
            <a:ext cx="1704640" cy="31340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16542" y="251390"/>
            <a:ext cx="653715" cy="292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선택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10"/>
          <a:srcRect r="16412"/>
          <a:stretch/>
        </p:blipFill>
        <p:spPr>
          <a:xfrm>
            <a:off x="2329561" y="6573878"/>
            <a:ext cx="7157199" cy="175254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386443" y="6173768"/>
            <a:ext cx="2812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ea typeface="문체부 쓰기 정체" panose="02030609000101010101" pitchFamily="17" charset="-127"/>
              </a:rPr>
              <a:t>대한민국 추천 여행지</a:t>
            </a:r>
            <a:endParaRPr lang="ko-KR" altLang="en-US" sz="2000" dirty="0">
              <a:ea typeface="문체부 쓰기 정체" panose="02030609000101010101" pitchFamily="17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406616" y="3582075"/>
            <a:ext cx="2772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ea typeface="문체부 쓰기 정체" panose="02030609000101010101" pitchFamily="17" charset="-127"/>
              </a:rPr>
              <a:t>인기 많은 해외 여행지</a:t>
            </a:r>
            <a:endParaRPr lang="ko-KR" altLang="en-US" sz="2000" dirty="0">
              <a:ea typeface="문체부 쓰기 정체" panose="02030609000101010101" pitchFamily="17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2677821" y="762074"/>
            <a:ext cx="1188039" cy="3827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ea typeface="문체부 쓰기 정체" panose="02030609000101010101" pitchFamily="17" charset="-127"/>
              </a:rPr>
              <a:t>여행지</a:t>
            </a:r>
            <a:endParaRPr lang="ko-KR" altLang="en-US" sz="1050" dirty="0">
              <a:ea typeface="문체부 쓰기 정체" panose="02030609000101010101" pitchFamily="17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6034805" y="760687"/>
            <a:ext cx="1188039" cy="3827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ea typeface="문체부 쓰기 정체" panose="02030609000101010101" pitchFamily="17" charset="-127"/>
              </a:rPr>
              <a:t>투어</a:t>
            </a:r>
            <a:endParaRPr lang="ko-KR" altLang="en-US" sz="1050" dirty="0">
              <a:ea typeface="문체부 쓰기 정체" panose="02030609000101010101" pitchFamily="17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4356313" y="783037"/>
            <a:ext cx="1188039" cy="3827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ea typeface="문체부 쓰기 정체" panose="02030609000101010101" pitchFamily="17" charset="-127"/>
              </a:rPr>
              <a:t>숙소</a:t>
            </a:r>
            <a:endParaRPr lang="ko-KR" altLang="en-US" sz="1050" dirty="0">
              <a:ea typeface="문체부 쓰기 정체" panose="02030609000101010101" pitchFamily="17" charset="-127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7713297" y="783036"/>
            <a:ext cx="1188039" cy="3827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ea typeface="문체부 쓰기 정체" panose="02030609000101010101" pitchFamily="17" charset="-127"/>
              </a:rPr>
              <a:t>게시판</a:t>
            </a:r>
            <a:endParaRPr lang="ko-KR" altLang="en-US" sz="1050" dirty="0">
              <a:ea typeface="문체부 쓰기 정체" panose="02030609000101010101" pitchFamily="17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60325" y="1407776"/>
            <a:ext cx="2283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ea typeface="문체부 쓰기 정체" panose="02030609000101010101" pitchFamily="17" charset="-127"/>
              </a:rPr>
              <a:t>3</a:t>
            </a:r>
            <a:r>
              <a:rPr lang="ko-KR" altLang="en-US" sz="2000" dirty="0" smtClean="0">
                <a:ea typeface="문체부 쓰기 정체" panose="02030609000101010101" pitchFamily="17" charset="-127"/>
              </a:rPr>
              <a:t>월의 추천 여행지</a:t>
            </a:r>
            <a:endParaRPr lang="ko-KR" altLang="en-US" sz="2000" dirty="0">
              <a:ea typeface="문체부 쓰기 정체" panose="02030609000101010101" pitchFamily="17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58555" y="1978610"/>
            <a:ext cx="5468734" cy="13734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25835" y="4212224"/>
            <a:ext cx="6883395" cy="1383266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1242019" y="2822215"/>
            <a:ext cx="398547" cy="37912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9" name="타원 28"/>
          <p:cNvSpPr/>
          <p:nvPr/>
        </p:nvSpPr>
        <p:spPr>
          <a:xfrm>
            <a:off x="2791787" y="6254818"/>
            <a:ext cx="398547" cy="37912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2" name="타원 31"/>
          <p:cNvSpPr/>
          <p:nvPr/>
        </p:nvSpPr>
        <p:spPr>
          <a:xfrm>
            <a:off x="1242019" y="8830466"/>
            <a:ext cx="398547" cy="37912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9026" y="4416047"/>
            <a:ext cx="1364531" cy="1123934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2094295" y="12233867"/>
            <a:ext cx="1394984" cy="431800"/>
          </a:xfrm>
          <a:prstGeom prst="roundRect">
            <a:avLst/>
          </a:prstGeom>
          <a:solidFill>
            <a:schemeClr val="tx2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ea typeface="문체부 쓰기 정체" panose="02030609000101010101" pitchFamily="17" charset="-127"/>
              </a:rPr>
              <a:t>바 다</a:t>
            </a:r>
            <a:endParaRPr lang="ko-KR" altLang="en-US" dirty="0">
              <a:ea typeface="문체부 쓰기 정체" panose="02030609000101010101" pitchFamily="17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210668" y="12233867"/>
            <a:ext cx="1394984" cy="431800"/>
          </a:xfrm>
          <a:prstGeom prst="roundRect">
            <a:avLst/>
          </a:prstGeom>
          <a:solidFill>
            <a:schemeClr val="tx2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ea typeface="문체부 쓰기 정체" panose="02030609000101010101" pitchFamily="17" charset="-127"/>
              </a:rPr>
              <a:t>유적 탐험</a:t>
            </a:r>
            <a:endParaRPr lang="ko-KR" altLang="en-US" dirty="0">
              <a:ea typeface="문체부 쓰기 정체" panose="02030609000101010101" pitchFamily="17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8203844" y="12233867"/>
            <a:ext cx="1394984" cy="431800"/>
          </a:xfrm>
          <a:prstGeom prst="roundRect">
            <a:avLst/>
          </a:prstGeom>
          <a:solidFill>
            <a:schemeClr val="tx2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ea typeface="문체부 쓰기 정체" panose="02030609000101010101" pitchFamily="17" charset="-127"/>
              </a:rPr>
              <a:t>섬</a:t>
            </a:r>
            <a:endParaRPr lang="ko-KR" altLang="en-US" dirty="0">
              <a:ea typeface="문체부 쓰기 정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045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utoShape 2" descr="30 + 무료 하트 구름 &amp; 구름 이미지 - Pixaba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3" name="모서리가 둥근 직사각형 82"/>
          <p:cNvSpPr/>
          <p:nvPr/>
        </p:nvSpPr>
        <p:spPr>
          <a:xfrm>
            <a:off x="5609687" y="160338"/>
            <a:ext cx="1212333" cy="991764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Oh My </a:t>
            </a:r>
          </a:p>
          <a:p>
            <a:pPr algn="ctr"/>
            <a:r>
              <a:rPr lang="ko-KR" alt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여행지 </a:t>
            </a:r>
            <a:endParaRPr lang="en-US" altLang="ko-KR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ko-KR" alt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테스트</a:t>
            </a:r>
            <a:endParaRPr lang="ko-KR" altLang="en-US" dirty="0"/>
          </a:p>
        </p:txBody>
      </p:sp>
      <p:sp>
        <p:nvSpPr>
          <p:cNvPr id="12" name="오른쪽 화살표 11"/>
          <p:cNvSpPr/>
          <p:nvPr/>
        </p:nvSpPr>
        <p:spPr>
          <a:xfrm>
            <a:off x="5753408" y="3312013"/>
            <a:ext cx="924889" cy="5440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20" y="1275544"/>
            <a:ext cx="5576888" cy="46169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875" y="1371196"/>
            <a:ext cx="5373074" cy="442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3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064" y="-360614"/>
            <a:ext cx="12192000" cy="2059823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950" y="166687"/>
            <a:ext cx="3848100" cy="6524625"/>
          </a:xfrm>
          <a:prstGeom prst="rect">
            <a:avLst/>
          </a:prstGeom>
        </p:spPr>
      </p:pic>
      <p:pic>
        <p:nvPicPr>
          <p:cNvPr id="1030" name="Picture 6" descr="https://dynamic-media-cdn.tripadvisor.com/media/photo-o/0d/79/46/9e/caption.jpg?w=1200&amp;h=-1&amp;s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4" y="1203247"/>
            <a:ext cx="12145872" cy="354446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utoShape 2" descr="30 + 무료 하트 구름 &amp; 구름 이미지 - Pixaba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0" y="117360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2648638" y="761173"/>
            <a:ext cx="1188039" cy="3827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ea typeface="문체부 쓰기 정체" panose="02030609000101010101" pitchFamily="17" charset="-127"/>
              </a:rPr>
              <a:t>여행지</a:t>
            </a:r>
            <a:endParaRPr lang="ko-KR" altLang="en-US" sz="1050" dirty="0">
              <a:ea typeface="문체부 쓰기 정체" panose="02030609000101010101" pitchFamily="17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005622" y="759786"/>
            <a:ext cx="1188039" cy="3827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ea typeface="문체부 쓰기 정체" panose="02030609000101010101" pitchFamily="17" charset="-127"/>
              </a:rPr>
              <a:t>투어</a:t>
            </a:r>
            <a:endParaRPr lang="ko-KR" altLang="en-US" sz="1050" dirty="0">
              <a:ea typeface="문체부 쓰기 정체" panose="02030609000101010101" pitchFamily="17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327130" y="782136"/>
            <a:ext cx="1188039" cy="3827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ea typeface="문체부 쓰기 정체" panose="02030609000101010101" pitchFamily="17" charset="-127"/>
              </a:rPr>
              <a:t>숙소</a:t>
            </a:r>
            <a:endParaRPr lang="ko-KR" altLang="en-US" sz="1050" dirty="0">
              <a:ea typeface="문체부 쓰기 정체" panose="02030609000101010101" pitchFamily="17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7684114" y="782135"/>
            <a:ext cx="1188039" cy="3827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ea typeface="문체부 쓰기 정체" panose="02030609000101010101" pitchFamily="17" charset="-127"/>
              </a:rPr>
              <a:t>게시판</a:t>
            </a:r>
            <a:endParaRPr lang="ko-KR" altLang="en-US" sz="1050" dirty="0">
              <a:ea typeface="문체부 쓰기 정체" panose="02030609000101010101" pitchFamily="17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/>
          <a:srcRect l="32623" t="22001" r="30593" b="8296"/>
          <a:stretch/>
        </p:blipFill>
        <p:spPr>
          <a:xfrm>
            <a:off x="10595976" y="3692483"/>
            <a:ext cx="1441379" cy="9113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875421" y="1364745"/>
            <a:ext cx="2291436" cy="595823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제주도</a:t>
            </a:r>
            <a:endParaRPr lang="ko-KR" altLang="en-US" sz="4000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374" y="1873708"/>
            <a:ext cx="3187497" cy="279514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2" name="직사각형 11"/>
          <p:cNvSpPr/>
          <p:nvPr/>
        </p:nvSpPr>
        <p:spPr>
          <a:xfrm>
            <a:off x="10782189" y="3431737"/>
            <a:ext cx="1134059" cy="192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지도 자세히 보기</a:t>
            </a:r>
            <a:endParaRPr lang="ko-KR" altLang="en-US" sz="9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55366" y="4893254"/>
            <a:ext cx="5711541" cy="210689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3333" y="13126941"/>
            <a:ext cx="2534061" cy="138481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67654" y="13126940"/>
            <a:ext cx="2538820" cy="1384811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145171" y="11274853"/>
            <a:ext cx="2765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제주도 추천 </a:t>
            </a:r>
            <a:r>
              <a:rPr lang="en-US" altLang="ko-KR" sz="1400" b="1" dirty="0" smtClean="0"/>
              <a:t>/ </a:t>
            </a:r>
            <a:r>
              <a:rPr lang="ko-KR" altLang="en-US" sz="1400" b="1" dirty="0" smtClean="0"/>
              <a:t>인기 숙소</a:t>
            </a:r>
            <a:endParaRPr lang="ko-KR" altLang="en-US" sz="1400" b="1" dirty="0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33333" y="14717301"/>
            <a:ext cx="2538820" cy="1384811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45171" y="14717301"/>
            <a:ext cx="2534061" cy="1384811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4820884" y="14027709"/>
            <a:ext cx="739303" cy="356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바로가기</a:t>
            </a:r>
            <a:endParaRPr lang="ko-KR" altLang="en-US" sz="1000" dirty="0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8027603" y="14027708"/>
            <a:ext cx="739303" cy="356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바로가기</a:t>
            </a:r>
            <a:endParaRPr lang="ko-KR" altLang="en-US" sz="1000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4820884" y="15642793"/>
            <a:ext cx="739303" cy="356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바로가기</a:t>
            </a:r>
            <a:endParaRPr lang="ko-KR" altLang="en-US" sz="1000" dirty="0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8020050" y="15642792"/>
            <a:ext cx="739303" cy="356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바로가기</a:t>
            </a:r>
            <a:endParaRPr lang="ko-KR" altLang="en-US" sz="1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55366" y="7712141"/>
            <a:ext cx="5711541" cy="47247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45171" y="12630417"/>
            <a:ext cx="17400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숙소보러</a:t>
            </a:r>
            <a:r>
              <a:rPr lang="ko-KR" altLang="en-US" dirty="0" smtClean="0"/>
              <a:t> 가기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20261" y="7226522"/>
            <a:ext cx="6381750" cy="419100"/>
          </a:xfrm>
          <a:prstGeom prst="rect">
            <a:avLst/>
          </a:prstGeom>
        </p:spPr>
      </p:pic>
      <p:sp>
        <p:nvSpPr>
          <p:cNvPr id="36" name="타원 35"/>
          <p:cNvSpPr/>
          <p:nvPr/>
        </p:nvSpPr>
        <p:spPr>
          <a:xfrm>
            <a:off x="2520987" y="9384940"/>
            <a:ext cx="398547" cy="37912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6" name="아래쪽 화살표 5"/>
          <p:cNvSpPr/>
          <p:nvPr/>
        </p:nvSpPr>
        <p:spPr>
          <a:xfrm>
            <a:off x="10782189" y="4786338"/>
            <a:ext cx="247172" cy="9898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7"/>
          <a:srcRect l="32623" t="22001" r="30593" b="8296"/>
          <a:stretch/>
        </p:blipFill>
        <p:spPr>
          <a:xfrm>
            <a:off x="9373803" y="5946700"/>
            <a:ext cx="2687140" cy="16989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71093" y="7712141"/>
            <a:ext cx="2251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지도 팝업 통해서 지역 </a:t>
            </a:r>
            <a:r>
              <a:rPr lang="ko-KR" altLang="en-US" sz="1000" dirty="0" err="1" smtClean="0"/>
              <a:t>선택시</a:t>
            </a:r>
            <a:r>
              <a:rPr lang="ko-KR" altLang="en-US" sz="1000" dirty="0" smtClean="0"/>
              <a:t> 바로 숙소 페이지로 이동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6148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8694"/>
            <a:ext cx="12192000" cy="20598238"/>
          </a:xfrm>
          <a:prstGeom prst="rect">
            <a:avLst/>
          </a:prstGeom>
        </p:spPr>
      </p:pic>
      <p:sp>
        <p:nvSpPr>
          <p:cNvPr id="17" name="AutoShape 2" descr="30 + 무료 하트 구름 &amp; 구름 이미지 - Pixaba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0" y="117360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2648638" y="761173"/>
            <a:ext cx="1188039" cy="3827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ea typeface="문체부 쓰기 정체" panose="02030609000101010101" pitchFamily="17" charset="-127"/>
              </a:rPr>
              <a:t>여행지</a:t>
            </a:r>
            <a:endParaRPr lang="ko-KR" altLang="en-US" sz="1050" dirty="0">
              <a:ea typeface="문체부 쓰기 정체" panose="02030609000101010101" pitchFamily="17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005622" y="759786"/>
            <a:ext cx="1188039" cy="3827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ea typeface="문체부 쓰기 정체" panose="02030609000101010101" pitchFamily="17" charset="-127"/>
              </a:rPr>
              <a:t>투어</a:t>
            </a:r>
            <a:endParaRPr lang="ko-KR" altLang="en-US" sz="1050" dirty="0">
              <a:ea typeface="문체부 쓰기 정체" panose="02030609000101010101" pitchFamily="17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327130" y="782136"/>
            <a:ext cx="1188039" cy="3827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ea typeface="문체부 쓰기 정체" panose="02030609000101010101" pitchFamily="17" charset="-127"/>
              </a:rPr>
              <a:t>숙소</a:t>
            </a:r>
            <a:endParaRPr lang="ko-KR" altLang="en-US" sz="1050" dirty="0">
              <a:ea typeface="문체부 쓰기 정체" panose="02030609000101010101" pitchFamily="17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7684114" y="782135"/>
            <a:ext cx="1188039" cy="3827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ea typeface="문체부 쓰기 정체" panose="02030609000101010101" pitchFamily="17" charset="-127"/>
              </a:rPr>
              <a:t>게시판</a:t>
            </a:r>
            <a:endParaRPr lang="ko-KR" altLang="en-US" sz="1050" dirty="0">
              <a:ea typeface="문체부 쓰기 정체" panose="02030609000101010101" pitchFamily="17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75421" y="1364745"/>
            <a:ext cx="2291436" cy="595823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제주도</a:t>
            </a:r>
            <a:endParaRPr lang="ko-KR" altLang="en-US" sz="4000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0228" y="16417996"/>
            <a:ext cx="5711541" cy="47247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752" y="15855345"/>
            <a:ext cx="6381750" cy="4191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" y="1180759"/>
            <a:ext cx="12192001" cy="23606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9"/>
          <a:srcRect t="6177"/>
          <a:stretch/>
        </p:blipFill>
        <p:spPr>
          <a:xfrm>
            <a:off x="2996752" y="8393812"/>
            <a:ext cx="6553200" cy="6639876"/>
          </a:xfrm>
          <a:prstGeom prst="rect">
            <a:avLst/>
          </a:prstGeom>
        </p:spPr>
      </p:pic>
      <p:pic>
        <p:nvPicPr>
          <p:cNvPr id="2050" name="Picture 2" descr="제주들불축제 이미지 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913" y="4374903"/>
            <a:ext cx="5770139" cy="381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96752" y="3924713"/>
            <a:ext cx="2899223" cy="450190"/>
          </a:xfrm>
          <a:prstGeom prst="rect">
            <a:avLst/>
          </a:prstGeom>
        </p:spPr>
      </p:pic>
      <p:sp>
        <p:nvSpPr>
          <p:cNvPr id="39" name="모서리가 둥근 직사각형 38"/>
          <p:cNvSpPr/>
          <p:nvPr/>
        </p:nvSpPr>
        <p:spPr>
          <a:xfrm>
            <a:off x="705316" y="1229348"/>
            <a:ext cx="2291436" cy="595823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제주도</a:t>
            </a:r>
            <a:endParaRPr lang="ko-KR" altLang="en-US" sz="4000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-1" y="674427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0" y="1555149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12"/>
          <a:srcRect l="32623" t="22001" r="30593" b="8296"/>
          <a:stretch/>
        </p:blipFill>
        <p:spPr>
          <a:xfrm>
            <a:off x="10419270" y="2130103"/>
            <a:ext cx="1658699" cy="104869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0681589" y="3242705"/>
            <a:ext cx="1134059" cy="192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지도 자세히 보기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74151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0E2CF608-B108-2EF7-7F2E-BEFA45912D17}"/>
              </a:ext>
            </a:extLst>
          </p:cNvPr>
          <p:cNvSpPr/>
          <p:nvPr/>
        </p:nvSpPr>
        <p:spPr>
          <a:xfrm>
            <a:off x="3241771" y="2169083"/>
            <a:ext cx="4739780" cy="248512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AutoShape 2" descr="30 + 무료 하트 구름 &amp; 구름 이미지 - Pixabay">
            <a:extLst>
              <a:ext uri="{FF2B5EF4-FFF2-40B4-BE49-F238E27FC236}">
                <a16:creationId xmlns:a16="http://schemas.microsoft.com/office/drawing/2014/main" xmlns="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2722DD5D-00DE-6166-BAC7-A58123E263BF}"/>
              </a:ext>
            </a:extLst>
          </p:cNvPr>
          <p:cNvCxnSpPr/>
          <p:nvPr/>
        </p:nvCxnSpPr>
        <p:spPr>
          <a:xfrm>
            <a:off x="-107092" y="77965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796F0F8F-9C00-8045-3B1D-ABBDD064D47A}"/>
              </a:ext>
            </a:extLst>
          </p:cNvPr>
          <p:cNvSpPr txBox="1"/>
          <p:nvPr/>
        </p:nvSpPr>
        <p:spPr>
          <a:xfrm>
            <a:off x="3164410" y="1628794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회원가입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C731853-324F-D242-9024-9ECB86F46CD0}"/>
              </a:ext>
            </a:extLst>
          </p:cNvPr>
          <p:cNvSpPr txBox="1"/>
          <p:nvPr/>
        </p:nvSpPr>
        <p:spPr>
          <a:xfrm>
            <a:off x="4024066" y="2524095"/>
            <a:ext cx="3175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오마이트립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ko-KR" altLang="en-US" dirty="0"/>
              <a:t>회원가입이 완료되었습니다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04B66219-7902-FBFC-0379-91F98A1BFDB3}"/>
              </a:ext>
            </a:extLst>
          </p:cNvPr>
          <p:cNvSpPr txBox="1"/>
          <p:nvPr/>
        </p:nvSpPr>
        <p:spPr>
          <a:xfrm>
            <a:off x="4469862" y="3774403"/>
            <a:ext cx="2473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u="sng" dirty="0"/>
              <a:t>로그인 화면으로 가기</a:t>
            </a:r>
          </a:p>
        </p:txBody>
      </p:sp>
      <p:sp>
        <p:nvSpPr>
          <p:cNvPr id="14" name="타원 13"/>
          <p:cNvSpPr/>
          <p:nvPr/>
        </p:nvSpPr>
        <p:spPr>
          <a:xfrm>
            <a:off x="7733312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8177073" y="-1863849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8629822" y="-1863958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9133363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963690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19" name="타원 18"/>
          <p:cNvSpPr/>
          <p:nvPr/>
        </p:nvSpPr>
        <p:spPr>
          <a:xfrm>
            <a:off x="10131459" y="-1844297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10670685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21" name="타원 20"/>
          <p:cNvSpPr/>
          <p:nvPr/>
        </p:nvSpPr>
        <p:spPr>
          <a:xfrm>
            <a:off x="1120825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10</a:t>
            </a:r>
            <a:endParaRPr lang="ko-KR" altLang="en-US" sz="800" dirty="0"/>
          </a:p>
        </p:txBody>
      </p:sp>
      <p:sp>
        <p:nvSpPr>
          <p:cNvPr id="22" name="타원 21"/>
          <p:cNvSpPr/>
          <p:nvPr/>
        </p:nvSpPr>
        <p:spPr>
          <a:xfrm>
            <a:off x="6599642" y="3429528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3" name="타원 22"/>
          <p:cNvSpPr/>
          <p:nvPr/>
        </p:nvSpPr>
        <p:spPr>
          <a:xfrm>
            <a:off x="7301806" y="-1840124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9999558" y="221053"/>
            <a:ext cx="6890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ko-KR" altLang="en-US" sz="1000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544368" y="210265"/>
            <a:ext cx="7637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ko-KR" altLang="en-US" sz="1000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328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utoShape 2" descr="30 + 무료 하트 구름 &amp; 구름 이미지 - Pixaba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5681" y="757714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2648638" y="858553"/>
            <a:ext cx="1188039" cy="3827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ea typeface="문체부 쓰기 정체" panose="02030609000101010101" pitchFamily="17" charset="-127"/>
              </a:rPr>
              <a:t>여행지</a:t>
            </a:r>
            <a:endParaRPr lang="ko-KR" altLang="en-US" sz="1050" dirty="0">
              <a:ea typeface="문체부 쓰기 정체" panose="02030609000101010101" pitchFamily="17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005622" y="857166"/>
            <a:ext cx="1188039" cy="3827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ea typeface="문체부 쓰기 정체" panose="02030609000101010101" pitchFamily="17" charset="-127"/>
              </a:rPr>
              <a:t>투어</a:t>
            </a:r>
            <a:endParaRPr lang="ko-KR" altLang="en-US" sz="1050" dirty="0">
              <a:ea typeface="문체부 쓰기 정체" panose="02030609000101010101" pitchFamily="17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327130" y="879516"/>
            <a:ext cx="1188039" cy="3827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ea typeface="문체부 쓰기 정체" panose="02030609000101010101" pitchFamily="17" charset="-127"/>
              </a:rPr>
              <a:t>숙소</a:t>
            </a:r>
            <a:endParaRPr lang="ko-KR" altLang="en-US" sz="1050" dirty="0">
              <a:ea typeface="문체부 쓰기 정체" panose="02030609000101010101" pitchFamily="17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7684114" y="879515"/>
            <a:ext cx="1188039" cy="3827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ea typeface="문체부 쓰기 정체" panose="02030609000101010101" pitchFamily="17" charset="-127"/>
              </a:rPr>
              <a:t>게시판</a:t>
            </a:r>
            <a:endParaRPr lang="ko-KR" altLang="en-US" sz="1050" dirty="0">
              <a:ea typeface="문체부 쓰기 정체" panose="02030609000101010101" pitchFamily="17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81428" y="1363033"/>
            <a:ext cx="3459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ea typeface="문체부 쓰기 정체" panose="02030609000101010101" pitchFamily="17" charset="-127"/>
              </a:rPr>
              <a:t>OMG</a:t>
            </a:r>
            <a:r>
              <a:rPr lang="ko-KR" altLang="en-US" sz="2000" dirty="0" smtClean="0">
                <a:ea typeface="문체부 쓰기 정체" panose="02030609000101010101" pitchFamily="17" charset="-127"/>
              </a:rPr>
              <a:t>의 테마 여행지</a:t>
            </a:r>
            <a:endParaRPr lang="ko-KR" altLang="en-US" sz="2000" dirty="0">
              <a:ea typeface="문체부 쓰기 정체" panose="02030609000101010101" pitchFamily="17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3502093" y="1903183"/>
            <a:ext cx="1394984" cy="431800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ea typeface="문체부 쓰기 정체" panose="02030609000101010101" pitchFamily="17" charset="-127"/>
              </a:rPr>
              <a:t>바 다</a:t>
            </a:r>
            <a:endParaRPr lang="ko-KR" altLang="en-US" dirty="0">
              <a:ea typeface="문체부 쓰기 정체" panose="02030609000101010101" pitchFamily="17" charset="-127"/>
            </a:endParaRPr>
          </a:p>
        </p:txBody>
      </p:sp>
      <p:sp>
        <p:nvSpPr>
          <p:cNvPr id="15" name="object 9"/>
          <p:cNvSpPr/>
          <p:nvPr/>
        </p:nvSpPr>
        <p:spPr>
          <a:xfrm>
            <a:off x="2220132" y="2563483"/>
            <a:ext cx="932523" cy="290913"/>
          </a:xfrm>
          <a:custGeom>
            <a:avLst/>
            <a:gdLst/>
            <a:ahLst/>
            <a:cxnLst/>
            <a:rect l="l" t="t" r="r" b="b"/>
            <a:pathLst>
              <a:path w="2733675" h="852804">
                <a:moveTo>
                  <a:pt x="11681" y="116815"/>
                </a:moveTo>
                <a:lnTo>
                  <a:pt x="0" y="116816"/>
                </a:lnTo>
                <a:lnTo>
                  <a:pt x="0" y="735943"/>
                </a:lnTo>
                <a:lnTo>
                  <a:pt x="9180" y="781413"/>
                </a:lnTo>
                <a:lnTo>
                  <a:pt x="34214" y="818544"/>
                </a:lnTo>
                <a:lnTo>
                  <a:pt x="71346" y="843579"/>
                </a:lnTo>
                <a:lnTo>
                  <a:pt x="116816" y="852759"/>
                </a:lnTo>
                <a:lnTo>
                  <a:pt x="116816" y="841076"/>
                </a:lnTo>
                <a:lnTo>
                  <a:pt x="75893" y="832814"/>
                </a:lnTo>
                <a:lnTo>
                  <a:pt x="42474" y="810283"/>
                </a:lnTo>
                <a:lnTo>
                  <a:pt x="19943" y="776865"/>
                </a:lnTo>
                <a:lnTo>
                  <a:pt x="11681" y="735943"/>
                </a:lnTo>
                <a:lnTo>
                  <a:pt x="11681" y="116815"/>
                </a:lnTo>
                <a:close/>
              </a:path>
              <a:path w="2733675" h="852804">
                <a:moveTo>
                  <a:pt x="2616686" y="841076"/>
                </a:moveTo>
                <a:lnTo>
                  <a:pt x="116816" y="841076"/>
                </a:lnTo>
                <a:lnTo>
                  <a:pt x="116816" y="852759"/>
                </a:lnTo>
                <a:lnTo>
                  <a:pt x="2616686" y="852759"/>
                </a:lnTo>
                <a:lnTo>
                  <a:pt x="2616686" y="841076"/>
                </a:lnTo>
                <a:close/>
              </a:path>
              <a:path w="2733675" h="852804">
                <a:moveTo>
                  <a:pt x="2616686" y="0"/>
                </a:moveTo>
                <a:lnTo>
                  <a:pt x="2616686" y="11680"/>
                </a:lnTo>
                <a:lnTo>
                  <a:pt x="2657610" y="19942"/>
                </a:lnTo>
                <a:lnTo>
                  <a:pt x="2691028" y="42473"/>
                </a:lnTo>
                <a:lnTo>
                  <a:pt x="2713559" y="75892"/>
                </a:lnTo>
                <a:lnTo>
                  <a:pt x="2721821" y="116815"/>
                </a:lnTo>
                <a:lnTo>
                  <a:pt x="2721821" y="735943"/>
                </a:lnTo>
                <a:lnTo>
                  <a:pt x="2713559" y="776865"/>
                </a:lnTo>
                <a:lnTo>
                  <a:pt x="2691028" y="810283"/>
                </a:lnTo>
                <a:lnTo>
                  <a:pt x="2657610" y="832814"/>
                </a:lnTo>
                <a:lnTo>
                  <a:pt x="2616686" y="841076"/>
                </a:lnTo>
                <a:lnTo>
                  <a:pt x="2616686" y="852759"/>
                </a:lnTo>
                <a:lnTo>
                  <a:pt x="2662156" y="843579"/>
                </a:lnTo>
                <a:lnTo>
                  <a:pt x="2699288" y="818544"/>
                </a:lnTo>
                <a:lnTo>
                  <a:pt x="2724323" y="781413"/>
                </a:lnTo>
                <a:lnTo>
                  <a:pt x="2733503" y="735943"/>
                </a:lnTo>
                <a:lnTo>
                  <a:pt x="2733502" y="116815"/>
                </a:lnTo>
                <a:lnTo>
                  <a:pt x="2724323" y="71346"/>
                </a:lnTo>
                <a:lnTo>
                  <a:pt x="2699288" y="34214"/>
                </a:lnTo>
                <a:lnTo>
                  <a:pt x="2662156" y="9180"/>
                </a:lnTo>
                <a:lnTo>
                  <a:pt x="2616686" y="0"/>
                </a:lnTo>
                <a:close/>
              </a:path>
              <a:path w="2733675" h="852804">
                <a:moveTo>
                  <a:pt x="116816" y="0"/>
                </a:moveTo>
                <a:lnTo>
                  <a:pt x="71346" y="9180"/>
                </a:lnTo>
                <a:lnTo>
                  <a:pt x="34214" y="34214"/>
                </a:lnTo>
                <a:lnTo>
                  <a:pt x="9180" y="71346"/>
                </a:lnTo>
                <a:lnTo>
                  <a:pt x="0" y="116815"/>
                </a:lnTo>
                <a:lnTo>
                  <a:pt x="11681" y="116815"/>
                </a:lnTo>
                <a:lnTo>
                  <a:pt x="19943" y="75892"/>
                </a:lnTo>
                <a:lnTo>
                  <a:pt x="42474" y="42473"/>
                </a:lnTo>
                <a:lnTo>
                  <a:pt x="75893" y="19942"/>
                </a:lnTo>
                <a:lnTo>
                  <a:pt x="116816" y="11680"/>
                </a:lnTo>
                <a:lnTo>
                  <a:pt x="116816" y="0"/>
                </a:lnTo>
                <a:close/>
              </a:path>
              <a:path w="2733675" h="852804">
                <a:moveTo>
                  <a:pt x="2616686" y="0"/>
                </a:moveTo>
                <a:lnTo>
                  <a:pt x="116816" y="0"/>
                </a:lnTo>
                <a:lnTo>
                  <a:pt x="116816" y="11680"/>
                </a:lnTo>
                <a:lnTo>
                  <a:pt x="2616686" y="11680"/>
                </a:lnTo>
                <a:lnTo>
                  <a:pt x="26166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8" name="object 11"/>
          <p:cNvSpPr/>
          <p:nvPr/>
        </p:nvSpPr>
        <p:spPr>
          <a:xfrm>
            <a:off x="2222272" y="3567993"/>
            <a:ext cx="932523" cy="938292"/>
          </a:xfrm>
          <a:custGeom>
            <a:avLst/>
            <a:gdLst/>
            <a:ahLst/>
            <a:cxnLst/>
            <a:rect l="l" t="t" r="r" b="b"/>
            <a:pathLst>
              <a:path w="2733675" h="3107690">
                <a:moveTo>
                  <a:pt x="11681" y="116815"/>
                </a:moveTo>
                <a:lnTo>
                  <a:pt x="0" y="116816"/>
                </a:lnTo>
                <a:lnTo>
                  <a:pt x="0" y="2990499"/>
                </a:lnTo>
                <a:lnTo>
                  <a:pt x="9180" y="3035969"/>
                </a:lnTo>
                <a:lnTo>
                  <a:pt x="34214" y="3073100"/>
                </a:lnTo>
                <a:lnTo>
                  <a:pt x="71346" y="3098135"/>
                </a:lnTo>
                <a:lnTo>
                  <a:pt x="116816" y="3107315"/>
                </a:lnTo>
                <a:lnTo>
                  <a:pt x="116816" y="3095633"/>
                </a:lnTo>
                <a:lnTo>
                  <a:pt x="75893" y="3087371"/>
                </a:lnTo>
                <a:lnTo>
                  <a:pt x="42474" y="3064839"/>
                </a:lnTo>
                <a:lnTo>
                  <a:pt x="19943" y="3031421"/>
                </a:lnTo>
                <a:lnTo>
                  <a:pt x="11681" y="2990499"/>
                </a:lnTo>
                <a:lnTo>
                  <a:pt x="11681" y="116815"/>
                </a:lnTo>
                <a:close/>
              </a:path>
              <a:path w="2733675" h="3107690">
                <a:moveTo>
                  <a:pt x="2616686" y="3095633"/>
                </a:moveTo>
                <a:lnTo>
                  <a:pt x="116816" y="3095633"/>
                </a:lnTo>
                <a:lnTo>
                  <a:pt x="116816" y="3107315"/>
                </a:lnTo>
                <a:lnTo>
                  <a:pt x="2616686" y="3107315"/>
                </a:lnTo>
                <a:lnTo>
                  <a:pt x="2616686" y="3095633"/>
                </a:lnTo>
                <a:close/>
              </a:path>
              <a:path w="2733675" h="3107690">
                <a:moveTo>
                  <a:pt x="2616686" y="0"/>
                </a:moveTo>
                <a:lnTo>
                  <a:pt x="2616686" y="11680"/>
                </a:lnTo>
                <a:lnTo>
                  <a:pt x="2657610" y="19942"/>
                </a:lnTo>
                <a:lnTo>
                  <a:pt x="2691028" y="42474"/>
                </a:lnTo>
                <a:lnTo>
                  <a:pt x="2713559" y="75892"/>
                </a:lnTo>
                <a:lnTo>
                  <a:pt x="2721821" y="116815"/>
                </a:lnTo>
                <a:lnTo>
                  <a:pt x="2721821" y="2990499"/>
                </a:lnTo>
                <a:lnTo>
                  <a:pt x="2713559" y="3031421"/>
                </a:lnTo>
                <a:lnTo>
                  <a:pt x="2691028" y="3064839"/>
                </a:lnTo>
                <a:lnTo>
                  <a:pt x="2657610" y="3087371"/>
                </a:lnTo>
                <a:lnTo>
                  <a:pt x="2616686" y="3095633"/>
                </a:lnTo>
                <a:lnTo>
                  <a:pt x="2616686" y="3107315"/>
                </a:lnTo>
                <a:lnTo>
                  <a:pt x="2662156" y="3098135"/>
                </a:lnTo>
                <a:lnTo>
                  <a:pt x="2699288" y="3073100"/>
                </a:lnTo>
                <a:lnTo>
                  <a:pt x="2724323" y="3035969"/>
                </a:lnTo>
                <a:lnTo>
                  <a:pt x="2733503" y="2990499"/>
                </a:lnTo>
                <a:lnTo>
                  <a:pt x="2733502" y="116815"/>
                </a:lnTo>
                <a:lnTo>
                  <a:pt x="2724323" y="71346"/>
                </a:lnTo>
                <a:lnTo>
                  <a:pt x="2699288" y="34214"/>
                </a:lnTo>
                <a:lnTo>
                  <a:pt x="2662156" y="9180"/>
                </a:lnTo>
                <a:lnTo>
                  <a:pt x="2616686" y="0"/>
                </a:lnTo>
                <a:close/>
              </a:path>
              <a:path w="2733675" h="3107690">
                <a:moveTo>
                  <a:pt x="116816" y="0"/>
                </a:moveTo>
                <a:lnTo>
                  <a:pt x="71346" y="9180"/>
                </a:lnTo>
                <a:lnTo>
                  <a:pt x="34214" y="34214"/>
                </a:lnTo>
                <a:lnTo>
                  <a:pt x="9180" y="71346"/>
                </a:lnTo>
                <a:lnTo>
                  <a:pt x="0" y="116815"/>
                </a:lnTo>
                <a:lnTo>
                  <a:pt x="11681" y="116815"/>
                </a:lnTo>
                <a:lnTo>
                  <a:pt x="19943" y="75892"/>
                </a:lnTo>
                <a:lnTo>
                  <a:pt x="42474" y="42474"/>
                </a:lnTo>
                <a:lnTo>
                  <a:pt x="75893" y="19942"/>
                </a:lnTo>
                <a:lnTo>
                  <a:pt x="116816" y="11680"/>
                </a:lnTo>
                <a:lnTo>
                  <a:pt x="116816" y="0"/>
                </a:lnTo>
                <a:close/>
              </a:path>
              <a:path w="2733675" h="3107690">
                <a:moveTo>
                  <a:pt x="2616686" y="0"/>
                </a:moveTo>
                <a:lnTo>
                  <a:pt x="116816" y="0"/>
                </a:lnTo>
                <a:lnTo>
                  <a:pt x="116816" y="11680"/>
                </a:lnTo>
                <a:lnTo>
                  <a:pt x="2616686" y="11680"/>
                </a:lnTo>
                <a:lnTo>
                  <a:pt x="26166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21" name="object 15"/>
          <p:cNvSpPr/>
          <p:nvPr/>
        </p:nvSpPr>
        <p:spPr>
          <a:xfrm>
            <a:off x="2220133" y="4617815"/>
            <a:ext cx="932523" cy="880168"/>
          </a:xfrm>
          <a:custGeom>
            <a:avLst/>
            <a:gdLst/>
            <a:ahLst/>
            <a:cxnLst/>
            <a:rect l="l" t="t" r="r" b="b"/>
            <a:pathLst>
              <a:path w="2733675" h="2874009">
                <a:moveTo>
                  <a:pt x="11681" y="116816"/>
                </a:moveTo>
                <a:lnTo>
                  <a:pt x="0" y="116816"/>
                </a:lnTo>
                <a:lnTo>
                  <a:pt x="0" y="2756866"/>
                </a:lnTo>
                <a:lnTo>
                  <a:pt x="9180" y="2802336"/>
                </a:lnTo>
                <a:lnTo>
                  <a:pt x="34214" y="2839467"/>
                </a:lnTo>
                <a:lnTo>
                  <a:pt x="71346" y="2864502"/>
                </a:lnTo>
                <a:lnTo>
                  <a:pt x="116816" y="2873682"/>
                </a:lnTo>
                <a:lnTo>
                  <a:pt x="116816" y="2862000"/>
                </a:lnTo>
                <a:lnTo>
                  <a:pt x="75893" y="2853738"/>
                </a:lnTo>
                <a:lnTo>
                  <a:pt x="42474" y="2831207"/>
                </a:lnTo>
                <a:lnTo>
                  <a:pt x="19943" y="2797789"/>
                </a:lnTo>
                <a:lnTo>
                  <a:pt x="11681" y="2756866"/>
                </a:lnTo>
                <a:lnTo>
                  <a:pt x="11681" y="116816"/>
                </a:lnTo>
                <a:close/>
              </a:path>
              <a:path w="2733675" h="2874009">
                <a:moveTo>
                  <a:pt x="2616686" y="2862000"/>
                </a:moveTo>
                <a:lnTo>
                  <a:pt x="116816" y="2862000"/>
                </a:lnTo>
                <a:lnTo>
                  <a:pt x="116816" y="2873682"/>
                </a:lnTo>
                <a:lnTo>
                  <a:pt x="2616686" y="2873682"/>
                </a:lnTo>
                <a:lnTo>
                  <a:pt x="2616686" y="2862000"/>
                </a:lnTo>
                <a:close/>
              </a:path>
              <a:path w="2733675" h="2874009">
                <a:moveTo>
                  <a:pt x="2616686" y="0"/>
                </a:moveTo>
                <a:lnTo>
                  <a:pt x="2616686" y="11681"/>
                </a:lnTo>
                <a:lnTo>
                  <a:pt x="2657610" y="19943"/>
                </a:lnTo>
                <a:lnTo>
                  <a:pt x="2691028" y="42474"/>
                </a:lnTo>
                <a:lnTo>
                  <a:pt x="2713559" y="75892"/>
                </a:lnTo>
                <a:lnTo>
                  <a:pt x="2721821" y="116816"/>
                </a:lnTo>
                <a:lnTo>
                  <a:pt x="2721821" y="2756866"/>
                </a:lnTo>
                <a:lnTo>
                  <a:pt x="2713559" y="2797789"/>
                </a:lnTo>
                <a:lnTo>
                  <a:pt x="2691028" y="2831207"/>
                </a:lnTo>
                <a:lnTo>
                  <a:pt x="2657610" y="2853738"/>
                </a:lnTo>
                <a:lnTo>
                  <a:pt x="2616686" y="2862000"/>
                </a:lnTo>
                <a:lnTo>
                  <a:pt x="2616686" y="2873682"/>
                </a:lnTo>
                <a:lnTo>
                  <a:pt x="2662156" y="2864502"/>
                </a:lnTo>
                <a:lnTo>
                  <a:pt x="2699288" y="2839467"/>
                </a:lnTo>
                <a:lnTo>
                  <a:pt x="2724323" y="2802336"/>
                </a:lnTo>
                <a:lnTo>
                  <a:pt x="2733503" y="2756866"/>
                </a:lnTo>
                <a:lnTo>
                  <a:pt x="2733503" y="116816"/>
                </a:lnTo>
                <a:lnTo>
                  <a:pt x="2724323" y="71346"/>
                </a:lnTo>
                <a:lnTo>
                  <a:pt x="2699288" y="34214"/>
                </a:lnTo>
                <a:lnTo>
                  <a:pt x="2662156" y="9180"/>
                </a:lnTo>
                <a:lnTo>
                  <a:pt x="2616686" y="0"/>
                </a:lnTo>
                <a:close/>
              </a:path>
              <a:path w="2733675" h="2874009">
                <a:moveTo>
                  <a:pt x="116816" y="0"/>
                </a:moveTo>
                <a:lnTo>
                  <a:pt x="71346" y="9180"/>
                </a:lnTo>
                <a:lnTo>
                  <a:pt x="34214" y="34214"/>
                </a:lnTo>
                <a:lnTo>
                  <a:pt x="9180" y="71346"/>
                </a:lnTo>
                <a:lnTo>
                  <a:pt x="0" y="116816"/>
                </a:lnTo>
                <a:lnTo>
                  <a:pt x="11681" y="116816"/>
                </a:lnTo>
                <a:lnTo>
                  <a:pt x="19943" y="75892"/>
                </a:lnTo>
                <a:lnTo>
                  <a:pt x="42475" y="42474"/>
                </a:lnTo>
                <a:lnTo>
                  <a:pt x="75893" y="19943"/>
                </a:lnTo>
                <a:lnTo>
                  <a:pt x="116816" y="11681"/>
                </a:lnTo>
                <a:lnTo>
                  <a:pt x="116816" y="0"/>
                </a:lnTo>
                <a:close/>
              </a:path>
              <a:path w="2733675" h="2874009">
                <a:moveTo>
                  <a:pt x="2616686" y="0"/>
                </a:moveTo>
                <a:lnTo>
                  <a:pt x="116816" y="0"/>
                </a:lnTo>
                <a:lnTo>
                  <a:pt x="116816" y="11681"/>
                </a:lnTo>
                <a:lnTo>
                  <a:pt x="2616686" y="11681"/>
                </a:lnTo>
                <a:lnTo>
                  <a:pt x="26166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29" name="object 2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58136" y="2643497"/>
            <a:ext cx="143456" cy="1434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03236" y="2601218"/>
            <a:ext cx="5499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검색</a:t>
            </a:r>
            <a:endParaRPr lang="ko-KR" altLang="en-US" sz="800" dirty="0"/>
          </a:p>
        </p:txBody>
      </p:sp>
      <p:pic>
        <p:nvPicPr>
          <p:cNvPr id="67" name="object 3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25879" y="4316761"/>
            <a:ext cx="143456" cy="111577"/>
          </a:xfrm>
          <a:prstGeom prst="rect">
            <a:avLst/>
          </a:prstGeom>
        </p:spPr>
      </p:pic>
      <p:pic>
        <p:nvPicPr>
          <p:cNvPr id="68" name="object 3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25879" y="4138031"/>
            <a:ext cx="143456" cy="111577"/>
          </a:xfrm>
          <a:prstGeom prst="rect">
            <a:avLst/>
          </a:prstGeom>
        </p:spPr>
      </p:pic>
      <p:pic>
        <p:nvPicPr>
          <p:cNvPr id="69" name="object 3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18976" y="3958511"/>
            <a:ext cx="143456" cy="111577"/>
          </a:xfrm>
          <a:prstGeom prst="rect">
            <a:avLst/>
          </a:prstGeom>
        </p:spPr>
      </p:pic>
      <p:pic>
        <p:nvPicPr>
          <p:cNvPr id="70" name="object 3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15463" y="3777279"/>
            <a:ext cx="143456" cy="111577"/>
          </a:xfrm>
          <a:prstGeom prst="rect">
            <a:avLst/>
          </a:prstGeom>
        </p:spPr>
      </p:pic>
      <p:sp>
        <p:nvSpPr>
          <p:cNvPr id="71" name="직사각형 70"/>
          <p:cNvSpPr/>
          <p:nvPr/>
        </p:nvSpPr>
        <p:spPr>
          <a:xfrm>
            <a:off x="2348228" y="3604989"/>
            <a:ext cx="685832" cy="76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b="1" dirty="0" smtClean="0">
                <a:solidFill>
                  <a:schemeClr val="tx1"/>
                </a:solidFill>
              </a:rPr>
              <a:t>지역</a:t>
            </a:r>
            <a:endParaRPr lang="ko-KR" altLang="en-US" sz="400" b="1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2439385" y="3785074"/>
            <a:ext cx="303640" cy="76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b="1" dirty="0" smtClean="0">
                <a:solidFill>
                  <a:schemeClr val="tx1"/>
                </a:solidFill>
              </a:rPr>
              <a:t>국내</a:t>
            </a:r>
            <a:endParaRPr lang="ko-KR" altLang="en-US" sz="400" b="1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2439384" y="3962082"/>
            <a:ext cx="345833" cy="76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b="1" smtClean="0">
                <a:solidFill>
                  <a:schemeClr val="tx1"/>
                </a:solidFill>
              </a:rPr>
              <a:t>동남아</a:t>
            </a:r>
            <a:endParaRPr lang="ko-KR" altLang="en-US" sz="400" b="1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2439385" y="4152892"/>
            <a:ext cx="345832" cy="76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b="1" smtClean="0">
                <a:solidFill>
                  <a:schemeClr val="tx1"/>
                </a:solidFill>
              </a:rPr>
              <a:t>아시아</a:t>
            </a:r>
            <a:endParaRPr lang="ko-KR" altLang="en-US" sz="400" b="1" dirty="0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2447702" y="4330075"/>
            <a:ext cx="303640" cy="76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b="1" dirty="0" smtClean="0">
                <a:solidFill>
                  <a:schemeClr val="tx1"/>
                </a:solidFill>
              </a:rPr>
              <a:t>유럽</a:t>
            </a:r>
            <a:endParaRPr lang="ko-KR" altLang="en-US" sz="4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1355" y="4637655"/>
            <a:ext cx="718658" cy="79866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2558" y="2554489"/>
            <a:ext cx="5509595" cy="15918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2093" y="4222614"/>
            <a:ext cx="1540011" cy="154001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9711" y="4232328"/>
            <a:ext cx="1536116" cy="153029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73434" y="4222615"/>
            <a:ext cx="1551811" cy="1540010"/>
          </a:xfrm>
          <a:prstGeom prst="rect">
            <a:avLst/>
          </a:prstGeom>
        </p:spPr>
      </p:pic>
      <p:sp>
        <p:nvSpPr>
          <p:cNvPr id="79" name="모서리가 둥근 직사각형 78"/>
          <p:cNvSpPr/>
          <p:nvPr/>
        </p:nvSpPr>
        <p:spPr>
          <a:xfrm>
            <a:off x="3556169" y="5762625"/>
            <a:ext cx="1431857" cy="2952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[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하와이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]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빅아일랜드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5434158" y="5762625"/>
            <a:ext cx="1431857" cy="2952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[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제주도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]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애월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7333410" y="5762625"/>
            <a:ext cx="1431857" cy="2952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[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베트남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]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나트랑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3042" y="6323812"/>
            <a:ext cx="1540011" cy="1540011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58069" y="6343391"/>
            <a:ext cx="1536116" cy="1530297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90293" y="6343391"/>
            <a:ext cx="1551811" cy="1540010"/>
          </a:xfrm>
          <a:prstGeom prst="rect">
            <a:avLst/>
          </a:prstGeom>
        </p:spPr>
      </p:pic>
      <p:sp>
        <p:nvSpPr>
          <p:cNvPr id="91" name="모서리가 둥근 직사각형 90"/>
          <p:cNvSpPr/>
          <p:nvPr/>
        </p:nvSpPr>
        <p:spPr>
          <a:xfrm>
            <a:off x="3556169" y="7873688"/>
            <a:ext cx="1431857" cy="2952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[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하와이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]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빅아일랜드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92" name="모서리가 둥근 직사각형 91"/>
          <p:cNvSpPr/>
          <p:nvPr/>
        </p:nvSpPr>
        <p:spPr>
          <a:xfrm>
            <a:off x="5434158" y="7873688"/>
            <a:ext cx="1431857" cy="2952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[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제주도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]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애월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93" name="모서리가 둥근 직사각형 92"/>
          <p:cNvSpPr/>
          <p:nvPr/>
        </p:nvSpPr>
        <p:spPr>
          <a:xfrm>
            <a:off x="7333410" y="7873688"/>
            <a:ext cx="1431857" cy="2952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[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베트남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]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나트랑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94" name="모서리가 둥근 직사각형 93"/>
          <p:cNvSpPr/>
          <p:nvPr/>
        </p:nvSpPr>
        <p:spPr>
          <a:xfrm>
            <a:off x="5213645" y="1888750"/>
            <a:ext cx="1394984" cy="431800"/>
          </a:xfrm>
          <a:prstGeom prst="roundRect">
            <a:avLst/>
          </a:prstGeom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ea typeface="문체부 쓰기 정체" panose="02030609000101010101" pitchFamily="17" charset="-127"/>
              </a:rPr>
              <a:t>유적 탐험</a:t>
            </a:r>
            <a:endParaRPr lang="ko-KR" altLang="en-US" dirty="0">
              <a:ea typeface="문체부 쓰기 정체" panose="02030609000101010101" pitchFamily="17" charset="-127"/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6925197" y="1903183"/>
            <a:ext cx="1394984" cy="431800"/>
          </a:xfrm>
          <a:prstGeom prst="roundRect">
            <a:avLst/>
          </a:prstGeom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ea typeface="문체부 쓰기 정체" panose="02030609000101010101" pitchFamily="17" charset="-127"/>
              </a:rPr>
              <a:t>섬</a:t>
            </a:r>
            <a:endParaRPr lang="ko-KR" altLang="en-US" dirty="0">
              <a:ea typeface="문체부 쓰기 정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883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D4D857C3-1B3F-1C4A-E4A0-BAA1C2573862}"/>
              </a:ext>
            </a:extLst>
          </p:cNvPr>
          <p:cNvSpPr/>
          <p:nvPr/>
        </p:nvSpPr>
        <p:spPr>
          <a:xfrm>
            <a:off x="3154746" y="2253643"/>
            <a:ext cx="4135772" cy="22344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AutoShape 2" descr="30 + 무료 하트 구름 &amp; 구름 이미지 - Pixaba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5681" y="757714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sp>
        <p:nvSpPr>
          <p:cNvPr id="20" name="모서리가 둥근 직사각형 30">
            <a:extLst>
              <a:ext uri="{FF2B5EF4-FFF2-40B4-BE49-F238E27FC236}">
                <a16:creationId xmlns:a16="http://schemas.microsoft.com/office/drawing/2014/main" xmlns="" id="{1AD7DE4E-E853-70AA-8127-A9CB09D51B26}"/>
              </a:ext>
            </a:extLst>
          </p:cNvPr>
          <p:cNvSpPr/>
          <p:nvPr/>
        </p:nvSpPr>
        <p:spPr>
          <a:xfrm>
            <a:off x="3438372" y="3117957"/>
            <a:ext cx="1522379" cy="50583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아이디 찾기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3C41A7F-105C-535C-62BB-22492075EAF9}"/>
              </a:ext>
            </a:extLst>
          </p:cNvPr>
          <p:cNvSpPr txBox="1"/>
          <p:nvPr/>
        </p:nvSpPr>
        <p:spPr>
          <a:xfrm>
            <a:off x="3011270" y="1728436"/>
            <a:ext cx="23765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아이디</a:t>
            </a:r>
            <a:r>
              <a:rPr lang="en-US" altLang="ko-KR" sz="1600" dirty="0"/>
              <a:t>/</a:t>
            </a:r>
            <a:r>
              <a:rPr lang="ko-KR" altLang="en-US" sz="1600" dirty="0"/>
              <a:t>비밀번호 찾기</a:t>
            </a:r>
          </a:p>
        </p:txBody>
      </p:sp>
      <p:sp>
        <p:nvSpPr>
          <p:cNvPr id="22" name="모서리가 둥근 직사각형 10">
            <a:extLst>
              <a:ext uri="{FF2B5EF4-FFF2-40B4-BE49-F238E27FC236}">
                <a16:creationId xmlns:a16="http://schemas.microsoft.com/office/drawing/2014/main" xmlns="" id="{B5F98898-395F-D1C8-6D42-FA39F31273B4}"/>
              </a:ext>
            </a:extLst>
          </p:cNvPr>
          <p:cNvSpPr/>
          <p:nvPr/>
        </p:nvSpPr>
        <p:spPr>
          <a:xfrm>
            <a:off x="5603769" y="3117957"/>
            <a:ext cx="1522379" cy="50583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비밀번호 찾기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736AA0B7-67F3-898C-2076-8A5A762127EA}"/>
              </a:ext>
            </a:extLst>
          </p:cNvPr>
          <p:cNvCxnSpPr/>
          <p:nvPr/>
        </p:nvCxnSpPr>
        <p:spPr>
          <a:xfrm>
            <a:off x="5222632" y="2533475"/>
            <a:ext cx="0" cy="1585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3264751" y="2860730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2" name="타원 31"/>
          <p:cNvSpPr/>
          <p:nvPr/>
        </p:nvSpPr>
        <p:spPr>
          <a:xfrm>
            <a:off x="5601331" y="2922477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9999558" y="221053"/>
            <a:ext cx="6890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ko-KR" altLang="en-US" sz="1000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544368" y="210265"/>
            <a:ext cx="7637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ko-KR" altLang="en-US" sz="1000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640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2442EBA-27CE-4597-22ED-9C8DB727BED1}"/>
              </a:ext>
            </a:extLst>
          </p:cNvPr>
          <p:cNvSpPr/>
          <p:nvPr/>
        </p:nvSpPr>
        <p:spPr>
          <a:xfrm>
            <a:off x="3800213" y="1803862"/>
            <a:ext cx="4605556" cy="37352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AutoShape 2" descr="30 + 무료 하트 구름 &amp; 구름 이미지 - Pixaba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5681" y="757714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sp>
        <p:nvSpPr>
          <p:cNvPr id="5" name="모서리가 둥근 직사각형 13">
            <a:extLst>
              <a:ext uri="{FF2B5EF4-FFF2-40B4-BE49-F238E27FC236}">
                <a16:creationId xmlns:a16="http://schemas.microsoft.com/office/drawing/2014/main" xmlns="" id="{8CC989A8-3BF7-2096-E8A2-37DC11F0D3F9}"/>
              </a:ext>
            </a:extLst>
          </p:cNvPr>
          <p:cNvSpPr/>
          <p:nvPr/>
        </p:nvSpPr>
        <p:spPr>
          <a:xfrm>
            <a:off x="4056835" y="2551768"/>
            <a:ext cx="3166964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아이디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BC848EA-8266-C1EE-B207-3930DD82A0CD}"/>
              </a:ext>
            </a:extLst>
          </p:cNvPr>
          <p:cNvSpPr txBox="1"/>
          <p:nvPr/>
        </p:nvSpPr>
        <p:spPr>
          <a:xfrm>
            <a:off x="3992741" y="2154923"/>
            <a:ext cx="690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아이디</a:t>
            </a:r>
          </a:p>
        </p:txBody>
      </p:sp>
      <p:sp>
        <p:nvSpPr>
          <p:cNvPr id="15" name="모서리가 둥근 직사각형 26">
            <a:extLst>
              <a:ext uri="{FF2B5EF4-FFF2-40B4-BE49-F238E27FC236}">
                <a16:creationId xmlns:a16="http://schemas.microsoft.com/office/drawing/2014/main" xmlns="" id="{854D97E1-B2EC-A047-FF78-9E5325BB87F5}"/>
              </a:ext>
            </a:extLst>
          </p:cNvPr>
          <p:cNvSpPr/>
          <p:nvPr/>
        </p:nvSpPr>
        <p:spPr>
          <a:xfrm>
            <a:off x="7307698" y="4255411"/>
            <a:ext cx="749843" cy="31128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인증번호확인</a:t>
            </a:r>
          </a:p>
        </p:txBody>
      </p:sp>
      <p:sp>
        <p:nvSpPr>
          <p:cNvPr id="16" name="모서리가 둥근 직사각형 27">
            <a:extLst>
              <a:ext uri="{FF2B5EF4-FFF2-40B4-BE49-F238E27FC236}">
                <a16:creationId xmlns:a16="http://schemas.microsoft.com/office/drawing/2014/main" xmlns="" id="{C0E81B43-3BB8-79C8-F60C-F23CE599178D}"/>
              </a:ext>
            </a:extLst>
          </p:cNvPr>
          <p:cNvSpPr/>
          <p:nvPr/>
        </p:nvSpPr>
        <p:spPr>
          <a:xfrm>
            <a:off x="4077172" y="4293367"/>
            <a:ext cx="3146627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인증번호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FFB09FB1-B165-C742-A2F3-B7064A9B3A28}"/>
              </a:ext>
            </a:extLst>
          </p:cNvPr>
          <p:cNvSpPr txBox="1"/>
          <p:nvPr/>
        </p:nvSpPr>
        <p:spPr>
          <a:xfrm>
            <a:off x="3984986" y="3870285"/>
            <a:ext cx="118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인증번호확인</a:t>
            </a:r>
          </a:p>
        </p:txBody>
      </p:sp>
      <p:sp>
        <p:nvSpPr>
          <p:cNvPr id="19" name="모서리가 둥근 직사각형 30">
            <a:extLst>
              <a:ext uri="{FF2B5EF4-FFF2-40B4-BE49-F238E27FC236}">
                <a16:creationId xmlns:a16="http://schemas.microsoft.com/office/drawing/2014/main" xmlns="" id="{F53B33CF-F51D-CFE8-11C5-A7167E4D9BD9}"/>
              </a:ext>
            </a:extLst>
          </p:cNvPr>
          <p:cNvSpPr/>
          <p:nvPr/>
        </p:nvSpPr>
        <p:spPr>
          <a:xfrm>
            <a:off x="5346357" y="5011855"/>
            <a:ext cx="1814209" cy="31128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임시 비밀번호 받기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45DED1B-10C4-6F9F-0BA4-0B94C7F99D84}"/>
              </a:ext>
            </a:extLst>
          </p:cNvPr>
          <p:cNvSpPr txBox="1"/>
          <p:nvPr/>
        </p:nvSpPr>
        <p:spPr>
          <a:xfrm>
            <a:off x="3772220" y="991037"/>
            <a:ext cx="1652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비밀번호 찾기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1EED8001-B034-638A-05CD-1A5F821F5F3E}"/>
              </a:ext>
            </a:extLst>
          </p:cNvPr>
          <p:cNvSpPr txBox="1"/>
          <p:nvPr/>
        </p:nvSpPr>
        <p:spPr>
          <a:xfrm>
            <a:off x="3992741" y="3116929"/>
            <a:ext cx="118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이메일</a:t>
            </a:r>
            <a:endParaRPr lang="ko-KR" altLang="en-US" sz="1200" dirty="0"/>
          </a:p>
        </p:txBody>
      </p:sp>
      <p:sp>
        <p:nvSpPr>
          <p:cNvPr id="31" name="모서리가 둥근 직사각형 39">
            <a:extLst>
              <a:ext uri="{FF2B5EF4-FFF2-40B4-BE49-F238E27FC236}">
                <a16:creationId xmlns:a16="http://schemas.microsoft.com/office/drawing/2014/main" xmlns="" id="{3357A939-030E-0D92-9449-6EE3B0EDFB8C}"/>
              </a:ext>
            </a:extLst>
          </p:cNvPr>
          <p:cNvSpPr/>
          <p:nvPr/>
        </p:nvSpPr>
        <p:spPr>
          <a:xfrm>
            <a:off x="7320362" y="3347625"/>
            <a:ext cx="749843" cy="31128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인증번호</a:t>
            </a:r>
            <a:endParaRPr lang="en-US" altLang="ko-KR" sz="105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ko-KR" altLang="en-US" sz="10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받기</a:t>
            </a:r>
          </a:p>
        </p:txBody>
      </p:sp>
      <p:sp>
        <p:nvSpPr>
          <p:cNvPr id="32" name="모서리가 둥근 직사각형 41">
            <a:extLst>
              <a:ext uri="{FF2B5EF4-FFF2-40B4-BE49-F238E27FC236}">
                <a16:creationId xmlns:a16="http://schemas.microsoft.com/office/drawing/2014/main" xmlns="" id="{12EE7331-F57C-D75F-798B-64A669D0020A}"/>
              </a:ext>
            </a:extLst>
          </p:cNvPr>
          <p:cNvSpPr/>
          <p:nvPr/>
        </p:nvSpPr>
        <p:spPr>
          <a:xfrm>
            <a:off x="4024901" y="3347625"/>
            <a:ext cx="1292095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이메일</a:t>
            </a:r>
            <a:endParaRPr lang="ko-KR" altLang="en-US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B62B33F-DFAF-4830-D407-1F0B73623C11}"/>
              </a:ext>
            </a:extLst>
          </p:cNvPr>
          <p:cNvSpPr txBox="1"/>
          <p:nvPr/>
        </p:nvSpPr>
        <p:spPr>
          <a:xfrm>
            <a:off x="5303988" y="3373261"/>
            <a:ext cx="499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@</a:t>
            </a:r>
            <a:endParaRPr lang="ko-KR" altLang="en-US" sz="1200" dirty="0"/>
          </a:p>
        </p:txBody>
      </p:sp>
      <p:sp>
        <p:nvSpPr>
          <p:cNvPr id="34" name="모서리가 둥근 직사각형 30">
            <a:extLst>
              <a:ext uri="{FF2B5EF4-FFF2-40B4-BE49-F238E27FC236}">
                <a16:creationId xmlns:a16="http://schemas.microsoft.com/office/drawing/2014/main" xmlns="" id="{B280F7E6-FD97-617C-1339-F974D8DAE0EA}"/>
              </a:ext>
            </a:extLst>
          </p:cNvPr>
          <p:cNvSpPr/>
          <p:nvPr/>
        </p:nvSpPr>
        <p:spPr>
          <a:xfrm>
            <a:off x="5651005" y="3339847"/>
            <a:ext cx="1572793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직접입력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6F451C7C-A98A-111D-B8CF-582F57A0D44D}"/>
              </a:ext>
            </a:extLst>
          </p:cNvPr>
          <p:cNvSpPr/>
          <p:nvPr/>
        </p:nvSpPr>
        <p:spPr>
          <a:xfrm>
            <a:off x="6895500" y="3392736"/>
            <a:ext cx="234223" cy="1728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아래쪽 화살표 2">
            <a:extLst>
              <a:ext uri="{FF2B5EF4-FFF2-40B4-BE49-F238E27FC236}">
                <a16:creationId xmlns:a16="http://schemas.microsoft.com/office/drawing/2014/main" xmlns="" id="{4AF631EA-AE2B-8436-C98F-A468BCD26167}"/>
              </a:ext>
            </a:extLst>
          </p:cNvPr>
          <p:cNvSpPr/>
          <p:nvPr/>
        </p:nvSpPr>
        <p:spPr>
          <a:xfrm>
            <a:off x="6948270" y="3422567"/>
            <a:ext cx="134064" cy="1353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3732255" y="411149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7" name="타원 36"/>
          <p:cNvSpPr/>
          <p:nvPr/>
        </p:nvSpPr>
        <p:spPr>
          <a:xfrm>
            <a:off x="8177073" y="-1863849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38" name="타원 37"/>
          <p:cNvSpPr/>
          <p:nvPr/>
        </p:nvSpPr>
        <p:spPr>
          <a:xfrm>
            <a:off x="8629822" y="-1863958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9" name="타원 38"/>
          <p:cNvSpPr/>
          <p:nvPr/>
        </p:nvSpPr>
        <p:spPr>
          <a:xfrm>
            <a:off x="9133363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40" name="타원 39"/>
          <p:cNvSpPr/>
          <p:nvPr/>
        </p:nvSpPr>
        <p:spPr>
          <a:xfrm>
            <a:off x="963690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41" name="타원 40"/>
          <p:cNvSpPr/>
          <p:nvPr/>
        </p:nvSpPr>
        <p:spPr>
          <a:xfrm>
            <a:off x="10131459" y="-1844297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42" name="타원 41"/>
          <p:cNvSpPr/>
          <p:nvPr/>
        </p:nvSpPr>
        <p:spPr>
          <a:xfrm>
            <a:off x="10670685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43" name="타원 42"/>
          <p:cNvSpPr/>
          <p:nvPr/>
        </p:nvSpPr>
        <p:spPr>
          <a:xfrm>
            <a:off x="1120825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10</a:t>
            </a:r>
            <a:endParaRPr lang="ko-KR" altLang="en-US" sz="800" dirty="0"/>
          </a:p>
        </p:txBody>
      </p:sp>
      <p:sp>
        <p:nvSpPr>
          <p:cNvPr id="44" name="타원 43"/>
          <p:cNvSpPr/>
          <p:nvPr/>
        </p:nvSpPr>
        <p:spPr>
          <a:xfrm>
            <a:off x="3700957" y="2387433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5" name="타원 44"/>
          <p:cNvSpPr/>
          <p:nvPr/>
        </p:nvSpPr>
        <p:spPr>
          <a:xfrm>
            <a:off x="3645499" y="3128859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9999558" y="221053"/>
            <a:ext cx="6890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ko-KR" altLang="en-US" sz="1000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544368" y="210265"/>
            <a:ext cx="7637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ko-KR" altLang="en-US" sz="1000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103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229CBF2E-868C-2765-6D16-E12E016FC9A2}"/>
              </a:ext>
            </a:extLst>
          </p:cNvPr>
          <p:cNvSpPr/>
          <p:nvPr/>
        </p:nvSpPr>
        <p:spPr>
          <a:xfrm>
            <a:off x="3926048" y="1610686"/>
            <a:ext cx="3640822" cy="32968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AutoShape 2" descr="30 + 무료 하트 구름 &amp; 구름 이미지 - Pixaba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5681" y="757714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B13A3990-2D32-D720-0274-ED87962834A9}"/>
              </a:ext>
            </a:extLst>
          </p:cNvPr>
          <p:cNvCxnSpPr>
            <a:cxnSpLocks/>
          </p:cNvCxnSpPr>
          <p:nvPr/>
        </p:nvCxnSpPr>
        <p:spPr>
          <a:xfrm>
            <a:off x="4091492" y="2317643"/>
            <a:ext cx="33380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모서리가 둥근 직사각형 13">
            <a:extLst>
              <a:ext uri="{FF2B5EF4-FFF2-40B4-BE49-F238E27FC236}">
                <a16:creationId xmlns:a16="http://schemas.microsoft.com/office/drawing/2014/main" xmlns="" id="{20FFAFC2-E9BF-399D-8253-9A492659DEB6}"/>
              </a:ext>
            </a:extLst>
          </p:cNvPr>
          <p:cNvSpPr/>
          <p:nvPr/>
        </p:nvSpPr>
        <p:spPr>
          <a:xfrm>
            <a:off x="4214713" y="2705100"/>
            <a:ext cx="3054486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이름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63AF8054-3BD2-9FA1-BFBC-19E941DA0EC4}"/>
              </a:ext>
            </a:extLst>
          </p:cNvPr>
          <p:cNvSpPr txBox="1"/>
          <p:nvPr/>
        </p:nvSpPr>
        <p:spPr>
          <a:xfrm>
            <a:off x="4170936" y="2411439"/>
            <a:ext cx="690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2B00AE23-826B-9FD7-66CF-596DDA430418}"/>
              </a:ext>
            </a:extLst>
          </p:cNvPr>
          <p:cNvSpPr txBox="1"/>
          <p:nvPr/>
        </p:nvSpPr>
        <p:spPr>
          <a:xfrm>
            <a:off x="4122298" y="3214709"/>
            <a:ext cx="118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주민등록번호</a:t>
            </a:r>
          </a:p>
        </p:txBody>
      </p:sp>
      <p:sp>
        <p:nvSpPr>
          <p:cNvPr id="35" name="모서리가 둥근 직사각형 30">
            <a:extLst>
              <a:ext uri="{FF2B5EF4-FFF2-40B4-BE49-F238E27FC236}">
                <a16:creationId xmlns:a16="http://schemas.microsoft.com/office/drawing/2014/main" xmlns="" id="{36A6E69E-098E-5069-7093-002B412BE87B}"/>
              </a:ext>
            </a:extLst>
          </p:cNvPr>
          <p:cNvSpPr/>
          <p:nvPr/>
        </p:nvSpPr>
        <p:spPr>
          <a:xfrm>
            <a:off x="4990494" y="4229071"/>
            <a:ext cx="1814209" cy="31128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아이디 찾기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D8F21C01-2F19-D1C9-1895-64EBDDDD9492}"/>
              </a:ext>
            </a:extLst>
          </p:cNvPr>
          <p:cNvSpPr txBox="1"/>
          <p:nvPr/>
        </p:nvSpPr>
        <p:spPr>
          <a:xfrm>
            <a:off x="4134354" y="1866790"/>
            <a:ext cx="1652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아이디 찾기</a:t>
            </a:r>
          </a:p>
        </p:txBody>
      </p:sp>
      <p:sp>
        <p:nvSpPr>
          <p:cNvPr id="37" name="모서리가 둥근 직사각형 16">
            <a:extLst>
              <a:ext uri="{FF2B5EF4-FFF2-40B4-BE49-F238E27FC236}">
                <a16:creationId xmlns:a16="http://schemas.microsoft.com/office/drawing/2014/main" xmlns="" id="{67FED1BE-5E84-BEE6-1F1C-316BE286D722}"/>
              </a:ext>
            </a:extLst>
          </p:cNvPr>
          <p:cNvSpPr/>
          <p:nvPr/>
        </p:nvSpPr>
        <p:spPr>
          <a:xfrm>
            <a:off x="4190393" y="3580289"/>
            <a:ext cx="1371600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8" name="모서리가 둥근 직사각형 18">
            <a:extLst>
              <a:ext uri="{FF2B5EF4-FFF2-40B4-BE49-F238E27FC236}">
                <a16:creationId xmlns:a16="http://schemas.microsoft.com/office/drawing/2014/main" xmlns="" id="{834108EA-53D8-AF02-2D36-791AACCE24DC}"/>
              </a:ext>
            </a:extLst>
          </p:cNvPr>
          <p:cNvSpPr/>
          <p:nvPr/>
        </p:nvSpPr>
        <p:spPr>
          <a:xfrm>
            <a:off x="5897599" y="3560563"/>
            <a:ext cx="1371600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xmlns="" id="{CD4A3E6B-1AF2-0447-83CB-D5E6A4D23D28}"/>
              </a:ext>
            </a:extLst>
          </p:cNvPr>
          <p:cNvCxnSpPr/>
          <p:nvPr/>
        </p:nvCxnSpPr>
        <p:spPr>
          <a:xfrm>
            <a:off x="5683588" y="3746441"/>
            <a:ext cx="1459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xmlns="" id="{0179CC24-9EB0-3315-6260-C57CE8E28582}"/>
              </a:ext>
            </a:extLst>
          </p:cNvPr>
          <p:cNvCxnSpPr>
            <a:cxnSpLocks/>
          </p:cNvCxnSpPr>
          <p:nvPr/>
        </p:nvCxnSpPr>
        <p:spPr>
          <a:xfrm flipH="1">
            <a:off x="7074224" y="4030388"/>
            <a:ext cx="1702030" cy="349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949D111-33D1-A848-5C87-CCDF0CBEA057}"/>
              </a:ext>
            </a:extLst>
          </p:cNvPr>
          <p:cNvSpPr txBox="1"/>
          <p:nvPr/>
        </p:nvSpPr>
        <p:spPr>
          <a:xfrm>
            <a:off x="8776254" y="3707222"/>
            <a:ext cx="2199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아이디를 보여주는 팝업을 띄운다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9C6A492-FA1D-E74B-6BBA-52F3E7F3642A}"/>
              </a:ext>
            </a:extLst>
          </p:cNvPr>
          <p:cNvSpPr/>
          <p:nvPr/>
        </p:nvSpPr>
        <p:spPr>
          <a:xfrm>
            <a:off x="-763420" y="2067773"/>
            <a:ext cx="3640822" cy="16394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xmlns="" id="{C90258FC-D766-6630-AD68-66586129532D}"/>
              </a:ext>
            </a:extLst>
          </p:cNvPr>
          <p:cNvCxnSpPr>
            <a:cxnSpLocks/>
          </p:cNvCxnSpPr>
          <p:nvPr/>
        </p:nvCxnSpPr>
        <p:spPr>
          <a:xfrm flipH="1" flipV="1">
            <a:off x="3076575" y="3170615"/>
            <a:ext cx="1716288" cy="1195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09AF0651-3694-B498-88E8-1C825EB1F18D}"/>
              </a:ext>
            </a:extLst>
          </p:cNvPr>
          <p:cNvSpPr/>
          <p:nvPr/>
        </p:nvSpPr>
        <p:spPr>
          <a:xfrm>
            <a:off x="-763420" y="2067773"/>
            <a:ext cx="3640822" cy="3436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아이디 찾기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3838AEF6-B43E-16C5-9282-2D24C9D02405}"/>
              </a:ext>
            </a:extLst>
          </p:cNvPr>
          <p:cNvSpPr/>
          <p:nvPr/>
        </p:nvSpPr>
        <p:spPr>
          <a:xfrm>
            <a:off x="2552700" y="2067773"/>
            <a:ext cx="324702" cy="343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E9F16324-6E88-AD5B-0D95-B6D7F0BB271F}"/>
              </a:ext>
            </a:extLst>
          </p:cNvPr>
          <p:cNvSpPr/>
          <p:nvPr/>
        </p:nvSpPr>
        <p:spPr>
          <a:xfrm>
            <a:off x="-519397" y="2776682"/>
            <a:ext cx="3152775" cy="276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Ab***efg1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5DABEAA-2359-5A4C-963A-8850410A29D1}"/>
              </a:ext>
            </a:extLst>
          </p:cNvPr>
          <p:cNvSpPr txBox="1"/>
          <p:nvPr/>
        </p:nvSpPr>
        <p:spPr>
          <a:xfrm>
            <a:off x="-558800" y="2455560"/>
            <a:ext cx="1428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아이디 목록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5E258C96-EA2A-4AE7-F4CA-018C6FD669DE}"/>
              </a:ext>
            </a:extLst>
          </p:cNvPr>
          <p:cNvSpPr/>
          <p:nvPr/>
        </p:nvSpPr>
        <p:spPr>
          <a:xfrm>
            <a:off x="-519398" y="3187062"/>
            <a:ext cx="3152775" cy="276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e2***efg1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971995" y="1689809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8177073" y="-1863849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30" name="타원 29"/>
          <p:cNvSpPr/>
          <p:nvPr/>
        </p:nvSpPr>
        <p:spPr>
          <a:xfrm>
            <a:off x="8629822" y="-1863958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9133363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40" name="타원 39"/>
          <p:cNvSpPr/>
          <p:nvPr/>
        </p:nvSpPr>
        <p:spPr>
          <a:xfrm>
            <a:off x="963690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41" name="타원 40"/>
          <p:cNvSpPr/>
          <p:nvPr/>
        </p:nvSpPr>
        <p:spPr>
          <a:xfrm>
            <a:off x="10131459" y="-1844297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42" name="타원 41"/>
          <p:cNvSpPr/>
          <p:nvPr/>
        </p:nvSpPr>
        <p:spPr>
          <a:xfrm>
            <a:off x="10670685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43" name="타원 42"/>
          <p:cNvSpPr/>
          <p:nvPr/>
        </p:nvSpPr>
        <p:spPr>
          <a:xfrm>
            <a:off x="1120825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10</a:t>
            </a:r>
            <a:endParaRPr lang="ko-KR" altLang="en-US" sz="800" dirty="0"/>
          </a:p>
        </p:txBody>
      </p:sp>
      <p:sp>
        <p:nvSpPr>
          <p:cNvPr id="44" name="타원 43"/>
          <p:cNvSpPr/>
          <p:nvPr/>
        </p:nvSpPr>
        <p:spPr>
          <a:xfrm>
            <a:off x="3917871" y="2519359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5" name="타원 44"/>
          <p:cNvSpPr/>
          <p:nvPr/>
        </p:nvSpPr>
        <p:spPr>
          <a:xfrm>
            <a:off x="4783017" y="4100470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9999558" y="221053"/>
            <a:ext cx="6890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ko-KR" altLang="en-US" sz="1000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0544368" y="210265"/>
            <a:ext cx="7637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ko-KR" altLang="en-US" sz="1000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478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1816</TotalTime>
  <Words>2015</Words>
  <Application>Microsoft Office PowerPoint</Application>
  <PresentationFormat>와이드스크린</PresentationFormat>
  <Paragraphs>1118</Paragraphs>
  <Slides>60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8" baseType="lpstr">
      <vt:lpstr>Abadi</vt:lpstr>
      <vt:lpstr>나눔고딕</vt:lpstr>
      <vt:lpstr>맑은 고딕</vt:lpstr>
      <vt:lpstr>문체부 쓰기 정체</vt:lpstr>
      <vt:lpstr>휴먼매직체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관리자 페이지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숙소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게시판</vt:lpstr>
      <vt:lpstr>PowerPoint 프레젠테이션</vt:lpstr>
      <vt:lpstr>가이드 페이지</vt:lpstr>
      <vt:lpstr>PowerPoint 프레젠테이션</vt:lpstr>
      <vt:lpstr>PowerPoint 프레젠테이션</vt:lpstr>
      <vt:lpstr>PowerPoint 프레젠테이션</vt:lpstr>
      <vt:lpstr>여행지 페이지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ezen</dc:creator>
  <cp:lastModifiedBy>ezen</cp:lastModifiedBy>
  <cp:revision>164</cp:revision>
  <dcterms:created xsi:type="dcterms:W3CDTF">2023-02-27T08:03:31Z</dcterms:created>
  <dcterms:modified xsi:type="dcterms:W3CDTF">2023-03-08T02:04:13Z</dcterms:modified>
</cp:coreProperties>
</file>